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.svg" ContentType="image/svg+xml"/>
  <Override PartName="/ppt/media/image10.svg" ContentType="image/svg+xml"/>
  <Override PartName="/ppt/media/image11.svg" ContentType="image/svg+xml"/>
  <Override PartName="/ppt/media/image12.svg" ContentType="image/svg+xml"/>
  <Override PartName="/ppt/media/image13.svg" ContentType="image/svg+xml"/>
  <Override PartName="/ppt/media/image14.svg" ContentType="image/svg+xml"/>
  <Override PartName="/ppt/media/image15.svg" ContentType="image/svg+xml"/>
  <Override PartName="/ppt/media/image16.svg" ContentType="image/svg+xml"/>
  <Override PartName="/ppt/media/image17.svg" ContentType="image/svg+xml"/>
  <Override PartName="/ppt/media/image18.svg" ContentType="image/svg+xml"/>
  <Override PartName="/ppt/media/image19.svg" ContentType="image/svg+xml"/>
  <Override PartName="/ppt/media/image2.svg" ContentType="image/svg+xml"/>
  <Override PartName="/ppt/media/image3.svg" ContentType="image/svg+xml"/>
  <Override PartName="/ppt/media/image4.svg" ContentType="image/svg+xml"/>
  <Override PartName="/ppt/media/image5.svg" ContentType="image/svg+xml"/>
  <Override PartName="/ppt/media/image6.svg" ContentType="image/svg+xml"/>
  <Override PartName="/ppt/media/image7.svg" ContentType="image/svg+xml"/>
  <Override PartName="/ppt/media/image8.svg" ContentType="image/svg+xml"/>
  <Override PartName="/ppt/media/image9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9" r:id="rId5"/>
    <p:sldId id="272" r:id="rId6"/>
    <p:sldId id="261" r:id="rId7"/>
    <p:sldId id="260" r:id="rId8"/>
    <p:sldId id="274" r:id="rId9"/>
    <p:sldId id="273" r:id="rId10"/>
    <p:sldId id="258" r:id="rId11"/>
    <p:sldId id="262" r:id="rId12"/>
    <p:sldId id="264" r:id="rId13"/>
    <p:sldId id="265" r:id="rId14"/>
    <p:sldId id="275" r:id="rId15"/>
    <p:sldId id="270" r:id="rId16"/>
    <p:sldId id="263" r:id="rId17"/>
    <p:sldId id="266" r:id="rId18"/>
    <p:sldId id="267" r:id="rId19"/>
    <p:sldId id="271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AEB"/>
    <a:srgbClr val="FBA509"/>
    <a:srgbClr val="DD1111"/>
    <a:srgbClr val="A6A6A6"/>
    <a:srgbClr val="294983"/>
    <a:srgbClr val="2C8458"/>
    <a:srgbClr val="333333"/>
    <a:srgbClr val="8A8A8A"/>
    <a:srgbClr val="297951"/>
    <a:srgbClr val="2165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40" autoAdjust="0"/>
    <p:restoredTop sz="94347" autoAdjust="0"/>
  </p:normalViewPr>
  <p:slideViewPr>
    <p:cSldViewPr snapToGrid="0" showGuides="1">
      <p:cViewPr varScale="1">
        <p:scale>
          <a:sx n="74" d="100"/>
          <a:sy n="74" d="100"/>
        </p:scale>
        <p:origin x="139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D71807-7F73-474E-BB73-3290036014F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8B57D0-1D64-4B5D-AAC3-88BCAECED90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8B57D0-1D64-4B5D-AAC3-88BCAECED90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34E3-EB59-4BB4-9276-9817F6A9B04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8E9C7-E1FD-419B-9EE1-3DE3ABB7E92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34E3-EB59-4BB4-9276-9817F6A9B04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8E9C7-E1FD-419B-9EE1-3DE3ABB7E92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34E3-EB59-4BB4-9276-9817F6A9B04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8E9C7-E1FD-419B-9EE1-3DE3ABB7E92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34E3-EB59-4BB4-9276-9817F6A9B04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8E9C7-E1FD-419B-9EE1-3DE3ABB7E92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34E3-EB59-4BB4-9276-9817F6A9B04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8E9C7-E1FD-419B-9EE1-3DE3ABB7E92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34E3-EB59-4BB4-9276-9817F6A9B04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8E9C7-E1FD-419B-9EE1-3DE3ABB7E92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34E3-EB59-4BB4-9276-9817F6A9B04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8E9C7-E1FD-419B-9EE1-3DE3ABB7E92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34E3-EB59-4BB4-9276-9817F6A9B04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8E9C7-E1FD-419B-9EE1-3DE3ABB7E92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34E3-EB59-4BB4-9276-9817F6A9B04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8E9C7-E1FD-419B-9EE1-3DE3ABB7E92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34E3-EB59-4BB4-9276-9817F6A9B04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8E9C7-E1FD-419B-9EE1-3DE3ABB7E92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ED34E3-EB59-4BB4-9276-9817F6A9B04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8E9C7-E1FD-419B-9EE1-3DE3ABB7E92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ED34E3-EB59-4BB4-9276-9817F6A9B04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8E9C7-E1FD-419B-9EE1-3DE3ABB7E92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.jpeg"/><Relationship Id="rId2" Type="http://schemas.openxmlformats.org/officeDocument/2006/relationships/image" Target="../media/image1.sv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svg"/><Relationship Id="rId8" Type="http://schemas.openxmlformats.org/officeDocument/2006/relationships/image" Target="../media/image14.png"/><Relationship Id="rId7" Type="http://schemas.openxmlformats.org/officeDocument/2006/relationships/image" Target="../media/image12.svg"/><Relationship Id="rId6" Type="http://schemas.openxmlformats.org/officeDocument/2006/relationships/image" Target="../media/image13.png"/><Relationship Id="rId5" Type="http://schemas.openxmlformats.org/officeDocument/2006/relationships/image" Target="../media/image11.svg"/><Relationship Id="rId4" Type="http://schemas.openxmlformats.org/officeDocument/2006/relationships/image" Target="../media/image12.png"/><Relationship Id="rId3" Type="http://schemas.openxmlformats.org/officeDocument/2006/relationships/image" Target="../media/image2.jpeg"/><Relationship Id="rId2" Type="http://schemas.openxmlformats.org/officeDocument/2006/relationships/image" Target="../media/image1.svg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14.svg"/><Relationship Id="rId10" Type="http://schemas.openxmlformats.org/officeDocument/2006/relationships/image" Target="../media/image15.pn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svg"/><Relationship Id="rId8" Type="http://schemas.openxmlformats.org/officeDocument/2006/relationships/image" Target="../media/image18.png"/><Relationship Id="rId7" Type="http://schemas.openxmlformats.org/officeDocument/2006/relationships/image" Target="../media/image16.svg"/><Relationship Id="rId6" Type="http://schemas.openxmlformats.org/officeDocument/2006/relationships/image" Target="../media/image17.png"/><Relationship Id="rId5" Type="http://schemas.openxmlformats.org/officeDocument/2006/relationships/image" Target="../media/image15.svg"/><Relationship Id="rId4" Type="http://schemas.openxmlformats.org/officeDocument/2006/relationships/image" Target="../media/image16.png"/><Relationship Id="rId3" Type="http://schemas.openxmlformats.org/officeDocument/2006/relationships/image" Target="../media/image2.jpeg"/><Relationship Id="rId2" Type="http://schemas.openxmlformats.org/officeDocument/2006/relationships/image" Target="../media/image1.svg"/><Relationship Id="rId14" Type="http://schemas.openxmlformats.org/officeDocument/2006/relationships/slideLayout" Target="../slideLayouts/slideLayout2.xml"/><Relationship Id="rId13" Type="http://schemas.openxmlformats.org/officeDocument/2006/relationships/image" Target="../media/image19.svg"/><Relationship Id="rId12" Type="http://schemas.openxmlformats.org/officeDocument/2006/relationships/image" Target="../media/image20.png"/><Relationship Id="rId11" Type="http://schemas.openxmlformats.org/officeDocument/2006/relationships/image" Target="../media/image18.svg"/><Relationship Id="rId10" Type="http://schemas.openxmlformats.org/officeDocument/2006/relationships/image" Target="../media/image19.png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jpeg"/><Relationship Id="rId2" Type="http://schemas.openxmlformats.org/officeDocument/2006/relationships/image" Target="../media/image1.sv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jpeg"/><Relationship Id="rId2" Type="http://schemas.openxmlformats.org/officeDocument/2006/relationships/image" Target="../media/image1.sv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jpeg"/><Relationship Id="rId2" Type="http://schemas.openxmlformats.org/officeDocument/2006/relationships/image" Target="../media/image1.svg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svg"/><Relationship Id="rId8" Type="http://schemas.openxmlformats.org/officeDocument/2006/relationships/image" Target="../media/image5.png"/><Relationship Id="rId7" Type="http://schemas.openxmlformats.org/officeDocument/2006/relationships/image" Target="../media/image3.svg"/><Relationship Id="rId6" Type="http://schemas.openxmlformats.org/officeDocument/2006/relationships/image" Target="../media/image4.png"/><Relationship Id="rId5" Type="http://schemas.openxmlformats.org/officeDocument/2006/relationships/image" Target="../media/image2.svg"/><Relationship Id="rId4" Type="http://schemas.openxmlformats.org/officeDocument/2006/relationships/image" Target="../media/image3.png"/><Relationship Id="rId3" Type="http://schemas.openxmlformats.org/officeDocument/2006/relationships/image" Target="../media/image2.jpeg"/><Relationship Id="rId2" Type="http://schemas.openxmlformats.org/officeDocument/2006/relationships/image" Target="../media/image1.svg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5.svg"/><Relationship Id="rId10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svg"/><Relationship Id="rId8" Type="http://schemas.openxmlformats.org/officeDocument/2006/relationships/image" Target="../media/image9.png"/><Relationship Id="rId7" Type="http://schemas.openxmlformats.org/officeDocument/2006/relationships/image" Target="../media/image7.svg"/><Relationship Id="rId6" Type="http://schemas.openxmlformats.org/officeDocument/2006/relationships/image" Target="../media/image8.png"/><Relationship Id="rId5" Type="http://schemas.openxmlformats.org/officeDocument/2006/relationships/image" Target="../media/image6.svg"/><Relationship Id="rId4" Type="http://schemas.openxmlformats.org/officeDocument/2006/relationships/image" Target="../media/image7.png"/><Relationship Id="rId3" Type="http://schemas.openxmlformats.org/officeDocument/2006/relationships/image" Target="../media/image2.jpeg"/><Relationship Id="rId2" Type="http://schemas.openxmlformats.org/officeDocument/2006/relationships/image" Target="../media/image1.svg"/><Relationship Id="rId14" Type="http://schemas.openxmlformats.org/officeDocument/2006/relationships/slideLayout" Target="../slideLayouts/slideLayout2.xml"/><Relationship Id="rId13" Type="http://schemas.openxmlformats.org/officeDocument/2006/relationships/image" Target="../media/image10.svg"/><Relationship Id="rId12" Type="http://schemas.openxmlformats.org/officeDocument/2006/relationships/image" Target="../media/image11.png"/><Relationship Id="rId11" Type="http://schemas.openxmlformats.org/officeDocument/2006/relationships/image" Target="../media/image9.svg"/><Relationship Id="rId10" Type="http://schemas.openxmlformats.org/officeDocument/2006/relationships/image" Target="../media/image10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632912" y="722339"/>
            <a:ext cx="5947781" cy="5116008"/>
            <a:chOff x="972273" y="570631"/>
            <a:chExt cx="5121032" cy="4600464"/>
          </a:xfrm>
          <a:effectLst/>
        </p:grpSpPr>
        <p:sp>
          <p:nvSpPr>
            <p:cNvPr id="24" name="任意多边形: 形状 23"/>
            <p:cNvSpPr/>
            <p:nvPr/>
          </p:nvSpPr>
          <p:spPr>
            <a:xfrm rot="2088796">
              <a:off x="972273" y="570631"/>
              <a:ext cx="5121032" cy="4600463"/>
            </a:xfrm>
            <a:custGeom>
              <a:avLst/>
              <a:gdLst>
                <a:gd name="connsiteX0" fmla="*/ 1448582 w 5883918"/>
                <a:gd name="connsiteY0" fmla="*/ 217730 h 5632992"/>
                <a:gd name="connsiteX1" fmla="*/ 1877543 w 5883918"/>
                <a:gd name="connsiteY1" fmla="*/ 25980 h 5632992"/>
                <a:gd name="connsiteX2" fmla="*/ 3163037 w 5883918"/>
                <a:gd name="connsiteY2" fmla="*/ 631515 h 5632992"/>
                <a:gd name="connsiteX3" fmla="*/ 3167199 w 5883918"/>
                <a:gd name="connsiteY3" fmla="*/ 640011 h 5632992"/>
                <a:gd name="connsiteX4" fmla="*/ 3263607 w 5883918"/>
                <a:gd name="connsiteY4" fmla="*/ 626687 h 5632992"/>
                <a:gd name="connsiteX5" fmla="*/ 3582221 w 5883918"/>
                <a:gd name="connsiteY5" fmla="*/ 660026 h 5632992"/>
                <a:gd name="connsiteX6" fmla="*/ 4139416 w 5883918"/>
                <a:gd name="connsiteY6" fmla="*/ 1139654 h 5632992"/>
                <a:gd name="connsiteX7" fmla="*/ 4194438 w 5883918"/>
                <a:gd name="connsiteY7" fmla="*/ 1285170 h 5632992"/>
                <a:gd name="connsiteX8" fmla="*/ 4290825 w 5883918"/>
                <a:gd name="connsiteY8" fmla="*/ 1253659 h 5632992"/>
                <a:gd name="connsiteX9" fmla="*/ 4968055 w 5883918"/>
                <a:gd name="connsiteY9" fmla="*/ 1510360 h 5632992"/>
                <a:gd name="connsiteX10" fmla="*/ 5068874 w 5883918"/>
                <a:gd name="connsiteY10" fmla="*/ 1747633 h 5632992"/>
                <a:gd name="connsiteX11" fmla="*/ 5075851 w 5883918"/>
                <a:gd name="connsiteY11" fmla="*/ 1819968 h 5632992"/>
                <a:gd name="connsiteX12" fmla="*/ 5174308 w 5883918"/>
                <a:gd name="connsiteY12" fmla="*/ 1807244 h 5632992"/>
                <a:gd name="connsiteX13" fmla="*/ 5764277 w 5883918"/>
                <a:gd name="connsiteY13" fmla="*/ 2096662 h 5632992"/>
                <a:gd name="connsiteX14" fmla="*/ 5565460 w 5883918"/>
                <a:gd name="connsiteY14" fmla="*/ 3078672 h 5632992"/>
                <a:gd name="connsiteX15" fmla="*/ 4898285 w 5883918"/>
                <a:gd name="connsiteY15" fmla="*/ 3170594 h 5632992"/>
                <a:gd name="connsiteX16" fmla="*/ 4872301 w 5883918"/>
                <a:gd name="connsiteY16" fmla="*/ 3158129 h 5632992"/>
                <a:gd name="connsiteX17" fmla="*/ 4850522 w 5883918"/>
                <a:gd name="connsiteY17" fmla="*/ 3246389 h 5632992"/>
                <a:gd name="connsiteX18" fmla="*/ 3848436 w 5883918"/>
                <a:gd name="connsiteY18" fmla="*/ 4582452 h 5632992"/>
                <a:gd name="connsiteX19" fmla="*/ 1694340 w 5883918"/>
                <a:gd name="connsiteY19" fmla="*/ 4938117 h 5632992"/>
                <a:gd name="connsiteX20" fmla="*/ 1653004 w 5883918"/>
                <a:gd name="connsiteY20" fmla="*/ 4919622 h 5632992"/>
                <a:gd name="connsiteX21" fmla="*/ 1649960 w 5883918"/>
                <a:gd name="connsiteY21" fmla="*/ 4989628 h 5632992"/>
                <a:gd name="connsiteX22" fmla="*/ 1337248 w 5883918"/>
                <a:gd name="connsiteY22" fmla="*/ 5498658 h 5632992"/>
                <a:gd name="connsiteX23" fmla="*/ 347454 w 5883918"/>
                <a:gd name="connsiteY23" fmla="*/ 5343163 h 5632992"/>
                <a:gd name="connsiteX24" fmla="*/ 281531 w 5883918"/>
                <a:gd name="connsiteY24" fmla="*/ 4689343 h 5632992"/>
                <a:gd name="connsiteX25" fmla="*/ 317923 w 5883918"/>
                <a:gd name="connsiteY25" fmla="*/ 4620136 h 5632992"/>
                <a:gd name="connsiteX26" fmla="*/ 202175 w 5883918"/>
                <a:gd name="connsiteY26" fmla="*/ 4509080 h 5632992"/>
                <a:gd name="connsiteX27" fmla="*/ 33521 w 5883918"/>
                <a:gd name="connsiteY27" fmla="*/ 3763579 h 5632992"/>
                <a:gd name="connsiteX28" fmla="*/ 246662 w 5883918"/>
                <a:gd name="connsiteY28" fmla="*/ 3431635 h 5632992"/>
                <a:gd name="connsiteX29" fmla="*/ 286376 w 5883918"/>
                <a:gd name="connsiteY29" fmla="*/ 3399206 h 5632992"/>
                <a:gd name="connsiteX30" fmla="*/ 236272 w 5883918"/>
                <a:gd name="connsiteY30" fmla="*/ 3358410 h 5632992"/>
                <a:gd name="connsiteX31" fmla="*/ 60804 w 5883918"/>
                <a:gd name="connsiteY31" fmla="*/ 2940362 h 5632992"/>
                <a:gd name="connsiteX32" fmla="*/ 324935 w 5883918"/>
                <a:gd name="connsiteY32" fmla="*/ 2450122 h 5632992"/>
                <a:gd name="connsiteX33" fmla="*/ 481740 w 5883918"/>
                <a:gd name="connsiteY33" fmla="*/ 2375732 h 5632992"/>
                <a:gd name="connsiteX34" fmla="*/ 530768 w 5883918"/>
                <a:gd name="connsiteY34" fmla="*/ 2364582 h 5632992"/>
                <a:gd name="connsiteX35" fmla="*/ 488077 w 5883918"/>
                <a:gd name="connsiteY35" fmla="*/ 2308718 h 5632992"/>
                <a:gd name="connsiteX36" fmla="*/ 455422 w 5883918"/>
                <a:gd name="connsiteY36" fmla="*/ 1826965 h 5632992"/>
                <a:gd name="connsiteX37" fmla="*/ 654919 w 5883918"/>
                <a:gd name="connsiteY37" fmla="*/ 1602926 h 5632992"/>
                <a:gd name="connsiteX38" fmla="*/ 889731 w 5883918"/>
                <a:gd name="connsiteY38" fmla="*/ 1529477 h 5632992"/>
                <a:gd name="connsiteX39" fmla="*/ 998742 w 5883918"/>
                <a:gd name="connsiteY39" fmla="*/ 1535703 h 5632992"/>
                <a:gd name="connsiteX40" fmla="*/ 983189 w 5883918"/>
                <a:gd name="connsiteY40" fmla="*/ 1477644 h 5632992"/>
                <a:gd name="connsiteX41" fmla="*/ 1448582 w 5883918"/>
                <a:gd name="connsiteY41" fmla="*/ 217730 h 5632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883918" h="5632992">
                  <a:moveTo>
                    <a:pt x="1448582" y="217730"/>
                  </a:moveTo>
                  <a:cubicBezTo>
                    <a:pt x="1573545" y="127011"/>
                    <a:pt x="1718131" y="60500"/>
                    <a:pt x="1877543" y="25980"/>
                  </a:cubicBezTo>
                  <a:cubicBezTo>
                    <a:pt x="2395633" y="-86211"/>
                    <a:pt x="2910931" y="174018"/>
                    <a:pt x="3163037" y="631515"/>
                  </a:cubicBezTo>
                  <a:lnTo>
                    <a:pt x="3167199" y="640011"/>
                  </a:lnTo>
                  <a:lnTo>
                    <a:pt x="3263607" y="626687"/>
                  </a:lnTo>
                  <a:cubicBezTo>
                    <a:pt x="3368825" y="618394"/>
                    <a:pt x="3476319" y="628733"/>
                    <a:pt x="3582221" y="660026"/>
                  </a:cubicBezTo>
                  <a:cubicBezTo>
                    <a:pt x="3833248" y="734201"/>
                    <a:pt x="4027798" y="912059"/>
                    <a:pt x="4139416" y="1139654"/>
                  </a:cubicBezTo>
                  <a:lnTo>
                    <a:pt x="4194438" y="1285170"/>
                  </a:lnTo>
                  <a:lnTo>
                    <a:pt x="4290825" y="1253659"/>
                  </a:lnTo>
                  <a:cubicBezTo>
                    <a:pt x="4544573" y="1197091"/>
                    <a:pt x="4814738" y="1289875"/>
                    <a:pt x="4968055" y="1510360"/>
                  </a:cubicBezTo>
                  <a:cubicBezTo>
                    <a:pt x="5019160" y="1583855"/>
                    <a:pt x="5052445" y="1664581"/>
                    <a:pt x="5068874" y="1747633"/>
                  </a:cubicBezTo>
                  <a:lnTo>
                    <a:pt x="5075851" y="1819968"/>
                  </a:lnTo>
                  <a:lnTo>
                    <a:pt x="5174308" y="1807244"/>
                  </a:lnTo>
                  <a:cubicBezTo>
                    <a:pt x="5403466" y="1799526"/>
                    <a:pt x="5627763" y="1900341"/>
                    <a:pt x="5764277" y="2096662"/>
                  </a:cubicBezTo>
                  <a:cubicBezTo>
                    <a:pt x="5982700" y="2410776"/>
                    <a:pt x="5893687" y="2850436"/>
                    <a:pt x="5565460" y="3078672"/>
                  </a:cubicBezTo>
                  <a:cubicBezTo>
                    <a:pt x="5360319" y="3221319"/>
                    <a:pt x="5110288" y="3247618"/>
                    <a:pt x="4898285" y="3170594"/>
                  </a:cubicBezTo>
                  <a:lnTo>
                    <a:pt x="4872301" y="3158129"/>
                  </a:lnTo>
                  <a:lnTo>
                    <a:pt x="4850522" y="3246389"/>
                  </a:lnTo>
                  <a:cubicBezTo>
                    <a:pt x="4702510" y="3744273"/>
                    <a:pt x="4356788" y="4228963"/>
                    <a:pt x="3848436" y="4582452"/>
                  </a:cubicBezTo>
                  <a:cubicBezTo>
                    <a:pt x="3149452" y="5068498"/>
                    <a:pt x="2324973" y="5179951"/>
                    <a:pt x="1694340" y="4938117"/>
                  </a:cubicBezTo>
                  <a:lnTo>
                    <a:pt x="1653004" y="4919622"/>
                  </a:lnTo>
                  <a:lnTo>
                    <a:pt x="1649960" y="4989628"/>
                  </a:lnTo>
                  <a:cubicBezTo>
                    <a:pt x="1624703" y="5185794"/>
                    <a:pt x="1516747" y="5373842"/>
                    <a:pt x="1337248" y="5498658"/>
                  </a:cubicBezTo>
                  <a:cubicBezTo>
                    <a:pt x="1009022" y="5726894"/>
                    <a:pt x="565876" y="5657276"/>
                    <a:pt x="347454" y="5343163"/>
                  </a:cubicBezTo>
                  <a:cubicBezTo>
                    <a:pt x="210940" y="5146842"/>
                    <a:pt x="194517" y="4901479"/>
                    <a:pt x="281531" y="4689343"/>
                  </a:cubicBezTo>
                  <a:lnTo>
                    <a:pt x="317923" y="4620136"/>
                  </a:lnTo>
                  <a:lnTo>
                    <a:pt x="202175" y="4509080"/>
                  </a:lnTo>
                  <a:cubicBezTo>
                    <a:pt x="24350" y="4303508"/>
                    <a:pt x="-48387" y="4026526"/>
                    <a:pt x="33521" y="3763579"/>
                  </a:cubicBezTo>
                  <a:cubicBezTo>
                    <a:pt x="74474" y="3632106"/>
                    <a:pt x="149243" y="3519700"/>
                    <a:pt x="246662" y="3431635"/>
                  </a:cubicBezTo>
                  <a:lnTo>
                    <a:pt x="286376" y="3399206"/>
                  </a:lnTo>
                  <a:lnTo>
                    <a:pt x="236272" y="3358410"/>
                  </a:lnTo>
                  <a:cubicBezTo>
                    <a:pt x="127859" y="3251422"/>
                    <a:pt x="60804" y="3103620"/>
                    <a:pt x="60804" y="2940362"/>
                  </a:cubicBezTo>
                  <a:cubicBezTo>
                    <a:pt x="60804" y="2736289"/>
                    <a:pt x="165577" y="2556367"/>
                    <a:pt x="324935" y="2450122"/>
                  </a:cubicBezTo>
                  <a:cubicBezTo>
                    <a:pt x="372742" y="2418249"/>
                    <a:pt x="425462" y="2393007"/>
                    <a:pt x="481740" y="2375732"/>
                  </a:cubicBezTo>
                  <a:lnTo>
                    <a:pt x="530768" y="2364582"/>
                  </a:lnTo>
                  <a:lnTo>
                    <a:pt x="488077" y="2308718"/>
                  </a:lnTo>
                  <a:cubicBezTo>
                    <a:pt x="400332" y="2167609"/>
                    <a:pt x="382159" y="1987985"/>
                    <a:pt x="455422" y="1826965"/>
                  </a:cubicBezTo>
                  <a:cubicBezTo>
                    <a:pt x="499381" y="1730354"/>
                    <a:pt x="570014" y="1654159"/>
                    <a:pt x="654919" y="1602926"/>
                  </a:cubicBezTo>
                  <a:cubicBezTo>
                    <a:pt x="725672" y="1560232"/>
                    <a:pt x="806336" y="1534872"/>
                    <a:pt x="889731" y="1529477"/>
                  </a:cubicBezTo>
                  <a:lnTo>
                    <a:pt x="998742" y="1535703"/>
                  </a:lnTo>
                  <a:lnTo>
                    <a:pt x="983189" y="1477644"/>
                  </a:lnTo>
                  <a:cubicBezTo>
                    <a:pt x="875405" y="979906"/>
                    <a:pt x="1073693" y="489885"/>
                    <a:pt x="1448582" y="2177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: 形状 24"/>
            <p:cNvSpPr/>
            <p:nvPr/>
          </p:nvSpPr>
          <p:spPr>
            <a:xfrm rot="2088796">
              <a:off x="972273" y="570632"/>
              <a:ext cx="5121032" cy="4600463"/>
            </a:xfrm>
            <a:custGeom>
              <a:avLst/>
              <a:gdLst>
                <a:gd name="connsiteX0" fmla="*/ 1448582 w 5883918"/>
                <a:gd name="connsiteY0" fmla="*/ 217730 h 5632992"/>
                <a:gd name="connsiteX1" fmla="*/ 1877543 w 5883918"/>
                <a:gd name="connsiteY1" fmla="*/ 25980 h 5632992"/>
                <a:gd name="connsiteX2" fmla="*/ 3163037 w 5883918"/>
                <a:gd name="connsiteY2" fmla="*/ 631515 h 5632992"/>
                <a:gd name="connsiteX3" fmla="*/ 3167199 w 5883918"/>
                <a:gd name="connsiteY3" fmla="*/ 640011 h 5632992"/>
                <a:gd name="connsiteX4" fmla="*/ 3263607 w 5883918"/>
                <a:gd name="connsiteY4" fmla="*/ 626687 h 5632992"/>
                <a:gd name="connsiteX5" fmla="*/ 3582221 w 5883918"/>
                <a:gd name="connsiteY5" fmla="*/ 660026 h 5632992"/>
                <a:gd name="connsiteX6" fmla="*/ 4139416 w 5883918"/>
                <a:gd name="connsiteY6" fmla="*/ 1139654 h 5632992"/>
                <a:gd name="connsiteX7" fmla="*/ 4194438 w 5883918"/>
                <a:gd name="connsiteY7" fmla="*/ 1285170 h 5632992"/>
                <a:gd name="connsiteX8" fmla="*/ 4290825 w 5883918"/>
                <a:gd name="connsiteY8" fmla="*/ 1253659 h 5632992"/>
                <a:gd name="connsiteX9" fmla="*/ 4968055 w 5883918"/>
                <a:gd name="connsiteY9" fmla="*/ 1510360 h 5632992"/>
                <a:gd name="connsiteX10" fmla="*/ 5068874 w 5883918"/>
                <a:gd name="connsiteY10" fmla="*/ 1747633 h 5632992"/>
                <a:gd name="connsiteX11" fmla="*/ 5075851 w 5883918"/>
                <a:gd name="connsiteY11" fmla="*/ 1819968 h 5632992"/>
                <a:gd name="connsiteX12" fmla="*/ 5174308 w 5883918"/>
                <a:gd name="connsiteY12" fmla="*/ 1807244 h 5632992"/>
                <a:gd name="connsiteX13" fmla="*/ 5764277 w 5883918"/>
                <a:gd name="connsiteY13" fmla="*/ 2096662 h 5632992"/>
                <a:gd name="connsiteX14" fmla="*/ 5565460 w 5883918"/>
                <a:gd name="connsiteY14" fmla="*/ 3078672 h 5632992"/>
                <a:gd name="connsiteX15" fmla="*/ 4898285 w 5883918"/>
                <a:gd name="connsiteY15" fmla="*/ 3170594 h 5632992"/>
                <a:gd name="connsiteX16" fmla="*/ 4872301 w 5883918"/>
                <a:gd name="connsiteY16" fmla="*/ 3158129 h 5632992"/>
                <a:gd name="connsiteX17" fmla="*/ 4850522 w 5883918"/>
                <a:gd name="connsiteY17" fmla="*/ 3246389 h 5632992"/>
                <a:gd name="connsiteX18" fmla="*/ 3848436 w 5883918"/>
                <a:gd name="connsiteY18" fmla="*/ 4582452 h 5632992"/>
                <a:gd name="connsiteX19" fmla="*/ 1694340 w 5883918"/>
                <a:gd name="connsiteY19" fmla="*/ 4938117 h 5632992"/>
                <a:gd name="connsiteX20" fmla="*/ 1653004 w 5883918"/>
                <a:gd name="connsiteY20" fmla="*/ 4919622 h 5632992"/>
                <a:gd name="connsiteX21" fmla="*/ 1649960 w 5883918"/>
                <a:gd name="connsiteY21" fmla="*/ 4989628 h 5632992"/>
                <a:gd name="connsiteX22" fmla="*/ 1337248 w 5883918"/>
                <a:gd name="connsiteY22" fmla="*/ 5498658 h 5632992"/>
                <a:gd name="connsiteX23" fmla="*/ 347454 w 5883918"/>
                <a:gd name="connsiteY23" fmla="*/ 5343163 h 5632992"/>
                <a:gd name="connsiteX24" fmla="*/ 281531 w 5883918"/>
                <a:gd name="connsiteY24" fmla="*/ 4689343 h 5632992"/>
                <a:gd name="connsiteX25" fmla="*/ 317923 w 5883918"/>
                <a:gd name="connsiteY25" fmla="*/ 4620136 h 5632992"/>
                <a:gd name="connsiteX26" fmla="*/ 202175 w 5883918"/>
                <a:gd name="connsiteY26" fmla="*/ 4509080 h 5632992"/>
                <a:gd name="connsiteX27" fmla="*/ 33521 w 5883918"/>
                <a:gd name="connsiteY27" fmla="*/ 3763579 h 5632992"/>
                <a:gd name="connsiteX28" fmla="*/ 246662 w 5883918"/>
                <a:gd name="connsiteY28" fmla="*/ 3431635 h 5632992"/>
                <a:gd name="connsiteX29" fmla="*/ 286376 w 5883918"/>
                <a:gd name="connsiteY29" fmla="*/ 3399206 h 5632992"/>
                <a:gd name="connsiteX30" fmla="*/ 236272 w 5883918"/>
                <a:gd name="connsiteY30" fmla="*/ 3358410 h 5632992"/>
                <a:gd name="connsiteX31" fmla="*/ 60804 w 5883918"/>
                <a:gd name="connsiteY31" fmla="*/ 2940362 h 5632992"/>
                <a:gd name="connsiteX32" fmla="*/ 324935 w 5883918"/>
                <a:gd name="connsiteY32" fmla="*/ 2450122 h 5632992"/>
                <a:gd name="connsiteX33" fmla="*/ 481740 w 5883918"/>
                <a:gd name="connsiteY33" fmla="*/ 2375732 h 5632992"/>
                <a:gd name="connsiteX34" fmla="*/ 530768 w 5883918"/>
                <a:gd name="connsiteY34" fmla="*/ 2364582 h 5632992"/>
                <a:gd name="connsiteX35" fmla="*/ 488077 w 5883918"/>
                <a:gd name="connsiteY35" fmla="*/ 2308718 h 5632992"/>
                <a:gd name="connsiteX36" fmla="*/ 455422 w 5883918"/>
                <a:gd name="connsiteY36" fmla="*/ 1826965 h 5632992"/>
                <a:gd name="connsiteX37" fmla="*/ 654919 w 5883918"/>
                <a:gd name="connsiteY37" fmla="*/ 1602926 h 5632992"/>
                <a:gd name="connsiteX38" fmla="*/ 889731 w 5883918"/>
                <a:gd name="connsiteY38" fmla="*/ 1529477 h 5632992"/>
                <a:gd name="connsiteX39" fmla="*/ 998742 w 5883918"/>
                <a:gd name="connsiteY39" fmla="*/ 1535703 h 5632992"/>
                <a:gd name="connsiteX40" fmla="*/ 983189 w 5883918"/>
                <a:gd name="connsiteY40" fmla="*/ 1477644 h 5632992"/>
                <a:gd name="connsiteX41" fmla="*/ 1448582 w 5883918"/>
                <a:gd name="connsiteY41" fmla="*/ 217730 h 5632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883918" h="5632992">
                  <a:moveTo>
                    <a:pt x="1448582" y="217730"/>
                  </a:moveTo>
                  <a:cubicBezTo>
                    <a:pt x="1573545" y="127011"/>
                    <a:pt x="1718131" y="60500"/>
                    <a:pt x="1877543" y="25980"/>
                  </a:cubicBezTo>
                  <a:cubicBezTo>
                    <a:pt x="2395633" y="-86211"/>
                    <a:pt x="2910931" y="174018"/>
                    <a:pt x="3163037" y="631515"/>
                  </a:cubicBezTo>
                  <a:lnTo>
                    <a:pt x="3167199" y="640011"/>
                  </a:lnTo>
                  <a:lnTo>
                    <a:pt x="3263607" y="626687"/>
                  </a:lnTo>
                  <a:cubicBezTo>
                    <a:pt x="3368825" y="618394"/>
                    <a:pt x="3476319" y="628733"/>
                    <a:pt x="3582221" y="660026"/>
                  </a:cubicBezTo>
                  <a:cubicBezTo>
                    <a:pt x="3833248" y="734201"/>
                    <a:pt x="4027798" y="912059"/>
                    <a:pt x="4139416" y="1139654"/>
                  </a:cubicBezTo>
                  <a:lnTo>
                    <a:pt x="4194438" y="1285170"/>
                  </a:lnTo>
                  <a:lnTo>
                    <a:pt x="4290825" y="1253659"/>
                  </a:lnTo>
                  <a:cubicBezTo>
                    <a:pt x="4544573" y="1197091"/>
                    <a:pt x="4814738" y="1289875"/>
                    <a:pt x="4968055" y="1510360"/>
                  </a:cubicBezTo>
                  <a:cubicBezTo>
                    <a:pt x="5019160" y="1583855"/>
                    <a:pt x="5052445" y="1664581"/>
                    <a:pt x="5068874" y="1747633"/>
                  </a:cubicBezTo>
                  <a:lnTo>
                    <a:pt x="5075851" y="1819968"/>
                  </a:lnTo>
                  <a:lnTo>
                    <a:pt x="5174308" y="1807244"/>
                  </a:lnTo>
                  <a:cubicBezTo>
                    <a:pt x="5403466" y="1799526"/>
                    <a:pt x="5627763" y="1900341"/>
                    <a:pt x="5764277" y="2096662"/>
                  </a:cubicBezTo>
                  <a:cubicBezTo>
                    <a:pt x="5982700" y="2410776"/>
                    <a:pt x="5893687" y="2850436"/>
                    <a:pt x="5565460" y="3078672"/>
                  </a:cubicBezTo>
                  <a:cubicBezTo>
                    <a:pt x="5360319" y="3221319"/>
                    <a:pt x="5110288" y="3247618"/>
                    <a:pt x="4898285" y="3170594"/>
                  </a:cubicBezTo>
                  <a:lnTo>
                    <a:pt x="4872301" y="3158129"/>
                  </a:lnTo>
                  <a:lnTo>
                    <a:pt x="4850522" y="3246389"/>
                  </a:lnTo>
                  <a:cubicBezTo>
                    <a:pt x="4702510" y="3744273"/>
                    <a:pt x="4356788" y="4228963"/>
                    <a:pt x="3848436" y="4582452"/>
                  </a:cubicBezTo>
                  <a:cubicBezTo>
                    <a:pt x="3149452" y="5068498"/>
                    <a:pt x="2324973" y="5179951"/>
                    <a:pt x="1694340" y="4938117"/>
                  </a:cubicBezTo>
                  <a:lnTo>
                    <a:pt x="1653004" y="4919622"/>
                  </a:lnTo>
                  <a:lnTo>
                    <a:pt x="1649960" y="4989628"/>
                  </a:lnTo>
                  <a:cubicBezTo>
                    <a:pt x="1624703" y="5185794"/>
                    <a:pt x="1516747" y="5373842"/>
                    <a:pt x="1337248" y="5498658"/>
                  </a:cubicBezTo>
                  <a:cubicBezTo>
                    <a:pt x="1009022" y="5726894"/>
                    <a:pt x="565876" y="5657276"/>
                    <a:pt x="347454" y="5343163"/>
                  </a:cubicBezTo>
                  <a:cubicBezTo>
                    <a:pt x="210940" y="5146842"/>
                    <a:pt x="194517" y="4901479"/>
                    <a:pt x="281531" y="4689343"/>
                  </a:cubicBezTo>
                  <a:lnTo>
                    <a:pt x="317923" y="4620136"/>
                  </a:lnTo>
                  <a:lnTo>
                    <a:pt x="202175" y="4509080"/>
                  </a:lnTo>
                  <a:cubicBezTo>
                    <a:pt x="24350" y="4303508"/>
                    <a:pt x="-48387" y="4026526"/>
                    <a:pt x="33521" y="3763579"/>
                  </a:cubicBezTo>
                  <a:cubicBezTo>
                    <a:pt x="74474" y="3632106"/>
                    <a:pt x="149243" y="3519700"/>
                    <a:pt x="246662" y="3431635"/>
                  </a:cubicBezTo>
                  <a:lnTo>
                    <a:pt x="286376" y="3399206"/>
                  </a:lnTo>
                  <a:lnTo>
                    <a:pt x="236272" y="3358410"/>
                  </a:lnTo>
                  <a:cubicBezTo>
                    <a:pt x="127859" y="3251422"/>
                    <a:pt x="60804" y="3103620"/>
                    <a:pt x="60804" y="2940362"/>
                  </a:cubicBezTo>
                  <a:cubicBezTo>
                    <a:pt x="60804" y="2736289"/>
                    <a:pt x="165577" y="2556367"/>
                    <a:pt x="324935" y="2450122"/>
                  </a:cubicBezTo>
                  <a:cubicBezTo>
                    <a:pt x="372742" y="2418249"/>
                    <a:pt x="425462" y="2393007"/>
                    <a:pt x="481740" y="2375732"/>
                  </a:cubicBezTo>
                  <a:lnTo>
                    <a:pt x="530768" y="2364582"/>
                  </a:lnTo>
                  <a:lnTo>
                    <a:pt x="488077" y="2308718"/>
                  </a:lnTo>
                  <a:cubicBezTo>
                    <a:pt x="400332" y="2167609"/>
                    <a:pt x="382159" y="1987985"/>
                    <a:pt x="455422" y="1826965"/>
                  </a:cubicBezTo>
                  <a:cubicBezTo>
                    <a:pt x="499381" y="1730354"/>
                    <a:pt x="570014" y="1654159"/>
                    <a:pt x="654919" y="1602926"/>
                  </a:cubicBezTo>
                  <a:cubicBezTo>
                    <a:pt x="725672" y="1560232"/>
                    <a:pt x="806336" y="1534872"/>
                    <a:pt x="889731" y="1529477"/>
                  </a:cubicBezTo>
                  <a:lnTo>
                    <a:pt x="998742" y="1535703"/>
                  </a:lnTo>
                  <a:lnTo>
                    <a:pt x="983189" y="1477644"/>
                  </a:lnTo>
                  <a:cubicBezTo>
                    <a:pt x="875405" y="979906"/>
                    <a:pt x="1073693" y="489885"/>
                    <a:pt x="1448582" y="2177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571500">
                <a:schemeClr val="accent2">
                  <a:lumMod val="20000"/>
                  <a:lumOff val="8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046674" y="1384905"/>
            <a:ext cx="6032660" cy="3687692"/>
            <a:chOff x="5908894" y="1710449"/>
            <a:chExt cx="6032660" cy="3687692"/>
          </a:xfrm>
        </p:grpSpPr>
        <p:sp>
          <p:nvSpPr>
            <p:cNvPr id="35" name="任意多边形: 形状 34"/>
            <p:cNvSpPr/>
            <p:nvPr/>
          </p:nvSpPr>
          <p:spPr>
            <a:xfrm rot="21160700">
              <a:off x="5908894" y="1710449"/>
              <a:ext cx="6012236" cy="3656997"/>
            </a:xfrm>
            <a:custGeom>
              <a:avLst/>
              <a:gdLst>
                <a:gd name="connsiteX0" fmla="*/ 3228377 w 6012236"/>
                <a:gd name="connsiteY0" fmla="*/ 9717 h 3656997"/>
                <a:gd name="connsiteX1" fmla="*/ 4074082 w 6012236"/>
                <a:gd name="connsiteY1" fmla="*/ 637558 h 3656997"/>
                <a:gd name="connsiteX2" fmla="*/ 4077101 w 6012236"/>
                <a:gd name="connsiteY2" fmla="*/ 650806 h 3656997"/>
                <a:gd name="connsiteX3" fmla="*/ 4137994 w 6012236"/>
                <a:gd name="connsiteY3" fmla="*/ 644774 h 3656997"/>
                <a:gd name="connsiteX4" fmla="*/ 4991054 w 6012236"/>
                <a:gd name="connsiteY4" fmla="*/ 1188998 h 3656997"/>
                <a:gd name="connsiteX5" fmla="*/ 5000748 w 6012236"/>
                <a:gd name="connsiteY5" fmla="*/ 1254071 h 3656997"/>
                <a:gd name="connsiteX6" fmla="*/ 5095180 w 6012236"/>
                <a:gd name="connsiteY6" fmla="*/ 1278279 h 3656997"/>
                <a:gd name="connsiteX7" fmla="*/ 5642855 w 6012236"/>
                <a:gd name="connsiteY7" fmla="*/ 1960625 h 3656997"/>
                <a:gd name="connsiteX8" fmla="*/ 5572386 w 6012236"/>
                <a:gd name="connsiteY8" fmla="*/ 2248877 h 3656997"/>
                <a:gd name="connsiteX9" fmla="*/ 5555345 w 6012236"/>
                <a:gd name="connsiteY9" fmla="*/ 2274804 h 3656997"/>
                <a:gd name="connsiteX10" fmla="*/ 5616882 w 6012236"/>
                <a:gd name="connsiteY10" fmla="*/ 2302388 h 3656997"/>
                <a:gd name="connsiteX11" fmla="*/ 6012236 w 6012236"/>
                <a:gd name="connsiteY11" fmla="*/ 2916456 h 3656997"/>
                <a:gd name="connsiteX12" fmla="*/ 5115517 w 6012236"/>
                <a:gd name="connsiteY12" fmla="*/ 3656997 h 3656997"/>
                <a:gd name="connsiteX13" fmla="*/ 4289266 w 6012236"/>
                <a:gd name="connsiteY13" fmla="*/ 3204708 h 3656997"/>
                <a:gd name="connsiteX14" fmla="*/ 4282002 w 6012236"/>
                <a:gd name="connsiteY14" fmla="*/ 3185381 h 3656997"/>
                <a:gd name="connsiteX15" fmla="*/ 4240711 w 6012236"/>
                <a:gd name="connsiteY15" fmla="*/ 3216450 h 3656997"/>
                <a:gd name="connsiteX16" fmla="*/ 3135832 w 6012236"/>
                <a:gd name="connsiteY16" fmla="*/ 3522680 h 3656997"/>
                <a:gd name="connsiteX17" fmla="*/ 1621724 w 6012236"/>
                <a:gd name="connsiteY17" fmla="*/ 2802724 h 3656997"/>
                <a:gd name="connsiteX18" fmla="*/ 1617763 w 6012236"/>
                <a:gd name="connsiteY18" fmla="*/ 2793569 h 3656997"/>
                <a:gd name="connsiteX19" fmla="*/ 1514449 w 6012236"/>
                <a:gd name="connsiteY19" fmla="*/ 2859324 h 3656997"/>
                <a:gd name="connsiteX20" fmla="*/ 841124 w 6012236"/>
                <a:gd name="connsiteY20" fmla="*/ 2960801 h 3656997"/>
                <a:gd name="connsiteX21" fmla="*/ 3632 w 6012236"/>
                <a:gd name="connsiteY21" fmla="*/ 2211353 h 3656997"/>
                <a:gd name="connsiteX22" fmla="*/ 1003382 w 6012236"/>
                <a:gd name="connsiteY22" fmla="*/ 1697967 h 3656997"/>
                <a:gd name="connsiteX23" fmla="*/ 1393642 w 6012236"/>
                <a:gd name="connsiteY23" fmla="*/ 1811403 h 3656997"/>
                <a:gd name="connsiteX24" fmla="*/ 1433855 w 6012236"/>
                <a:gd name="connsiteY24" fmla="*/ 1833582 h 3656997"/>
                <a:gd name="connsiteX25" fmla="*/ 1449460 w 6012236"/>
                <a:gd name="connsiteY25" fmla="*/ 1787279 h 3656997"/>
                <a:gd name="connsiteX26" fmla="*/ 1646859 w 6012236"/>
                <a:gd name="connsiteY26" fmla="*/ 1569861 h 3656997"/>
                <a:gd name="connsiteX27" fmla="*/ 1788070 w 6012236"/>
                <a:gd name="connsiteY27" fmla="*/ 1518892 h 3656997"/>
                <a:gd name="connsiteX28" fmla="*/ 1788285 w 6012236"/>
                <a:gd name="connsiteY28" fmla="*/ 1518870 h 3656997"/>
                <a:gd name="connsiteX29" fmla="*/ 1790439 w 6012236"/>
                <a:gd name="connsiteY29" fmla="*/ 1419895 h 3656997"/>
                <a:gd name="connsiteX30" fmla="*/ 2083766 w 6012236"/>
                <a:gd name="connsiteY30" fmla="*/ 1025362 h 3656997"/>
                <a:gd name="connsiteX31" fmla="*/ 2155267 w 6012236"/>
                <a:gd name="connsiteY31" fmla="*/ 999498 h 3656997"/>
                <a:gd name="connsiteX32" fmla="*/ 2130314 w 6012236"/>
                <a:gd name="connsiteY32" fmla="*/ 890007 h 3656997"/>
                <a:gd name="connsiteX33" fmla="*/ 2131875 w 6012236"/>
                <a:gd name="connsiteY33" fmla="*/ 718890 h 3656997"/>
                <a:gd name="connsiteX34" fmla="*/ 3228377 w 6012236"/>
                <a:gd name="connsiteY34" fmla="*/ 9717 h 3656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012236" h="3656997">
                  <a:moveTo>
                    <a:pt x="3228377" y="9717"/>
                  </a:moveTo>
                  <a:cubicBezTo>
                    <a:pt x="3638057" y="62356"/>
                    <a:pt x="3962500" y="318122"/>
                    <a:pt x="4074082" y="637558"/>
                  </a:cubicBezTo>
                  <a:lnTo>
                    <a:pt x="4077101" y="650806"/>
                  </a:lnTo>
                  <a:lnTo>
                    <a:pt x="4137994" y="644774"/>
                  </a:lnTo>
                  <a:cubicBezTo>
                    <a:pt x="4548722" y="621457"/>
                    <a:pt x="4912100" y="842628"/>
                    <a:pt x="4991054" y="1188998"/>
                  </a:cubicBezTo>
                  <a:lnTo>
                    <a:pt x="5000748" y="1254071"/>
                  </a:lnTo>
                  <a:lnTo>
                    <a:pt x="5095180" y="1278279"/>
                  </a:lnTo>
                  <a:cubicBezTo>
                    <a:pt x="5417025" y="1390699"/>
                    <a:pt x="5642855" y="1653882"/>
                    <a:pt x="5642855" y="1960625"/>
                  </a:cubicBezTo>
                  <a:cubicBezTo>
                    <a:pt x="5642855" y="2062872"/>
                    <a:pt x="5617763" y="2160280"/>
                    <a:pt x="5572386" y="2248877"/>
                  </a:cubicBezTo>
                  <a:lnTo>
                    <a:pt x="5555345" y="2274804"/>
                  </a:lnTo>
                  <a:lnTo>
                    <a:pt x="5616882" y="2302388"/>
                  </a:lnTo>
                  <a:cubicBezTo>
                    <a:pt x="5855410" y="2435468"/>
                    <a:pt x="6012236" y="2660837"/>
                    <a:pt x="6012236" y="2916456"/>
                  </a:cubicBezTo>
                  <a:cubicBezTo>
                    <a:pt x="6012236" y="3325446"/>
                    <a:pt x="5610761" y="3656997"/>
                    <a:pt x="5115517" y="3656997"/>
                  </a:cubicBezTo>
                  <a:cubicBezTo>
                    <a:pt x="4744084" y="3656997"/>
                    <a:pt x="4425396" y="3470500"/>
                    <a:pt x="4289266" y="3204708"/>
                  </a:cubicBezTo>
                  <a:lnTo>
                    <a:pt x="4282002" y="3185381"/>
                  </a:lnTo>
                  <a:lnTo>
                    <a:pt x="4240711" y="3216450"/>
                  </a:lnTo>
                  <a:cubicBezTo>
                    <a:pt x="3948892" y="3406716"/>
                    <a:pt x="3561240" y="3522680"/>
                    <a:pt x="3135832" y="3522680"/>
                  </a:cubicBezTo>
                  <a:cubicBezTo>
                    <a:pt x="2455180" y="3522680"/>
                    <a:pt x="1871182" y="3225812"/>
                    <a:pt x="1621724" y="2802724"/>
                  </a:cubicBezTo>
                  <a:lnTo>
                    <a:pt x="1617763" y="2793569"/>
                  </a:lnTo>
                  <a:lnTo>
                    <a:pt x="1514449" y="2859324"/>
                  </a:lnTo>
                  <a:cubicBezTo>
                    <a:pt x="1333530" y="2952229"/>
                    <a:pt x="1094794" y="2993395"/>
                    <a:pt x="841124" y="2960801"/>
                  </a:cubicBezTo>
                  <a:cubicBezTo>
                    <a:pt x="333783" y="2895615"/>
                    <a:pt x="-41175" y="2560075"/>
                    <a:pt x="3632" y="2211353"/>
                  </a:cubicBezTo>
                  <a:cubicBezTo>
                    <a:pt x="48438" y="1862631"/>
                    <a:pt x="496042" y="1632780"/>
                    <a:pt x="1003382" y="1697967"/>
                  </a:cubicBezTo>
                  <a:cubicBezTo>
                    <a:pt x="1146071" y="1716301"/>
                    <a:pt x="1278289" y="1756020"/>
                    <a:pt x="1393642" y="1811403"/>
                  </a:cubicBezTo>
                  <a:lnTo>
                    <a:pt x="1433855" y="1833582"/>
                  </a:lnTo>
                  <a:lnTo>
                    <a:pt x="1449460" y="1787279"/>
                  </a:lnTo>
                  <a:cubicBezTo>
                    <a:pt x="1490052" y="1697084"/>
                    <a:pt x="1556863" y="1620270"/>
                    <a:pt x="1646859" y="1569861"/>
                  </a:cubicBezTo>
                  <a:cubicBezTo>
                    <a:pt x="1691857" y="1544656"/>
                    <a:pt x="1739457" y="1527842"/>
                    <a:pt x="1788070" y="1518892"/>
                  </a:cubicBezTo>
                  <a:lnTo>
                    <a:pt x="1788285" y="1518870"/>
                  </a:lnTo>
                  <a:lnTo>
                    <a:pt x="1790439" y="1419895"/>
                  </a:lnTo>
                  <a:cubicBezTo>
                    <a:pt x="1813181" y="1242895"/>
                    <a:pt x="1927915" y="1099007"/>
                    <a:pt x="2083766" y="1025362"/>
                  </a:cubicBezTo>
                  <a:lnTo>
                    <a:pt x="2155267" y="999498"/>
                  </a:lnTo>
                  <a:lnTo>
                    <a:pt x="2130314" y="890007"/>
                  </a:lnTo>
                  <a:cubicBezTo>
                    <a:pt x="2124134" y="833876"/>
                    <a:pt x="2124457" y="776622"/>
                    <a:pt x="2131875" y="718890"/>
                  </a:cubicBezTo>
                  <a:cubicBezTo>
                    <a:pt x="2191216" y="257040"/>
                    <a:pt x="2682137" y="-60468"/>
                    <a:pt x="3228377" y="97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: 形状 35"/>
            <p:cNvSpPr/>
            <p:nvPr/>
          </p:nvSpPr>
          <p:spPr>
            <a:xfrm rot="21160700">
              <a:off x="5929318" y="1741144"/>
              <a:ext cx="6012236" cy="3656997"/>
            </a:xfrm>
            <a:custGeom>
              <a:avLst/>
              <a:gdLst>
                <a:gd name="connsiteX0" fmla="*/ 3228377 w 6012236"/>
                <a:gd name="connsiteY0" fmla="*/ 9717 h 3656997"/>
                <a:gd name="connsiteX1" fmla="*/ 4074082 w 6012236"/>
                <a:gd name="connsiteY1" fmla="*/ 637558 h 3656997"/>
                <a:gd name="connsiteX2" fmla="*/ 4077101 w 6012236"/>
                <a:gd name="connsiteY2" fmla="*/ 650806 h 3656997"/>
                <a:gd name="connsiteX3" fmla="*/ 4137994 w 6012236"/>
                <a:gd name="connsiteY3" fmla="*/ 644774 h 3656997"/>
                <a:gd name="connsiteX4" fmla="*/ 4991054 w 6012236"/>
                <a:gd name="connsiteY4" fmla="*/ 1188998 h 3656997"/>
                <a:gd name="connsiteX5" fmla="*/ 5000748 w 6012236"/>
                <a:gd name="connsiteY5" fmla="*/ 1254071 h 3656997"/>
                <a:gd name="connsiteX6" fmla="*/ 5095180 w 6012236"/>
                <a:gd name="connsiteY6" fmla="*/ 1278279 h 3656997"/>
                <a:gd name="connsiteX7" fmla="*/ 5642855 w 6012236"/>
                <a:gd name="connsiteY7" fmla="*/ 1960625 h 3656997"/>
                <a:gd name="connsiteX8" fmla="*/ 5572386 w 6012236"/>
                <a:gd name="connsiteY8" fmla="*/ 2248877 h 3656997"/>
                <a:gd name="connsiteX9" fmla="*/ 5555345 w 6012236"/>
                <a:gd name="connsiteY9" fmla="*/ 2274804 h 3656997"/>
                <a:gd name="connsiteX10" fmla="*/ 5616882 w 6012236"/>
                <a:gd name="connsiteY10" fmla="*/ 2302388 h 3656997"/>
                <a:gd name="connsiteX11" fmla="*/ 6012236 w 6012236"/>
                <a:gd name="connsiteY11" fmla="*/ 2916456 h 3656997"/>
                <a:gd name="connsiteX12" fmla="*/ 5115517 w 6012236"/>
                <a:gd name="connsiteY12" fmla="*/ 3656997 h 3656997"/>
                <a:gd name="connsiteX13" fmla="*/ 4289266 w 6012236"/>
                <a:gd name="connsiteY13" fmla="*/ 3204708 h 3656997"/>
                <a:gd name="connsiteX14" fmla="*/ 4282002 w 6012236"/>
                <a:gd name="connsiteY14" fmla="*/ 3185381 h 3656997"/>
                <a:gd name="connsiteX15" fmla="*/ 4240711 w 6012236"/>
                <a:gd name="connsiteY15" fmla="*/ 3216450 h 3656997"/>
                <a:gd name="connsiteX16" fmla="*/ 3135832 w 6012236"/>
                <a:gd name="connsiteY16" fmla="*/ 3522680 h 3656997"/>
                <a:gd name="connsiteX17" fmla="*/ 1621724 w 6012236"/>
                <a:gd name="connsiteY17" fmla="*/ 2802724 h 3656997"/>
                <a:gd name="connsiteX18" fmla="*/ 1617763 w 6012236"/>
                <a:gd name="connsiteY18" fmla="*/ 2793569 h 3656997"/>
                <a:gd name="connsiteX19" fmla="*/ 1514449 w 6012236"/>
                <a:gd name="connsiteY19" fmla="*/ 2859324 h 3656997"/>
                <a:gd name="connsiteX20" fmla="*/ 841124 w 6012236"/>
                <a:gd name="connsiteY20" fmla="*/ 2960801 h 3656997"/>
                <a:gd name="connsiteX21" fmla="*/ 3632 w 6012236"/>
                <a:gd name="connsiteY21" fmla="*/ 2211353 h 3656997"/>
                <a:gd name="connsiteX22" fmla="*/ 1003382 w 6012236"/>
                <a:gd name="connsiteY22" fmla="*/ 1697967 h 3656997"/>
                <a:gd name="connsiteX23" fmla="*/ 1393642 w 6012236"/>
                <a:gd name="connsiteY23" fmla="*/ 1811403 h 3656997"/>
                <a:gd name="connsiteX24" fmla="*/ 1433855 w 6012236"/>
                <a:gd name="connsiteY24" fmla="*/ 1833582 h 3656997"/>
                <a:gd name="connsiteX25" fmla="*/ 1449460 w 6012236"/>
                <a:gd name="connsiteY25" fmla="*/ 1787279 h 3656997"/>
                <a:gd name="connsiteX26" fmla="*/ 1646859 w 6012236"/>
                <a:gd name="connsiteY26" fmla="*/ 1569861 h 3656997"/>
                <a:gd name="connsiteX27" fmla="*/ 1788070 w 6012236"/>
                <a:gd name="connsiteY27" fmla="*/ 1518892 h 3656997"/>
                <a:gd name="connsiteX28" fmla="*/ 1788285 w 6012236"/>
                <a:gd name="connsiteY28" fmla="*/ 1518870 h 3656997"/>
                <a:gd name="connsiteX29" fmla="*/ 1790439 w 6012236"/>
                <a:gd name="connsiteY29" fmla="*/ 1419895 h 3656997"/>
                <a:gd name="connsiteX30" fmla="*/ 2083766 w 6012236"/>
                <a:gd name="connsiteY30" fmla="*/ 1025362 h 3656997"/>
                <a:gd name="connsiteX31" fmla="*/ 2155267 w 6012236"/>
                <a:gd name="connsiteY31" fmla="*/ 999498 h 3656997"/>
                <a:gd name="connsiteX32" fmla="*/ 2130314 w 6012236"/>
                <a:gd name="connsiteY32" fmla="*/ 890007 h 3656997"/>
                <a:gd name="connsiteX33" fmla="*/ 2131875 w 6012236"/>
                <a:gd name="connsiteY33" fmla="*/ 718890 h 3656997"/>
                <a:gd name="connsiteX34" fmla="*/ 3228377 w 6012236"/>
                <a:gd name="connsiteY34" fmla="*/ 9717 h 3656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012236" h="3656997">
                  <a:moveTo>
                    <a:pt x="3228377" y="9717"/>
                  </a:moveTo>
                  <a:cubicBezTo>
                    <a:pt x="3638057" y="62356"/>
                    <a:pt x="3962500" y="318122"/>
                    <a:pt x="4074082" y="637558"/>
                  </a:cubicBezTo>
                  <a:lnTo>
                    <a:pt x="4077101" y="650806"/>
                  </a:lnTo>
                  <a:lnTo>
                    <a:pt x="4137994" y="644774"/>
                  </a:lnTo>
                  <a:cubicBezTo>
                    <a:pt x="4548722" y="621457"/>
                    <a:pt x="4912100" y="842628"/>
                    <a:pt x="4991054" y="1188998"/>
                  </a:cubicBezTo>
                  <a:lnTo>
                    <a:pt x="5000748" y="1254071"/>
                  </a:lnTo>
                  <a:lnTo>
                    <a:pt x="5095180" y="1278279"/>
                  </a:lnTo>
                  <a:cubicBezTo>
                    <a:pt x="5417025" y="1390699"/>
                    <a:pt x="5642855" y="1653882"/>
                    <a:pt x="5642855" y="1960625"/>
                  </a:cubicBezTo>
                  <a:cubicBezTo>
                    <a:pt x="5642855" y="2062872"/>
                    <a:pt x="5617763" y="2160280"/>
                    <a:pt x="5572386" y="2248877"/>
                  </a:cubicBezTo>
                  <a:lnTo>
                    <a:pt x="5555345" y="2274804"/>
                  </a:lnTo>
                  <a:lnTo>
                    <a:pt x="5616882" y="2302388"/>
                  </a:lnTo>
                  <a:cubicBezTo>
                    <a:pt x="5855410" y="2435468"/>
                    <a:pt x="6012236" y="2660837"/>
                    <a:pt x="6012236" y="2916456"/>
                  </a:cubicBezTo>
                  <a:cubicBezTo>
                    <a:pt x="6012236" y="3325446"/>
                    <a:pt x="5610761" y="3656997"/>
                    <a:pt x="5115517" y="3656997"/>
                  </a:cubicBezTo>
                  <a:cubicBezTo>
                    <a:pt x="4744084" y="3656997"/>
                    <a:pt x="4425396" y="3470500"/>
                    <a:pt x="4289266" y="3204708"/>
                  </a:cubicBezTo>
                  <a:lnTo>
                    <a:pt x="4282002" y="3185381"/>
                  </a:lnTo>
                  <a:lnTo>
                    <a:pt x="4240711" y="3216450"/>
                  </a:lnTo>
                  <a:cubicBezTo>
                    <a:pt x="3948892" y="3406716"/>
                    <a:pt x="3561240" y="3522680"/>
                    <a:pt x="3135832" y="3522680"/>
                  </a:cubicBezTo>
                  <a:cubicBezTo>
                    <a:pt x="2455180" y="3522680"/>
                    <a:pt x="1871182" y="3225812"/>
                    <a:pt x="1621724" y="2802724"/>
                  </a:cubicBezTo>
                  <a:lnTo>
                    <a:pt x="1617763" y="2793569"/>
                  </a:lnTo>
                  <a:lnTo>
                    <a:pt x="1514449" y="2859324"/>
                  </a:lnTo>
                  <a:cubicBezTo>
                    <a:pt x="1333530" y="2952229"/>
                    <a:pt x="1094794" y="2993395"/>
                    <a:pt x="841124" y="2960801"/>
                  </a:cubicBezTo>
                  <a:cubicBezTo>
                    <a:pt x="333783" y="2895615"/>
                    <a:pt x="-41175" y="2560075"/>
                    <a:pt x="3632" y="2211353"/>
                  </a:cubicBezTo>
                  <a:cubicBezTo>
                    <a:pt x="48438" y="1862631"/>
                    <a:pt x="496042" y="1632780"/>
                    <a:pt x="1003382" y="1697967"/>
                  </a:cubicBezTo>
                  <a:cubicBezTo>
                    <a:pt x="1146071" y="1716301"/>
                    <a:pt x="1278289" y="1756020"/>
                    <a:pt x="1393642" y="1811403"/>
                  </a:cubicBezTo>
                  <a:lnTo>
                    <a:pt x="1433855" y="1833582"/>
                  </a:lnTo>
                  <a:lnTo>
                    <a:pt x="1449460" y="1787279"/>
                  </a:lnTo>
                  <a:cubicBezTo>
                    <a:pt x="1490052" y="1697084"/>
                    <a:pt x="1556863" y="1620270"/>
                    <a:pt x="1646859" y="1569861"/>
                  </a:cubicBezTo>
                  <a:cubicBezTo>
                    <a:pt x="1691857" y="1544656"/>
                    <a:pt x="1739457" y="1527842"/>
                    <a:pt x="1788070" y="1518892"/>
                  </a:cubicBezTo>
                  <a:lnTo>
                    <a:pt x="1788285" y="1518870"/>
                  </a:lnTo>
                  <a:lnTo>
                    <a:pt x="1790439" y="1419895"/>
                  </a:lnTo>
                  <a:cubicBezTo>
                    <a:pt x="1813181" y="1242895"/>
                    <a:pt x="1927915" y="1099007"/>
                    <a:pt x="2083766" y="1025362"/>
                  </a:cubicBezTo>
                  <a:lnTo>
                    <a:pt x="2155267" y="999498"/>
                  </a:lnTo>
                  <a:lnTo>
                    <a:pt x="2130314" y="890007"/>
                  </a:lnTo>
                  <a:cubicBezTo>
                    <a:pt x="2124134" y="833876"/>
                    <a:pt x="2124457" y="776622"/>
                    <a:pt x="2131875" y="718890"/>
                  </a:cubicBezTo>
                  <a:cubicBezTo>
                    <a:pt x="2191216" y="257040"/>
                    <a:pt x="2682137" y="-60468"/>
                    <a:pt x="3228377" y="97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571500">
                <a:schemeClr val="accent2">
                  <a:lumMod val="20000"/>
                  <a:lumOff val="8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85" name="任意多边形: 形状 84"/>
          <p:cNvSpPr/>
          <p:nvPr/>
        </p:nvSpPr>
        <p:spPr>
          <a:xfrm flipV="1">
            <a:off x="1996439" y="1016714"/>
            <a:ext cx="8239587" cy="2417240"/>
          </a:xfrm>
          <a:custGeom>
            <a:avLst/>
            <a:gdLst>
              <a:gd name="connsiteX0" fmla="*/ 344103 w 8239587"/>
              <a:gd name="connsiteY0" fmla="*/ 2417240 h 2417240"/>
              <a:gd name="connsiteX1" fmla="*/ 7895484 w 8239587"/>
              <a:gd name="connsiteY1" fmla="*/ 2417240 h 2417240"/>
              <a:gd name="connsiteX2" fmla="*/ 8239587 w 8239587"/>
              <a:gd name="connsiteY2" fmla="*/ 2068021 h 2417240"/>
              <a:gd name="connsiteX3" fmla="*/ 8102427 w 8239587"/>
              <a:gd name="connsiteY3" fmla="*/ 702117 h 2417240"/>
              <a:gd name="connsiteX4" fmla="*/ 7804044 w 8239587"/>
              <a:gd name="connsiteY4" fmla="*/ 321965 h 2417240"/>
              <a:gd name="connsiteX5" fmla="*/ 3382114 w 8239587"/>
              <a:gd name="connsiteY5" fmla="*/ 321965 h 2417240"/>
              <a:gd name="connsiteX6" fmla="*/ 3221849 w 8239587"/>
              <a:gd name="connsiteY6" fmla="*/ 0 h 2417240"/>
              <a:gd name="connsiteX7" fmla="*/ 3061584 w 8239587"/>
              <a:gd name="connsiteY7" fmla="*/ 321965 h 2417240"/>
              <a:gd name="connsiteX8" fmla="*/ 466023 w 8239587"/>
              <a:gd name="connsiteY8" fmla="*/ 321965 h 2417240"/>
              <a:gd name="connsiteX9" fmla="*/ 76200 w 8239587"/>
              <a:gd name="connsiteY9" fmla="*/ 640251 h 2417240"/>
              <a:gd name="connsiteX10" fmla="*/ 0 w 8239587"/>
              <a:gd name="connsiteY10" fmla="*/ 2068021 h 2417240"/>
              <a:gd name="connsiteX11" fmla="*/ 344103 w 8239587"/>
              <a:gd name="connsiteY11" fmla="*/ 2417240 h 2417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239587" h="2417240">
                <a:moveTo>
                  <a:pt x="344103" y="2417240"/>
                </a:moveTo>
                <a:lnTo>
                  <a:pt x="7895484" y="2417240"/>
                </a:lnTo>
                <a:cubicBezTo>
                  <a:pt x="8085527" y="2417240"/>
                  <a:pt x="8239587" y="2260890"/>
                  <a:pt x="8239587" y="2068021"/>
                </a:cubicBezTo>
                <a:lnTo>
                  <a:pt x="8102427" y="702117"/>
                </a:lnTo>
                <a:cubicBezTo>
                  <a:pt x="8102427" y="509249"/>
                  <a:pt x="7994087" y="321965"/>
                  <a:pt x="7804044" y="321965"/>
                </a:cubicBezTo>
                <a:lnTo>
                  <a:pt x="3382114" y="321965"/>
                </a:lnTo>
                <a:lnTo>
                  <a:pt x="3221849" y="0"/>
                </a:lnTo>
                <a:lnTo>
                  <a:pt x="3061584" y="321965"/>
                </a:lnTo>
                <a:lnTo>
                  <a:pt x="466023" y="321965"/>
                </a:lnTo>
                <a:cubicBezTo>
                  <a:pt x="275980" y="321965"/>
                  <a:pt x="76200" y="447383"/>
                  <a:pt x="76200" y="640251"/>
                </a:cubicBezTo>
                <a:cubicBezTo>
                  <a:pt x="76200" y="1105863"/>
                  <a:pt x="0" y="1602409"/>
                  <a:pt x="0" y="2068021"/>
                </a:cubicBezTo>
                <a:cubicBezTo>
                  <a:pt x="0" y="2260890"/>
                  <a:pt x="154060" y="2417240"/>
                  <a:pt x="344103" y="2417240"/>
                </a:cubicBezTo>
                <a:close/>
              </a:path>
            </a:pathLst>
          </a:custGeom>
          <a:solidFill>
            <a:srgbClr val="FFDE9B"/>
          </a:solidFill>
          <a:ln w="76200">
            <a:solidFill>
              <a:srgbClr val="604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1" name="任意多边形: 形状 90"/>
          <p:cNvSpPr/>
          <p:nvPr/>
        </p:nvSpPr>
        <p:spPr>
          <a:xfrm>
            <a:off x="-37711" y="4209804"/>
            <a:ext cx="12267422" cy="2648196"/>
          </a:xfrm>
          <a:custGeom>
            <a:avLst/>
            <a:gdLst>
              <a:gd name="connsiteX0" fmla="*/ 6096001 w 12175739"/>
              <a:gd name="connsiteY0" fmla="*/ 0 h 2728556"/>
              <a:gd name="connsiteX1" fmla="*/ 11899903 w 12175739"/>
              <a:gd name="connsiteY1" fmla="*/ 767156 h 2728556"/>
              <a:gd name="connsiteX2" fmla="*/ 12175739 w 12175739"/>
              <a:gd name="connsiteY2" fmla="*/ 864004 h 2728556"/>
              <a:gd name="connsiteX3" fmla="*/ 12175739 w 12175739"/>
              <a:gd name="connsiteY3" fmla="*/ 2728556 h 2728556"/>
              <a:gd name="connsiteX4" fmla="*/ 0 w 12175739"/>
              <a:gd name="connsiteY4" fmla="*/ 2728556 h 2728556"/>
              <a:gd name="connsiteX5" fmla="*/ 0 w 12175739"/>
              <a:gd name="connsiteY5" fmla="*/ 869713 h 2728556"/>
              <a:gd name="connsiteX6" fmla="*/ 292097 w 12175739"/>
              <a:gd name="connsiteY6" fmla="*/ 767156 h 2728556"/>
              <a:gd name="connsiteX7" fmla="*/ 6096001 w 12175739"/>
              <a:gd name="connsiteY7" fmla="*/ 0 h 2728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75739" h="2728556">
                <a:moveTo>
                  <a:pt x="6096001" y="0"/>
                </a:moveTo>
                <a:cubicBezTo>
                  <a:pt x="8362565" y="0"/>
                  <a:pt x="10414555" y="293168"/>
                  <a:pt x="11899903" y="767156"/>
                </a:cubicBezTo>
                <a:lnTo>
                  <a:pt x="12175739" y="864004"/>
                </a:lnTo>
                <a:lnTo>
                  <a:pt x="12175739" y="2728556"/>
                </a:lnTo>
                <a:lnTo>
                  <a:pt x="0" y="2728556"/>
                </a:lnTo>
                <a:lnTo>
                  <a:pt x="0" y="869713"/>
                </a:lnTo>
                <a:lnTo>
                  <a:pt x="292097" y="767156"/>
                </a:lnTo>
                <a:cubicBezTo>
                  <a:pt x="1777446" y="293168"/>
                  <a:pt x="3829435" y="0"/>
                  <a:pt x="6096001" y="0"/>
                </a:cubicBezTo>
                <a:close/>
              </a:path>
            </a:pathLst>
          </a:custGeom>
          <a:solidFill>
            <a:srgbClr val="CCE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734977"/>
            <a:ext cx="9144000" cy="1166216"/>
          </a:xfrm>
        </p:spPr>
        <p:txBody>
          <a:bodyPr>
            <a:normAutofit/>
          </a:bodyPr>
          <a:lstStyle/>
          <a:p>
            <a:r>
              <a:rPr lang="zh-CN" altLang="en-US" sz="7200" b="1" dirty="0">
                <a:solidFill>
                  <a:srgbClr val="326C56"/>
                </a:solidFill>
                <a:latin typeface="思源宋体" panose="02020400000000000000" pitchFamily="18" charset="-122"/>
                <a:ea typeface="思源宋体" panose="02020400000000000000" pitchFamily="18" charset="-122"/>
              </a:rPr>
              <a:t>垃圾分类科普</a:t>
            </a:r>
            <a:r>
              <a:rPr lang="en-US" altLang="zh-CN" sz="7200" b="1" dirty="0">
                <a:solidFill>
                  <a:srgbClr val="326C56"/>
                </a:solidFill>
                <a:latin typeface="思源宋体" panose="02020400000000000000" pitchFamily="18" charset="-122"/>
                <a:ea typeface="思源宋体" panose="02020400000000000000" pitchFamily="18" charset="-122"/>
              </a:rPr>
              <a:t>PPT</a:t>
            </a:r>
            <a:endParaRPr lang="zh-CN" altLang="en-US" sz="7200" b="1" dirty="0">
              <a:solidFill>
                <a:srgbClr val="326C56"/>
              </a:solidFill>
              <a:latin typeface="思源宋体" panose="02020400000000000000" pitchFamily="18" charset="-122"/>
              <a:ea typeface="思源宋体" panose="02020400000000000000" pitchFamily="18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487488" y="1188505"/>
            <a:ext cx="9144000" cy="515596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spcBef>
                <a:spcPct val="0"/>
              </a:spcBef>
            </a:pPr>
            <a:r>
              <a:rPr lang="zh-CN" altLang="en-US" b="1" dirty="0">
                <a:solidFill>
                  <a:srgbClr val="326C56"/>
                </a:solidFill>
                <a:latin typeface="思源宋体" panose="02020400000000000000" pitchFamily="18" charset="-122"/>
                <a:ea typeface="思源宋体" panose="02020400000000000000" pitchFamily="18" charset="-122"/>
                <a:cs typeface="+mj-cs"/>
              </a:rPr>
              <a:t>垃圾分一分    环境美十分</a:t>
            </a:r>
            <a:endParaRPr lang="zh-CN" altLang="en-US" b="1" dirty="0">
              <a:solidFill>
                <a:srgbClr val="326C56"/>
              </a:solidFill>
              <a:latin typeface="思源宋体" panose="02020400000000000000" pitchFamily="18" charset="-122"/>
              <a:ea typeface="思源宋体" panose="02020400000000000000" pitchFamily="18" charset="-122"/>
              <a:cs typeface="+mj-cs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-851061" y="3428999"/>
            <a:ext cx="3112254" cy="3429001"/>
            <a:chOff x="-851062" y="2407171"/>
            <a:chExt cx="3808233" cy="4450830"/>
          </a:xfrm>
        </p:grpSpPr>
        <p:sp>
          <p:nvSpPr>
            <p:cNvPr id="53" name="任意多边形: 形状 52"/>
            <p:cNvSpPr/>
            <p:nvPr/>
          </p:nvSpPr>
          <p:spPr>
            <a:xfrm flipH="1">
              <a:off x="462008" y="3035030"/>
              <a:ext cx="1249011" cy="3822971"/>
            </a:xfrm>
            <a:custGeom>
              <a:avLst/>
              <a:gdLst>
                <a:gd name="connsiteX0" fmla="*/ 679497 w 679497"/>
                <a:gd name="connsiteY0" fmla="*/ 0 h 2821625"/>
                <a:gd name="connsiteX1" fmla="*/ 304761 w 679497"/>
                <a:gd name="connsiteY1" fmla="*/ 962621 h 2821625"/>
                <a:gd name="connsiteX2" fmla="*/ 282116 w 679497"/>
                <a:gd name="connsiteY2" fmla="*/ 1106906 h 2821625"/>
                <a:gd name="connsiteX3" fmla="*/ 231225 w 679497"/>
                <a:gd name="connsiteY3" fmla="*/ 1008894 h 2821625"/>
                <a:gd name="connsiteX4" fmla="*/ 0 w 679497"/>
                <a:gd name="connsiteY4" fmla="*/ 591505 h 2821625"/>
                <a:gd name="connsiteX5" fmla="*/ 150471 w 679497"/>
                <a:gd name="connsiteY5" fmla="*/ 2821625 h 2821625"/>
                <a:gd name="connsiteX6" fmla="*/ 459557 w 679497"/>
                <a:gd name="connsiteY6" fmla="*/ 2821625 h 2821625"/>
                <a:gd name="connsiteX7" fmla="*/ 459557 w 679497"/>
                <a:gd name="connsiteY7" fmla="*/ 2821624 h 2821625"/>
                <a:gd name="connsiteX8" fmla="*/ 529026 w 679497"/>
                <a:gd name="connsiteY8" fmla="*/ 2821624 h 2821625"/>
                <a:gd name="connsiteX9" fmla="*/ 679497 w 679497"/>
                <a:gd name="connsiteY9" fmla="*/ 0 h 2821625"/>
                <a:gd name="connsiteX0-1" fmla="*/ 679497 w 679497"/>
                <a:gd name="connsiteY0-2" fmla="*/ 108114 h 2929739"/>
                <a:gd name="connsiteX1-3" fmla="*/ 456206 w 679497"/>
                <a:gd name="connsiteY1-4" fmla="*/ 631152 h 2929739"/>
                <a:gd name="connsiteX2-5" fmla="*/ 304761 w 679497"/>
                <a:gd name="connsiteY2-6" fmla="*/ 1070735 h 2929739"/>
                <a:gd name="connsiteX3-7" fmla="*/ 282116 w 679497"/>
                <a:gd name="connsiteY3-8" fmla="*/ 1215020 h 2929739"/>
                <a:gd name="connsiteX4-9" fmla="*/ 231225 w 679497"/>
                <a:gd name="connsiteY4-10" fmla="*/ 1117008 h 2929739"/>
                <a:gd name="connsiteX5-11" fmla="*/ 0 w 679497"/>
                <a:gd name="connsiteY5-12" fmla="*/ 699619 h 2929739"/>
                <a:gd name="connsiteX6-13" fmla="*/ 150471 w 679497"/>
                <a:gd name="connsiteY6-14" fmla="*/ 2929739 h 2929739"/>
                <a:gd name="connsiteX7-15" fmla="*/ 459557 w 679497"/>
                <a:gd name="connsiteY7-16" fmla="*/ 2929739 h 2929739"/>
                <a:gd name="connsiteX8-17" fmla="*/ 459557 w 679497"/>
                <a:gd name="connsiteY8-18" fmla="*/ 2929738 h 2929739"/>
                <a:gd name="connsiteX9-19" fmla="*/ 529026 w 679497"/>
                <a:gd name="connsiteY9-20" fmla="*/ 2929738 h 2929739"/>
                <a:gd name="connsiteX10" fmla="*/ 679497 w 679497"/>
                <a:gd name="connsiteY10" fmla="*/ 108114 h 2929739"/>
                <a:gd name="connsiteX0-21" fmla="*/ 0 w 679497"/>
                <a:gd name="connsiteY0-22" fmla="*/ 699620 h 2929740"/>
                <a:gd name="connsiteX1-23" fmla="*/ 150471 w 679497"/>
                <a:gd name="connsiteY1-24" fmla="*/ 2929740 h 2929740"/>
                <a:gd name="connsiteX2-25" fmla="*/ 459557 w 679497"/>
                <a:gd name="connsiteY2-26" fmla="*/ 2929740 h 2929740"/>
                <a:gd name="connsiteX3-27" fmla="*/ 459557 w 679497"/>
                <a:gd name="connsiteY3-28" fmla="*/ 2929739 h 2929740"/>
                <a:gd name="connsiteX4-29" fmla="*/ 529026 w 679497"/>
                <a:gd name="connsiteY4-30" fmla="*/ 2929739 h 2929740"/>
                <a:gd name="connsiteX5-31" fmla="*/ 679497 w 679497"/>
                <a:gd name="connsiteY5-32" fmla="*/ 108115 h 2929740"/>
                <a:gd name="connsiteX6-33" fmla="*/ 456206 w 679497"/>
                <a:gd name="connsiteY6-34" fmla="*/ 631153 h 2929740"/>
                <a:gd name="connsiteX7-35" fmla="*/ 304761 w 679497"/>
                <a:gd name="connsiteY7-36" fmla="*/ 1070736 h 2929740"/>
                <a:gd name="connsiteX8-37" fmla="*/ 282116 w 679497"/>
                <a:gd name="connsiteY8-38" fmla="*/ 1215021 h 2929740"/>
                <a:gd name="connsiteX9-39" fmla="*/ 352203 w 679497"/>
                <a:gd name="connsiteY9-40" fmla="*/ 1237987 h 2929740"/>
                <a:gd name="connsiteX0-41" fmla="*/ 0 w 679497"/>
                <a:gd name="connsiteY0-42" fmla="*/ 963735 h 3193855"/>
                <a:gd name="connsiteX1-43" fmla="*/ 150471 w 679497"/>
                <a:gd name="connsiteY1-44" fmla="*/ 3193855 h 3193855"/>
                <a:gd name="connsiteX2-45" fmla="*/ 459557 w 679497"/>
                <a:gd name="connsiteY2-46" fmla="*/ 3193855 h 3193855"/>
                <a:gd name="connsiteX3-47" fmla="*/ 459557 w 679497"/>
                <a:gd name="connsiteY3-48" fmla="*/ 3193854 h 3193855"/>
                <a:gd name="connsiteX4-49" fmla="*/ 529026 w 679497"/>
                <a:gd name="connsiteY4-50" fmla="*/ 3193854 h 3193855"/>
                <a:gd name="connsiteX5-51" fmla="*/ 679497 w 679497"/>
                <a:gd name="connsiteY5-52" fmla="*/ 372230 h 3193855"/>
                <a:gd name="connsiteX6-53" fmla="*/ 456206 w 679497"/>
                <a:gd name="connsiteY6-54" fmla="*/ 895268 h 3193855"/>
                <a:gd name="connsiteX7-55" fmla="*/ 304761 w 679497"/>
                <a:gd name="connsiteY7-56" fmla="*/ 1334851 h 3193855"/>
                <a:gd name="connsiteX8-57" fmla="*/ 302279 w 679497"/>
                <a:gd name="connsiteY8-58" fmla="*/ 514 h 3193855"/>
                <a:gd name="connsiteX9-59" fmla="*/ 352203 w 679497"/>
                <a:gd name="connsiteY9-60" fmla="*/ 1502102 h 3193855"/>
                <a:gd name="connsiteX0-61" fmla="*/ 0 w 679497"/>
                <a:gd name="connsiteY0-62" fmla="*/ 963735 h 3193855"/>
                <a:gd name="connsiteX1-63" fmla="*/ 150471 w 679497"/>
                <a:gd name="connsiteY1-64" fmla="*/ 3193855 h 3193855"/>
                <a:gd name="connsiteX2-65" fmla="*/ 459557 w 679497"/>
                <a:gd name="connsiteY2-66" fmla="*/ 3193855 h 3193855"/>
                <a:gd name="connsiteX3-67" fmla="*/ 459557 w 679497"/>
                <a:gd name="connsiteY3-68" fmla="*/ 3193854 h 3193855"/>
                <a:gd name="connsiteX4-69" fmla="*/ 529026 w 679497"/>
                <a:gd name="connsiteY4-70" fmla="*/ 3193854 h 3193855"/>
                <a:gd name="connsiteX5-71" fmla="*/ 679497 w 679497"/>
                <a:gd name="connsiteY5-72" fmla="*/ 372230 h 3193855"/>
                <a:gd name="connsiteX6-73" fmla="*/ 456206 w 679497"/>
                <a:gd name="connsiteY6-74" fmla="*/ 895268 h 3193855"/>
                <a:gd name="connsiteX7-75" fmla="*/ 109852 w 679497"/>
                <a:gd name="connsiteY7-76" fmla="*/ 293094 h 3193855"/>
                <a:gd name="connsiteX8-77" fmla="*/ 302279 w 679497"/>
                <a:gd name="connsiteY8-78" fmla="*/ 514 h 3193855"/>
                <a:gd name="connsiteX9-79" fmla="*/ 352203 w 679497"/>
                <a:gd name="connsiteY9-80" fmla="*/ 1502102 h 3193855"/>
                <a:gd name="connsiteX0-81" fmla="*/ 0 w 679497"/>
                <a:gd name="connsiteY0-82" fmla="*/ 963754 h 3193874"/>
                <a:gd name="connsiteX1-83" fmla="*/ 150471 w 679497"/>
                <a:gd name="connsiteY1-84" fmla="*/ 3193874 h 3193874"/>
                <a:gd name="connsiteX2-85" fmla="*/ 459557 w 679497"/>
                <a:gd name="connsiteY2-86" fmla="*/ 3193874 h 3193874"/>
                <a:gd name="connsiteX3-87" fmla="*/ 459557 w 679497"/>
                <a:gd name="connsiteY3-88" fmla="*/ 3193873 h 3193874"/>
                <a:gd name="connsiteX4-89" fmla="*/ 529026 w 679497"/>
                <a:gd name="connsiteY4-90" fmla="*/ 3193873 h 3193874"/>
                <a:gd name="connsiteX5-91" fmla="*/ 679497 w 679497"/>
                <a:gd name="connsiteY5-92" fmla="*/ 372249 h 3193874"/>
                <a:gd name="connsiteX6-93" fmla="*/ 456206 w 679497"/>
                <a:gd name="connsiteY6-94" fmla="*/ 895287 h 3193874"/>
                <a:gd name="connsiteX7-95" fmla="*/ 109852 w 679497"/>
                <a:gd name="connsiteY7-96" fmla="*/ 293113 h 3193874"/>
                <a:gd name="connsiteX8-97" fmla="*/ 302279 w 679497"/>
                <a:gd name="connsiteY8-98" fmla="*/ 533 h 3193874"/>
                <a:gd name="connsiteX9-99" fmla="*/ 244667 w 679497"/>
                <a:gd name="connsiteY9-100" fmla="*/ 1448353 h 3193874"/>
                <a:gd name="connsiteX0-101" fmla="*/ 0 w 679497"/>
                <a:gd name="connsiteY0-102" fmla="*/ 760368 h 2990488"/>
                <a:gd name="connsiteX1-103" fmla="*/ 150471 w 679497"/>
                <a:gd name="connsiteY1-104" fmla="*/ 2990488 h 2990488"/>
                <a:gd name="connsiteX2-105" fmla="*/ 459557 w 679497"/>
                <a:gd name="connsiteY2-106" fmla="*/ 2990488 h 2990488"/>
                <a:gd name="connsiteX3-107" fmla="*/ 459557 w 679497"/>
                <a:gd name="connsiteY3-108" fmla="*/ 2990487 h 2990488"/>
                <a:gd name="connsiteX4-109" fmla="*/ 529026 w 679497"/>
                <a:gd name="connsiteY4-110" fmla="*/ 2990487 h 2990488"/>
                <a:gd name="connsiteX5-111" fmla="*/ 679497 w 679497"/>
                <a:gd name="connsiteY5-112" fmla="*/ 168863 h 2990488"/>
                <a:gd name="connsiteX6-113" fmla="*/ 456206 w 679497"/>
                <a:gd name="connsiteY6-114" fmla="*/ 691901 h 2990488"/>
                <a:gd name="connsiteX7-115" fmla="*/ 109852 w 679497"/>
                <a:gd name="connsiteY7-116" fmla="*/ 89727 h 2990488"/>
                <a:gd name="connsiteX8-117" fmla="*/ 201464 w 679497"/>
                <a:gd name="connsiteY8-118" fmla="*/ 576785 h 2990488"/>
                <a:gd name="connsiteX9-119" fmla="*/ 244667 w 679497"/>
                <a:gd name="connsiteY9-120" fmla="*/ 1244967 h 2990488"/>
                <a:gd name="connsiteX0-121" fmla="*/ 0 w 679497"/>
                <a:gd name="connsiteY0-122" fmla="*/ 907190 h 3137310"/>
                <a:gd name="connsiteX1-123" fmla="*/ 150471 w 679497"/>
                <a:gd name="connsiteY1-124" fmla="*/ 3137310 h 3137310"/>
                <a:gd name="connsiteX2-125" fmla="*/ 459557 w 679497"/>
                <a:gd name="connsiteY2-126" fmla="*/ 3137310 h 3137310"/>
                <a:gd name="connsiteX3-127" fmla="*/ 459557 w 679497"/>
                <a:gd name="connsiteY3-128" fmla="*/ 3137309 h 3137310"/>
                <a:gd name="connsiteX4-129" fmla="*/ 529026 w 679497"/>
                <a:gd name="connsiteY4-130" fmla="*/ 3137309 h 3137310"/>
                <a:gd name="connsiteX5-131" fmla="*/ 679497 w 679497"/>
                <a:gd name="connsiteY5-132" fmla="*/ 315685 h 3137310"/>
                <a:gd name="connsiteX6-133" fmla="*/ 456206 w 679497"/>
                <a:gd name="connsiteY6-134" fmla="*/ 838723 h 3137310"/>
                <a:gd name="connsiteX7-135" fmla="*/ 210667 w 679497"/>
                <a:gd name="connsiteY7-136" fmla="*/ 81966 h 3137310"/>
                <a:gd name="connsiteX8-137" fmla="*/ 201464 w 679497"/>
                <a:gd name="connsiteY8-138" fmla="*/ 723607 h 3137310"/>
                <a:gd name="connsiteX9-139" fmla="*/ 244667 w 679497"/>
                <a:gd name="connsiteY9-140" fmla="*/ 1391789 h 3137310"/>
                <a:gd name="connsiteX0-141" fmla="*/ 0 w 679497"/>
                <a:gd name="connsiteY0-142" fmla="*/ 907190 h 3137310"/>
                <a:gd name="connsiteX1-143" fmla="*/ 150471 w 679497"/>
                <a:gd name="connsiteY1-144" fmla="*/ 3137310 h 3137310"/>
                <a:gd name="connsiteX2-145" fmla="*/ 459557 w 679497"/>
                <a:gd name="connsiteY2-146" fmla="*/ 3137310 h 3137310"/>
                <a:gd name="connsiteX3-147" fmla="*/ 459557 w 679497"/>
                <a:gd name="connsiteY3-148" fmla="*/ 3137309 h 3137310"/>
                <a:gd name="connsiteX4-149" fmla="*/ 529026 w 679497"/>
                <a:gd name="connsiteY4-150" fmla="*/ 3137309 h 3137310"/>
                <a:gd name="connsiteX5-151" fmla="*/ 679497 w 679497"/>
                <a:gd name="connsiteY5-152" fmla="*/ 315685 h 3137310"/>
                <a:gd name="connsiteX6-153" fmla="*/ 402438 w 679497"/>
                <a:gd name="connsiteY6-154" fmla="*/ 1020190 h 3137310"/>
                <a:gd name="connsiteX7-155" fmla="*/ 210667 w 679497"/>
                <a:gd name="connsiteY7-156" fmla="*/ 81966 h 3137310"/>
                <a:gd name="connsiteX8-157" fmla="*/ 201464 w 679497"/>
                <a:gd name="connsiteY8-158" fmla="*/ 723607 h 3137310"/>
                <a:gd name="connsiteX9-159" fmla="*/ 244667 w 679497"/>
                <a:gd name="connsiteY9-160" fmla="*/ 1391789 h 3137310"/>
                <a:gd name="connsiteX0-161" fmla="*/ 0 w 712779"/>
                <a:gd name="connsiteY0-162" fmla="*/ 907190 h 3137310"/>
                <a:gd name="connsiteX1-163" fmla="*/ 150471 w 712779"/>
                <a:gd name="connsiteY1-164" fmla="*/ 3137310 h 3137310"/>
                <a:gd name="connsiteX2-165" fmla="*/ 459557 w 712779"/>
                <a:gd name="connsiteY2-166" fmla="*/ 3137310 h 3137310"/>
                <a:gd name="connsiteX3-167" fmla="*/ 459557 w 712779"/>
                <a:gd name="connsiteY3-168" fmla="*/ 3137309 h 3137310"/>
                <a:gd name="connsiteX4-169" fmla="*/ 529026 w 712779"/>
                <a:gd name="connsiteY4-170" fmla="*/ 3137309 h 3137310"/>
                <a:gd name="connsiteX5-171" fmla="*/ 679497 w 712779"/>
                <a:gd name="connsiteY5-172" fmla="*/ 315685 h 3137310"/>
                <a:gd name="connsiteX6-173" fmla="*/ 402438 w 712779"/>
                <a:gd name="connsiteY6-174" fmla="*/ 1020190 h 3137310"/>
                <a:gd name="connsiteX7-175" fmla="*/ 210667 w 712779"/>
                <a:gd name="connsiteY7-176" fmla="*/ 81966 h 3137310"/>
                <a:gd name="connsiteX8-177" fmla="*/ 201464 w 712779"/>
                <a:gd name="connsiteY8-178" fmla="*/ 723607 h 3137310"/>
                <a:gd name="connsiteX9-179" fmla="*/ 244667 w 712779"/>
                <a:gd name="connsiteY9-180" fmla="*/ 1391789 h 3137310"/>
                <a:gd name="connsiteX0-181" fmla="*/ 0 w 712779"/>
                <a:gd name="connsiteY0-182" fmla="*/ 919275 h 3149395"/>
                <a:gd name="connsiteX1-183" fmla="*/ 150471 w 712779"/>
                <a:gd name="connsiteY1-184" fmla="*/ 3149395 h 3149395"/>
                <a:gd name="connsiteX2-185" fmla="*/ 459557 w 712779"/>
                <a:gd name="connsiteY2-186" fmla="*/ 3149395 h 3149395"/>
                <a:gd name="connsiteX3-187" fmla="*/ 459557 w 712779"/>
                <a:gd name="connsiteY3-188" fmla="*/ 3149394 h 3149395"/>
                <a:gd name="connsiteX4-189" fmla="*/ 529026 w 712779"/>
                <a:gd name="connsiteY4-190" fmla="*/ 3149394 h 3149395"/>
                <a:gd name="connsiteX5-191" fmla="*/ 679497 w 712779"/>
                <a:gd name="connsiteY5-192" fmla="*/ 327770 h 3149395"/>
                <a:gd name="connsiteX6-193" fmla="*/ 402438 w 712779"/>
                <a:gd name="connsiteY6-194" fmla="*/ 1032275 h 3149395"/>
                <a:gd name="connsiteX7-195" fmla="*/ 210667 w 712779"/>
                <a:gd name="connsiteY7-196" fmla="*/ 94051 h 3149395"/>
                <a:gd name="connsiteX8-197" fmla="*/ 201464 w 712779"/>
                <a:gd name="connsiteY8-198" fmla="*/ 735692 h 3149395"/>
                <a:gd name="connsiteX9-199" fmla="*/ 244667 w 712779"/>
                <a:gd name="connsiteY9-200" fmla="*/ 1403874 h 3149395"/>
                <a:gd name="connsiteX0-201" fmla="*/ 0 w 712779"/>
                <a:gd name="connsiteY0-202" fmla="*/ 919275 h 3149395"/>
                <a:gd name="connsiteX1-203" fmla="*/ 150471 w 712779"/>
                <a:gd name="connsiteY1-204" fmla="*/ 3149395 h 3149395"/>
                <a:gd name="connsiteX2-205" fmla="*/ 459557 w 712779"/>
                <a:gd name="connsiteY2-206" fmla="*/ 3149395 h 3149395"/>
                <a:gd name="connsiteX3-207" fmla="*/ 459557 w 712779"/>
                <a:gd name="connsiteY3-208" fmla="*/ 3149394 h 3149395"/>
                <a:gd name="connsiteX4-209" fmla="*/ 529026 w 712779"/>
                <a:gd name="connsiteY4-210" fmla="*/ 3149394 h 3149395"/>
                <a:gd name="connsiteX5-211" fmla="*/ 679497 w 712779"/>
                <a:gd name="connsiteY5-212" fmla="*/ 327770 h 3149395"/>
                <a:gd name="connsiteX6-213" fmla="*/ 402438 w 712779"/>
                <a:gd name="connsiteY6-214" fmla="*/ 1032275 h 3149395"/>
                <a:gd name="connsiteX7-215" fmla="*/ 210667 w 712779"/>
                <a:gd name="connsiteY7-216" fmla="*/ 94051 h 3149395"/>
                <a:gd name="connsiteX8-217" fmla="*/ 201464 w 712779"/>
                <a:gd name="connsiteY8-218" fmla="*/ 735692 h 3149395"/>
                <a:gd name="connsiteX9-219" fmla="*/ 244667 w 712779"/>
                <a:gd name="connsiteY9-220" fmla="*/ 1403874 h 3149395"/>
                <a:gd name="connsiteX0-221" fmla="*/ 0 w 712779"/>
                <a:gd name="connsiteY0-222" fmla="*/ 982939 h 3213059"/>
                <a:gd name="connsiteX1-223" fmla="*/ 150471 w 712779"/>
                <a:gd name="connsiteY1-224" fmla="*/ 3213059 h 3213059"/>
                <a:gd name="connsiteX2-225" fmla="*/ 459557 w 712779"/>
                <a:gd name="connsiteY2-226" fmla="*/ 3213059 h 3213059"/>
                <a:gd name="connsiteX3-227" fmla="*/ 459557 w 712779"/>
                <a:gd name="connsiteY3-228" fmla="*/ 3213058 h 3213059"/>
                <a:gd name="connsiteX4-229" fmla="*/ 529026 w 712779"/>
                <a:gd name="connsiteY4-230" fmla="*/ 3213058 h 3213059"/>
                <a:gd name="connsiteX5-231" fmla="*/ 679497 w 712779"/>
                <a:gd name="connsiteY5-232" fmla="*/ 391434 h 3213059"/>
                <a:gd name="connsiteX6-233" fmla="*/ 402438 w 712779"/>
                <a:gd name="connsiteY6-234" fmla="*/ 1095939 h 3213059"/>
                <a:gd name="connsiteX7-235" fmla="*/ 210667 w 712779"/>
                <a:gd name="connsiteY7-236" fmla="*/ 157715 h 3213059"/>
                <a:gd name="connsiteX8-237" fmla="*/ 201464 w 712779"/>
                <a:gd name="connsiteY8-238" fmla="*/ 799356 h 3213059"/>
                <a:gd name="connsiteX9-239" fmla="*/ 244667 w 712779"/>
                <a:gd name="connsiteY9-240" fmla="*/ 1467538 h 3213059"/>
                <a:gd name="connsiteX0-241" fmla="*/ 0 w 712779"/>
                <a:gd name="connsiteY0-242" fmla="*/ 982940 h 3213060"/>
                <a:gd name="connsiteX1-243" fmla="*/ 150471 w 712779"/>
                <a:gd name="connsiteY1-244" fmla="*/ 3213060 h 3213060"/>
                <a:gd name="connsiteX2-245" fmla="*/ 459557 w 712779"/>
                <a:gd name="connsiteY2-246" fmla="*/ 3213060 h 3213060"/>
                <a:gd name="connsiteX3-247" fmla="*/ 459557 w 712779"/>
                <a:gd name="connsiteY3-248" fmla="*/ 3213059 h 3213060"/>
                <a:gd name="connsiteX4-249" fmla="*/ 529026 w 712779"/>
                <a:gd name="connsiteY4-250" fmla="*/ 3213059 h 3213060"/>
                <a:gd name="connsiteX5-251" fmla="*/ 679497 w 712779"/>
                <a:gd name="connsiteY5-252" fmla="*/ 391435 h 3213060"/>
                <a:gd name="connsiteX6-253" fmla="*/ 402438 w 712779"/>
                <a:gd name="connsiteY6-254" fmla="*/ 1095940 h 3213060"/>
                <a:gd name="connsiteX7-255" fmla="*/ 210667 w 712779"/>
                <a:gd name="connsiteY7-256" fmla="*/ 157716 h 3213060"/>
                <a:gd name="connsiteX8-257" fmla="*/ 201464 w 712779"/>
                <a:gd name="connsiteY8-258" fmla="*/ 799357 h 3213060"/>
                <a:gd name="connsiteX9-259" fmla="*/ 244667 w 712779"/>
                <a:gd name="connsiteY9-260" fmla="*/ 1467539 h 3213060"/>
                <a:gd name="connsiteX0-261" fmla="*/ 0 w 712779"/>
                <a:gd name="connsiteY0-262" fmla="*/ 970481 h 3200601"/>
                <a:gd name="connsiteX1-263" fmla="*/ 150471 w 712779"/>
                <a:gd name="connsiteY1-264" fmla="*/ 3200601 h 3200601"/>
                <a:gd name="connsiteX2-265" fmla="*/ 459557 w 712779"/>
                <a:gd name="connsiteY2-266" fmla="*/ 3200601 h 3200601"/>
                <a:gd name="connsiteX3-267" fmla="*/ 459557 w 712779"/>
                <a:gd name="connsiteY3-268" fmla="*/ 3200600 h 3200601"/>
                <a:gd name="connsiteX4-269" fmla="*/ 529026 w 712779"/>
                <a:gd name="connsiteY4-270" fmla="*/ 3200600 h 3200601"/>
                <a:gd name="connsiteX5-271" fmla="*/ 679497 w 712779"/>
                <a:gd name="connsiteY5-272" fmla="*/ 378976 h 3200601"/>
                <a:gd name="connsiteX6-273" fmla="*/ 402438 w 712779"/>
                <a:gd name="connsiteY6-274" fmla="*/ 1083481 h 3200601"/>
                <a:gd name="connsiteX7-275" fmla="*/ 177062 w 712779"/>
                <a:gd name="connsiteY7-276" fmla="*/ 158699 h 3200601"/>
                <a:gd name="connsiteX8-277" fmla="*/ 201464 w 712779"/>
                <a:gd name="connsiteY8-278" fmla="*/ 786898 h 3200601"/>
                <a:gd name="connsiteX9-279" fmla="*/ 244667 w 712779"/>
                <a:gd name="connsiteY9-280" fmla="*/ 1455080 h 3200601"/>
                <a:gd name="connsiteX0-281" fmla="*/ 0 w 712779"/>
                <a:gd name="connsiteY0-282" fmla="*/ 970481 h 3200601"/>
                <a:gd name="connsiteX1-283" fmla="*/ 150471 w 712779"/>
                <a:gd name="connsiteY1-284" fmla="*/ 3200601 h 3200601"/>
                <a:gd name="connsiteX2-285" fmla="*/ 459557 w 712779"/>
                <a:gd name="connsiteY2-286" fmla="*/ 3200601 h 3200601"/>
                <a:gd name="connsiteX3-287" fmla="*/ 459557 w 712779"/>
                <a:gd name="connsiteY3-288" fmla="*/ 3200600 h 3200601"/>
                <a:gd name="connsiteX4-289" fmla="*/ 529026 w 712779"/>
                <a:gd name="connsiteY4-290" fmla="*/ 3200600 h 3200601"/>
                <a:gd name="connsiteX5-291" fmla="*/ 679497 w 712779"/>
                <a:gd name="connsiteY5-292" fmla="*/ 378976 h 3200601"/>
                <a:gd name="connsiteX6-293" fmla="*/ 402438 w 712779"/>
                <a:gd name="connsiteY6-294" fmla="*/ 1083481 h 3200601"/>
                <a:gd name="connsiteX7-295" fmla="*/ 177062 w 712779"/>
                <a:gd name="connsiteY7-296" fmla="*/ 158699 h 3200601"/>
                <a:gd name="connsiteX8-297" fmla="*/ 201464 w 712779"/>
                <a:gd name="connsiteY8-298" fmla="*/ 786898 h 3200601"/>
                <a:gd name="connsiteX9-299" fmla="*/ 244667 w 712779"/>
                <a:gd name="connsiteY9-300" fmla="*/ 1455080 h 3200601"/>
                <a:gd name="connsiteX0-301" fmla="*/ 0 w 712779"/>
                <a:gd name="connsiteY0-302" fmla="*/ 977494 h 3207614"/>
                <a:gd name="connsiteX1-303" fmla="*/ 150471 w 712779"/>
                <a:gd name="connsiteY1-304" fmla="*/ 3207614 h 3207614"/>
                <a:gd name="connsiteX2-305" fmla="*/ 459557 w 712779"/>
                <a:gd name="connsiteY2-306" fmla="*/ 3207614 h 3207614"/>
                <a:gd name="connsiteX3-307" fmla="*/ 459557 w 712779"/>
                <a:gd name="connsiteY3-308" fmla="*/ 3207613 h 3207614"/>
                <a:gd name="connsiteX4-309" fmla="*/ 529026 w 712779"/>
                <a:gd name="connsiteY4-310" fmla="*/ 3207613 h 3207614"/>
                <a:gd name="connsiteX5-311" fmla="*/ 679497 w 712779"/>
                <a:gd name="connsiteY5-312" fmla="*/ 385989 h 3207614"/>
                <a:gd name="connsiteX6-313" fmla="*/ 402438 w 712779"/>
                <a:gd name="connsiteY6-314" fmla="*/ 1090494 h 3207614"/>
                <a:gd name="connsiteX7-315" fmla="*/ 177062 w 712779"/>
                <a:gd name="connsiteY7-316" fmla="*/ 165712 h 3207614"/>
                <a:gd name="connsiteX8-317" fmla="*/ 201464 w 712779"/>
                <a:gd name="connsiteY8-318" fmla="*/ 793911 h 3207614"/>
                <a:gd name="connsiteX9-319" fmla="*/ 244667 w 712779"/>
                <a:gd name="connsiteY9-320" fmla="*/ 1462093 h 320761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712779" h="3207614">
                  <a:moveTo>
                    <a:pt x="0" y="977494"/>
                  </a:moveTo>
                  <a:cubicBezTo>
                    <a:pt x="285509" y="2031908"/>
                    <a:pt x="154329" y="2436797"/>
                    <a:pt x="150471" y="3207614"/>
                  </a:cubicBezTo>
                  <a:lnTo>
                    <a:pt x="459557" y="3207614"/>
                  </a:lnTo>
                  <a:lnTo>
                    <a:pt x="459557" y="3207613"/>
                  </a:lnTo>
                  <a:lnTo>
                    <a:pt x="529026" y="3207613"/>
                  </a:lnTo>
                  <a:cubicBezTo>
                    <a:pt x="525168" y="2232349"/>
                    <a:pt x="393988" y="1720069"/>
                    <a:pt x="679497" y="385989"/>
                  </a:cubicBezTo>
                  <a:cubicBezTo>
                    <a:pt x="821943" y="-3830"/>
                    <a:pt x="464894" y="930057"/>
                    <a:pt x="402438" y="1090494"/>
                  </a:cubicBezTo>
                  <a:cubicBezTo>
                    <a:pt x="339982" y="1250931"/>
                    <a:pt x="185914" y="-160113"/>
                    <a:pt x="177062" y="165712"/>
                  </a:cubicBezTo>
                  <a:cubicBezTo>
                    <a:pt x="149351" y="-534468"/>
                    <a:pt x="202291" y="1238690"/>
                    <a:pt x="201464" y="793911"/>
                  </a:cubicBezTo>
                  <a:cubicBezTo>
                    <a:pt x="184500" y="761240"/>
                    <a:pt x="244667" y="1462093"/>
                    <a:pt x="244667" y="1462093"/>
                  </a:cubicBezTo>
                </a:path>
              </a:pathLst>
            </a:custGeom>
            <a:solidFill>
              <a:srgbClr val="604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-127413" y="2407171"/>
              <a:ext cx="2498617" cy="2819699"/>
            </a:xfrm>
            <a:prstGeom prst="ellipse">
              <a:avLst/>
            </a:prstGeom>
            <a:solidFill>
              <a:srgbClr val="339966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-851062" y="3217365"/>
              <a:ext cx="2224786" cy="259725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966105" y="3420653"/>
              <a:ext cx="1991066" cy="2597259"/>
            </a:xfrm>
            <a:prstGeom prst="ellipse">
              <a:avLst/>
            </a:prstGeom>
            <a:solidFill>
              <a:srgbClr val="00CC66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: 形状 49"/>
            <p:cNvSpPr/>
            <p:nvPr/>
          </p:nvSpPr>
          <p:spPr>
            <a:xfrm flipH="1">
              <a:off x="-79419" y="4036376"/>
              <a:ext cx="679497" cy="2821625"/>
            </a:xfrm>
            <a:custGeom>
              <a:avLst/>
              <a:gdLst>
                <a:gd name="connsiteX0" fmla="*/ 679497 w 679497"/>
                <a:gd name="connsiteY0" fmla="*/ 0 h 2821625"/>
                <a:gd name="connsiteX1" fmla="*/ 304761 w 679497"/>
                <a:gd name="connsiteY1" fmla="*/ 962621 h 2821625"/>
                <a:gd name="connsiteX2" fmla="*/ 282116 w 679497"/>
                <a:gd name="connsiteY2" fmla="*/ 1106906 h 2821625"/>
                <a:gd name="connsiteX3" fmla="*/ 231225 w 679497"/>
                <a:gd name="connsiteY3" fmla="*/ 1008894 h 2821625"/>
                <a:gd name="connsiteX4" fmla="*/ 0 w 679497"/>
                <a:gd name="connsiteY4" fmla="*/ 591505 h 2821625"/>
                <a:gd name="connsiteX5" fmla="*/ 150471 w 679497"/>
                <a:gd name="connsiteY5" fmla="*/ 2821625 h 2821625"/>
                <a:gd name="connsiteX6" fmla="*/ 459557 w 679497"/>
                <a:gd name="connsiteY6" fmla="*/ 2821625 h 2821625"/>
                <a:gd name="connsiteX7" fmla="*/ 459557 w 679497"/>
                <a:gd name="connsiteY7" fmla="*/ 2821624 h 2821625"/>
                <a:gd name="connsiteX8" fmla="*/ 529026 w 679497"/>
                <a:gd name="connsiteY8" fmla="*/ 2821624 h 2821625"/>
                <a:gd name="connsiteX9" fmla="*/ 679497 w 679497"/>
                <a:gd name="connsiteY9" fmla="*/ 0 h 282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9497" h="2821625">
                  <a:moveTo>
                    <a:pt x="679497" y="0"/>
                  </a:moveTo>
                  <a:cubicBezTo>
                    <a:pt x="562339" y="330843"/>
                    <a:pt x="383149" y="581929"/>
                    <a:pt x="304761" y="962621"/>
                  </a:cubicBezTo>
                  <a:lnTo>
                    <a:pt x="282116" y="1106906"/>
                  </a:lnTo>
                  <a:lnTo>
                    <a:pt x="231225" y="1008894"/>
                  </a:lnTo>
                  <a:cubicBezTo>
                    <a:pt x="154150" y="869765"/>
                    <a:pt x="66948" y="740927"/>
                    <a:pt x="0" y="591505"/>
                  </a:cubicBezTo>
                  <a:cubicBezTo>
                    <a:pt x="285509" y="1645919"/>
                    <a:pt x="154329" y="2050808"/>
                    <a:pt x="150471" y="2821625"/>
                  </a:cubicBezTo>
                  <a:lnTo>
                    <a:pt x="459557" y="2821625"/>
                  </a:lnTo>
                  <a:lnTo>
                    <a:pt x="459557" y="2821624"/>
                  </a:lnTo>
                  <a:lnTo>
                    <a:pt x="529026" y="2821624"/>
                  </a:lnTo>
                  <a:cubicBezTo>
                    <a:pt x="525168" y="1846360"/>
                    <a:pt x="393988" y="1334080"/>
                    <a:pt x="679497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: 形状 50"/>
            <p:cNvSpPr/>
            <p:nvPr/>
          </p:nvSpPr>
          <p:spPr>
            <a:xfrm flipH="1">
              <a:off x="1721232" y="4433561"/>
              <a:ext cx="538746" cy="2424439"/>
            </a:xfrm>
            <a:custGeom>
              <a:avLst/>
              <a:gdLst>
                <a:gd name="connsiteX0" fmla="*/ 679497 w 679497"/>
                <a:gd name="connsiteY0" fmla="*/ 0 h 2821625"/>
                <a:gd name="connsiteX1" fmla="*/ 304761 w 679497"/>
                <a:gd name="connsiteY1" fmla="*/ 962621 h 2821625"/>
                <a:gd name="connsiteX2" fmla="*/ 282116 w 679497"/>
                <a:gd name="connsiteY2" fmla="*/ 1106906 h 2821625"/>
                <a:gd name="connsiteX3" fmla="*/ 231225 w 679497"/>
                <a:gd name="connsiteY3" fmla="*/ 1008894 h 2821625"/>
                <a:gd name="connsiteX4" fmla="*/ 0 w 679497"/>
                <a:gd name="connsiteY4" fmla="*/ 591505 h 2821625"/>
                <a:gd name="connsiteX5" fmla="*/ 150471 w 679497"/>
                <a:gd name="connsiteY5" fmla="*/ 2821625 h 2821625"/>
                <a:gd name="connsiteX6" fmla="*/ 459557 w 679497"/>
                <a:gd name="connsiteY6" fmla="*/ 2821625 h 2821625"/>
                <a:gd name="connsiteX7" fmla="*/ 459557 w 679497"/>
                <a:gd name="connsiteY7" fmla="*/ 2821624 h 2821625"/>
                <a:gd name="connsiteX8" fmla="*/ 529026 w 679497"/>
                <a:gd name="connsiteY8" fmla="*/ 2821624 h 2821625"/>
                <a:gd name="connsiteX9" fmla="*/ 679497 w 679497"/>
                <a:gd name="connsiteY9" fmla="*/ 0 h 2821625"/>
                <a:gd name="connsiteX0-1" fmla="*/ 679497 w 679497"/>
                <a:gd name="connsiteY0-2" fmla="*/ 108114 h 2929739"/>
                <a:gd name="connsiteX1-3" fmla="*/ 456206 w 679497"/>
                <a:gd name="connsiteY1-4" fmla="*/ 631152 h 2929739"/>
                <a:gd name="connsiteX2-5" fmla="*/ 304761 w 679497"/>
                <a:gd name="connsiteY2-6" fmla="*/ 1070735 h 2929739"/>
                <a:gd name="connsiteX3-7" fmla="*/ 282116 w 679497"/>
                <a:gd name="connsiteY3-8" fmla="*/ 1215020 h 2929739"/>
                <a:gd name="connsiteX4-9" fmla="*/ 231225 w 679497"/>
                <a:gd name="connsiteY4-10" fmla="*/ 1117008 h 2929739"/>
                <a:gd name="connsiteX5-11" fmla="*/ 0 w 679497"/>
                <a:gd name="connsiteY5-12" fmla="*/ 699619 h 2929739"/>
                <a:gd name="connsiteX6-13" fmla="*/ 150471 w 679497"/>
                <a:gd name="connsiteY6-14" fmla="*/ 2929739 h 2929739"/>
                <a:gd name="connsiteX7-15" fmla="*/ 459557 w 679497"/>
                <a:gd name="connsiteY7-16" fmla="*/ 2929739 h 2929739"/>
                <a:gd name="connsiteX8-17" fmla="*/ 459557 w 679497"/>
                <a:gd name="connsiteY8-18" fmla="*/ 2929738 h 2929739"/>
                <a:gd name="connsiteX9-19" fmla="*/ 529026 w 679497"/>
                <a:gd name="connsiteY9-20" fmla="*/ 2929738 h 2929739"/>
                <a:gd name="connsiteX10" fmla="*/ 679497 w 679497"/>
                <a:gd name="connsiteY10" fmla="*/ 108114 h 2929739"/>
                <a:gd name="connsiteX0-21" fmla="*/ 0 w 679497"/>
                <a:gd name="connsiteY0-22" fmla="*/ 699620 h 2929740"/>
                <a:gd name="connsiteX1-23" fmla="*/ 150471 w 679497"/>
                <a:gd name="connsiteY1-24" fmla="*/ 2929740 h 2929740"/>
                <a:gd name="connsiteX2-25" fmla="*/ 459557 w 679497"/>
                <a:gd name="connsiteY2-26" fmla="*/ 2929740 h 2929740"/>
                <a:gd name="connsiteX3-27" fmla="*/ 459557 w 679497"/>
                <a:gd name="connsiteY3-28" fmla="*/ 2929739 h 2929740"/>
                <a:gd name="connsiteX4-29" fmla="*/ 529026 w 679497"/>
                <a:gd name="connsiteY4-30" fmla="*/ 2929739 h 2929740"/>
                <a:gd name="connsiteX5-31" fmla="*/ 679497 w 679497"/>
                <a:gd name="connsiteY5-32" fmla="*/ 108115 h 2929740"/>
                <a:gd name="connsiteX6-33" fmla="*/ 456206 w 679497"/>
                <a:gd name="connsiteY6-34" fmla="*/ 631153 h 2929740"/>
                <a:gd name="connsiteX7-35" fmla="*/ 304761 w 679497"/>
                <a:gd name="connsiteY7-36" fmla="*/ 1070736 h 2929740"/>
                <a:gd name="connsiteX8-37" fmla="*/ 282116 w 679497"/>
                <a:gd name="connsiteY8-38" fmla="*/ 1215021 h 2929740"/>
                <a:gd name="connsiteX9-39" fmla="*/ 352203 w 679497"/>
                <a:gd name="connsiteY9-40" fmla="*/ 1237987 h 2929740"/>
                <a:gd name="connsiteX0-41" fmla="*/ 0 w 679497"/>
                <a:gd name="connsiteY0-42" fmla="*/ 963735 h 3193855"/>
                <a:gd name="connsiteX1-43" fmla="*/ 150471 w 679497"/>
                <a:gd name="connsiteY1-44" fmla="*/ 3193855 h 3193855"/>
                <a:gd name="connsiteX2-45" fmla="*/ 459557 w 679497"/>
                <a:gd name="connsiteY2-46" fmla="*/ 3193855 h 3193855"/>
                <a:gd name="connsiteX3-47" fmla="*/ 459557 w 679497"/>
                <a:gd name="connsiteY3-48" fmla="*/ 3193854 h 3193855"/>
                <a:gd name="connsiteX4-49" fmla="*/ 529026 w 679497"/>
                <a:gd name="connsiteY4-50" fmla="*/ 3193854 h 3193855"/>
                <a:gd name="connsiteX5-51" fmla="*/ 679497 w 679497"/>
                <a:gd name="connsiteY5-52" fmla="*/ 372230 h 3193855"/>
                <a:gd name="connsiteX6-53" fmla="*/ 456206 w 679497"/>
                <a:gd name="connsiteY6-54" fmla="*/ 895268 h 3193855"/>
                <a:gd name="connsiteX7-55" fmla="*/ 304761 w 679497"/>
                <a:gd name="connsiteY7-56" fmla="*/ 1334851 h 3193855"/>
                <a:gd name="connsiteX8-57" fmla="*/ 302279 w 679497"/>
                <a:gd name="connsiteY8-58" fmla="*/ 514 h 3193855"/>
                <a:gd name="connsiteX9-59" fmla="*/ 352203 w 679497"/>
                <a:gd name="connsiteY9-60" fmla="*/ 1502102 h 3193855"/>
                <a:gd name="connsiteX0-61" fmla="*/ 0 w 679497"/>
                <a:gd name="connsiteY0-62" fmla="*/ 963735 h 3193855"/>
                <a:gd name="connsiteX1-63" fmla="*/ 150471 w 679497"/>
                <a:gd name="connsiteY1-64" fmla="*/ 3193855 h 3193855"/>
                <a:gd name="connsiteX2-65" fmla="*/ 459557 w 679497"/>
                <a:gd name="connsiteY2-66" fmla="*/ 3193855 h 3193855"/>
                <a:gd name="connsiteX3-67" fmla="*/ 459557 w 679497"/>
                <a:gd name="connsiteY3-68" fmla="*/ 3193854 h 3193855"/>
                <a:gd name="connsiteX4-69" fmla="*/ 529026 w 679497"/>
                <a:gd name="connsiteY4-70" fmla="*/ 3193854 h 3193855"/>
                <a:gd name="connsiteX5-71" fmla="*/ 679497 w 679497"/>
                <a:gd name="connsiteY5-72" fmla="*/ 372230 h 3193855"/>
                <a:gd name="connsiteX6-73" fmla="*/ 456206 w 679497"/>
                <a:gd name="connsiteY6-74" fmla="*/ 895268 h 3193855"/>
                <a:gd name="connsiteX7-75" fmla="*/ 109852 w 679497"/>
                <a:gd name="connsiteY7-76" fmla="*/ 293094 h 3193855"/>
                <a:gd name="connsiteX8-77" fmla="*/ 302279 w 679497"/>
                <a:gd name="connsiteY8-78" fmla="*/ 514 h 3193855"/>
                <a:gd name="connsiteX9-79" fmla="*/ 352203 w 679497"/>
                <a:gd name="connsiteY9-80" fmla="*/ 1502102 h 3193855"/>
                <a:gd name="connsiteX0-81" fmla="*/ 0 w 679497"/>
                <a:gd name="connsiteY0-82" fmla="*/ 963754 h 3193874"/>
                <a:gd name="connsiteX1-83" fmla="*/ 150471 w 679497"/>
                <a:gd name="connsiteY1-84" fmla="*/ 3193874 h 3193874"/>
                <a:gd name="connsiteX2-85" fmla="*/ 459557 w 679497"/>
                <a:gd name="connsiteY2-86" fmla="*/ 3193874 h 3193874"/>
                <a:gd name="connsiteX3-87" fmla="*/ 459557 w 679497"/>
                <a:gd name="connsiteY3-88" fmla="*/ 3193873 h 3193874"/>
                <a:gd name="connsiteX4-89" fmla="*/ 529026 w 679497"/>
                <a:gd name="connsiteY4-90" fmla="*/ 3193873 h 3193874"/>
                <a:gd name="connsiteX5-91" fmla="*/ 679497 w 679497"/>
                <a:gd name="connsiteY5-92" fmla="*/ 372249 h 3193874"/>
                <a:gd name="connsiteX6-93" fmla="*/ 456206 w 679497"/>
                <a:gd name="connsiteY6-94" fmla="*/ 895287 h 3193874"/>
                <a:gd name="connsiteX7-95" fmla="*/ 109852 w 679497"/>
                <a:gd name="connsiteY7-96" fmla="*/ 293113 h 3193874"/>
                <a:gd name="connsiteX8-97" fmla="*/ 302279 w 679497"/>
                <a:gd name="connsiteY8-98" fmla="*/ 533 h 3193874"/>
                <a:gd name="connsiteX9-99" fmla="*/ 244667 w 679497"/>
                <a:gd name="connsiteY9-100" fmla="*/ 1448353 h 3193874"/>
                <a:gd name="connsiteX0-101" fmla="*/ 0 w 679497"/>
                <a:gd name="connsiteY0-102" fmla="*/ 760368 h 2990488"/>
                <a:gd name="connsiteX1-103" fmla="*/ 150471 w 679497"/>
                <a:gd name="connsiteY1-104" fmla="*/ 2990488 h 2990488"/>
                <a:gd name="connsiteX2-105" fmla="*/ 459557 w 679497"/>
                <a:gd name="connsiteY2-106" fmla="*/ 2990488 h 2990488"/>
                <a:gd name="connsiteX3-107" fmla="*/ 459557 w 679497"/>
                <a:gd name="connsiteY3-108" fmla="*/ 2990487 h 2990488"/>
                <a:gd name="connsiteX4-109" fmla="*/ 529026 w 679497"/>
                <a:gd name="connsiteY4-110" fmla="*/ 2990487 h 2990488"/>
                <a:gd name="connsiteX5-111" fmla="*/ 679497 w 679497"/>
                <a:gd name="connsiteY5-112" fmla="*/ 168863 h 2990488"/>
                <a:gd name="connsiteX6-113" fmla="*/ 456206 w 679497"/>
                <a:gd name="connsiteY6-114" fmla="*/ 691901 h 2990488"/>
                <a:gd name="connsiteX7-115" fmla="*/ 109852 w 679497"/>
                <a:gd name="connsiteY7-116" fmla="*/ 89727 h 2990488"/>
                <a:gd name="connsiteX8-117" fmla="*/ 201464 w 679497"/>
                <a:gd name="connsiteY8-118" fmla="*/ 576785 h 2990488"/>
                <a:gd name="connsiteX9-119" fmla="*/ 244667 w 679497"/>
                <a:gd name="connsiteY9-120" fmla="*/ 1244967 h 2990488"/>
                <a:gd name="connsiteX0-121" fmla="*/ 0 w 679497"/>
                <a:gd name="connsiteY0-122" fmla="*/ 907190 h 3137310"/>
                <a:gd name="connsiteX1-123" fmla="*/ 150471 w 679497"/>
                <a:gd name="connsiteY1-124" fmla="*/ 3137310 h 3137310"/>
                <a:gd name="connsiteX2-125" fmla="*/ 459557 w 679497"/>
                <a:gd name="connsiteY2-126" fmla="*/ 3137310 h 3137310"/>
                <a:gd name="connsiteX3-127" fmla="*/ 459557 w 679497"/>
                <a:gd name="connsiteY3-128" fmla="*/ 3137309 h 3137310"/>
                <a:gd name="connsiteX4-129" fmla="*/ 529026 w 679497"/>
                <a:gd name="connsiteY4-130" fmla="*/ 3137309 h 3137310"/>
                <a:gd name="connsiteX5-131" fmla="*/ 679497 w 679497"/>
                <a:gd name="connsiteY5-132" fmla="*/ 315685 h 3137310"/>
                <a:gd name="connsiteX6-133" fmla="*/ 456206 w 679497"/>
                <a:gd name="connsiteY6-134" fmla="*/ 838723 h 3137310"/>
                <a:gd name="connsiteX7-135" fmla="*/ 210667 w 679497"/>
                <a:gd name="connsiteY7-136" fmla="*/ 81966 h 3137310"/>
                <a:gd name="connsiteX8-137" fmla="*/ 201464 w 679497"/>
                <a:gd name="connsiteY8-138" fmla="*/ 723607 h 3137310"/>
                <a:gd name="connsiteX9-139" fmla="*/ 244667 w 679497"/>
                <a:gd name="connsiteY9-140" fmla="*/ 1391789 h 3137310"/>
                <a:gd name="connsiteX0-141" fmla="*/ 0 w 679497"/>
                <a:gd name="connsiteY0-142" fmla="*/ 907190 h 3137310"/>
                <a:gd name="connsiteX1-143" fmla="*/ 150471 w 679497"/>
                <a:gd name="connsiteY1-144" fmla="*/ 3137310 h 3137310"/>
                <a:gd name="connsiteX2-145" fmla="*/ 459557 w 679497"/>
                <a:gd name="connsiteY2-146" fmla="*/ 3137310 h 3137310"/>
                <a:gd name="connsiteX3-147" fmla="*/ 459557 w 679497"/>
                <a:gd name="connsiteY3-148" fmla="*/ 3137309 h 3137310"/>
                <a:gd name="connsiteX4-149" fmla="*/ 529026 w 679497"/>
                <a:gd name="connsiteY4-150" fmla="*/ 3137309 h 3137310"/>
                <a:gd name="connsiteX5-151" fmla="*/ 679497 w 679497"/>
                <a:gd name="connsiteY5-152" fmla="*/ 315685 h 3137310"/>
                <a:gd name="connsiteX6-153" fmla="*/ 402438 w 679497"/>
                <a:gd name="connsiteY6-154" fmla="*/ 1020190 h 3137310"/>
                <a:gd name="connsiteX7-155" fmla="*/ 210667 w 679497"/>
                <a:gd name="connsiteY7-156" fmla="*/ 81966 h 3137310"/>
                <a:gd name="connsiteX8-157" fmla="*/ 201464 w 679497"/>
                <a:gd name="connsiteY8-158" fmla="*/ 723607 h 3137310"/>
                <a:gd name="connsiteX9-159" fmla="*/ 244667 w 679497"/>
                <a:gd name="connsiteY9-160" fmla="*/ 1391789 h 3137310"/>
                <a:gd name="connsiteX0-161" fmla="*/ 0 w 712779"/>
                <a:gd name="connsiteY0-162" fmla="*/ 907190 h 3137310"/>
                <a:gd name="connsiteX1-163" fmla="*/ 150471 w 712779"/>
                <a:gd name="connsiteY1-164" fmla="*/ 3137310 h 3137310"/>
                <a:gd name="connsiteX2-165" fmla="*/ 459557 w 712779"/>
                <a:gd name="connsiteY2-166" fmla="*/ 3137310 h 3137310"/>
                <a:gd name="connsiteX3-167" fmla="*/ 459557 w 712779"/>
                <a:gd name="connsiteY3-168" fmla="*/ 3137309 h 3137310"/>
                <a:gd name="connsiteX4-169" fmla="*/ 529026 w 712779"/>
                <a:gd name="connsiteY4-170" fmla="*/ 3137309 h 3137310"/>
                <a:gd name="connsiteX5-171" fmla="*/ 679497 w 712779"/>
                <a:gd name="connsiteY5-172" fmla="*/ 315685 h 3137310"/>
                <a:gd name="connsiteX6-173" fmla="*/ 402438 w 712779"/>
                <a:gd name="connsiteY6-174" fmla="*/ 1020190 h 3137310"/>
                <a:gd name="connsiteX7-175" fmla="*/ 210667 w 712779"/>
                <a:gd name="connsiteY7-176" fmla="*/ 81966 h 3137310"/>
                <a:gd name="connsiteX8-177" fmla="*/ 201464 w 712779"/>
                <a:gd name="connsiteY8-178" fmla="*/ 723607 h 3137310"/>
                <a:gd name="connsiteX9-179" fmla="*/ 244667 w 712779"/>
                <a:gd name="connsiteY9-180" fmla="*/ 1391789 h 3137310"/>
                <a:gd name="connsiteX0-181" fmla="*/ 0 w 712779"/>
                <a:gd name="connsiteY0-182" fmla="*/ 919275 h 3149395"/>
                <a:gd name="connsiteX1-183" fmla="*/ 150471 w 712779"/>
                <a:gd name="connsiteY1-184" fmla="*/ 3149395 h 3149395"/>
                <a:gd name="connsiteX2-185" fmla="*/ 459557 w 712779"/>
                <a:gd name="connsiteY2-186" fmla="*/ 3149395 h 3149395"/>
                <a:gd name="connsiteX3-187" fmla="*/ 459557 w 712779"/>
                <a:gd name="connsiteY3-188" fmla="*/ 3149394 h 3149395"/>
                <a:gd name="connsiteX4-189" fmla="*/ 529026 w 712779"/>
                <a:gd name="connsiteY4-190" fmla="*/ 3149394 h 3149395"/>
                <a:gd name="connsiteX5-191" fmla="*/ 679497 w 712779"/>
                <a:gd name="connsiteY5-192" fmla="*/ 327770 h 3149395"/>
                <a:gd name="connsiteX6-193" fmla="*/ 402438 w 712779"/>
                <a:gd name="connsiteY6-194" fmla="*/ 1032275 h 3149395"/>
                <a:gd name="connsiteX7-195" fmla="*/ 210667 w 712779"/>
                <a:gd name="connsiteY7-196" fmla="*/ 94051 h 3149395"/>
                <a:gd name="connsiteX8-197" fmla="*/ 201464 w 712779"/>
                <a:gd name="connsiteY8-198" fmla="*/ 735692 h 3149395"/>
                <a:gd name="connsiteX9-199" fmla="*/ 244667 w 712779"/>
                <a:gd name="connsiteY9-200" fmla="*/ 1403874 h 3149395"/>
                <a:gd name="connsiteX0-201" fmla="*/ 0 w 712779"/>
                <a:gd name="connsiteY0-202" fmla="*/ 919275 h 3149395"/>
                <a:gd name="connsiteX1-203" fmla="*/ 150471 w 712779"/>
                <a:gd name="connsiteY1-204" fmla="*/ 3149395 h 3149395"/>
                <a:gd name="connsiteX2-205" fmla="*/ 459557 w 712779"/>
                <a:gd name="connsiteY2-206" fmla="*/ 3149395 h 3149395"/>
                <a:gd name="connsiteX3-207" fmla="*/ 459557 w 712779"/>
                <a:gd name="connsiteY3-208" fmla="*/ 3149394 h 3149395"/>
                <a:gd name="connsiteX4-209" fmla="*/ 529026 w 712779"/>
                <a:gd name="connsiteY4-210" fmla="*/ 3149394 h 3149395"/>
                <a:gd name="connsiteX5-211" fmla="*/ 679497 w 712779"/>
                <a:gd name="connsiteY5-212" fmla="*/ 327770 h 3149395"/>
                <a:gd name="connsiteX6-213" fmla="*/ 402438 w 712779"/>
                <a:gd name="connsiteY6-214" fmla="*/ 1032275 h 3149395"/>
                <a:gd name="connsiteX7-215" fmla="*/ 210667 w 712779"/>
                <a:gd name="connsiteY7-216" fmla="*/ 94051 h 3149395"/>
                <a:gd name="connsiteX8-217" fmla="*/ 201464 w 712779"/>
                <a:gd name="connsiteY8-218" fmla="*/ 735692 h 3149395"/>
                <a:gd name="connsiteX9-219" fmla="*/ 244667 w 712779"/>
                <a:gd name="connsiteY9-220" fmla="*/ 1403874 h 3149395"/>
                <a:gd name="connsiteX0-221" fmla="*/ 0 w 712779"/>
                <a:gd name="connsiteY0-222" fmla="*/ 982939 h 3213059"/>
                <a:gd name="connsiteX1-223" fmla="*/ 150471 w 712779"/>
                <a:gd name="connsiteY1-224" fmla="*/ 3213059 h 3213059"/>
                <a:gd name="connsiteX2-225" fmla="*/ 459557 w 712779"/>
                <a:gd name="connsiteY2-226" fmla="*/ 3213059 h 3213059"/>
                <a:gd name="connsiteX3-227" fmla="*/ 459557 w 712779"/>
                <a:gd name="connsiteY3-228" fmla="*/ 3213058 h 3213059"/>
                <a:gd name="connsiteX4-229" fmla="*/ 529026 w 712779"/>
                <a:gd name="connsiteY4-230" fmla="*/ 3213058 h 3213059"/>
                <a:gd name="connsiteX5-231" fmla="*/ 679497 w 712779"/>
                <a:gd name="connsiteY5-232" fmla="*/ 391434 h 3213059"/>
                <a:gd name="connsiteX6-233" fmla="*/ 402438 w 712779"/>
                <a:gd name="connsiteY6-234" fmla="*/ 1095939 h 3213059"/>
                <a:gd name="connsiteX7-235" fmla="*/ 210667 w 712779"/>
                <a:gd name="connsiteY7-236" fmla="*/ 157715 h 3213059"/>
                <a:gd name="connsiteX8-237" fmla="*/ 201464 w 712779"/>
                <a:gd name="connsiteY8-238" fmla="*/ 799356 h 3213059"/>
                <a:gd name="connsiteX9-239" fmla="*/ 244667 w 712779"/>
                <a:gd name="connsiteY9-240" fmla="*/ 1467538 h 3213059"/>
                <a:gd name="connsiteX0-241" fmla="*/ 0 w 712779"/>
                <a:gd name="connsiteY0-242" fmla="*/ 982940 h 3213060"/>
                <a:gd name="connsiteX1-243" fmla="*/ 150471 w 712779"/>
                <a:gd name="connsiteY1-244" fmla="*/ 3213060 h 3213060"/>
                <a:gd name="connsiteX2-245" fmla="*/ 459557 w 712779"/>
                <a:gd name="connsiteY2-246" fmla="*/ 3213060 h 3213060"/>
                <a:gd name="connsiteX3-247" fmla="*/ 459557 w 712779"/>
                <a:gd name="connsiteY3-248" fmla="*/ 3213059 h 3213060"/>
                <a:gd name="connsiteX4-249" fmla="*/ 529026 w 712779"/>
                <a:gd name="connsiteY4-250" fmla="*/ 3213059 h 3213060"/>
                <a:gd name="connsiteX5-251" fmla="*/ 679497 w 712779"/>
                <a:gd name="connsiteY5-252" fmla="*/ 391435 h 3213060"/>
                <a:gd name="connsiteX6-253" fmla="*/ 402438 w 712779"/>
                <a:gd name="connsiteY6-254" fmla="*/ 1095940 h 3213060"/>
                <a:gd name="connsiteX7-255" fmla="*/ 210667 w 712779"/>
                <a:gd name="connsiteY7-256" fmla="*/ 157716 h 3213060"/>
                <a:gd name="connsiteX8-257" fmla="*/ 201464 w 712779"/>
                <a:gd name="connsiteY8-258" fmla="*/ 799357 h 3213060"/>
                <a:gd name="connsiteX9-259" fmla="*/ 244667 w 712779"/>
                <a:gd name="connsiteY9-260" fmla="*/ 1467539 h 3213060"/>
                <a:gd name="connsiteX0-261" fmla="*/ 0 w 712779"/>
                <a:gd name="connsiteY0-262" fmla="*/ 970481 h 3200601"/>
                <a:gd name="connsiteX1-263" fmla="*/ 150471 w 712779"/>
                <a:gd name="connsiteY1-264" fmla="*/ 3200601 h 3200601"/>
                <a:gd name="connsiteX2-265" fmla="*/ 459557 w 712779"/>
                <a:gd name="connsiteY2-266" fmla="*/ 3200601 h 3200601"/>
                <a:gd name="connsiteX3-267" fmla="*/ 459557 w 712779"/>
                <a:gd name="connsiteY3-268" fmla="*/ 3200600 h 3200601"/>
                <a:gd name="connsiteX4-269" fmla="*/ 529026 w 712779"/>
                <a:gd name="connsiteY4-270" fmla="*/ 3200600 h 3200601"/>
                <a:gd name="connsiteX5-271" fmla="*/ 679497 w 712779"/>
                <a:gd name="connsiteY5-272" fmla="*/ 378976 h 3200601"/>
                <a:gd name="connsiteX6-273" fmla="*/ 402438 w 712779"/>
                <a:gd name="connsiteY6-274" fmla="*/ 1083481 h 3200601"/>
                <a:gd name="connsiteX7-275" fmla="*/ 177062 w 712779"/>
                <a:gd name="connsiteY7-276" fmla="*/ 158699 h 3200601"/>
                <a:gd name="connsiteX8-277" fmla="*/ 201464 w 712779"/>
                <a:gd name="connsiteY8-278" fmla="*/ 786898 h 3200601"/>
                <a:gd name="connsiteX9-279" fmla="*/ 244667 w 712779"/>
                <a:gd name="connsiteY9-280" fmla="*/ 1455080 h 3200601"/>
                <a:gd name="connsiteX0-281" fmla="*/ 0 w 712779"/>
                <a:gd name="connsiteY0-282" fmla="*/ 970481 h 3200601"/>
                <a:gd name="connsiteX1-283" fmla="*/ 150471 w 712779"/>
                <a:gd name="connsiteY1-284" fmla="*/ 3200601 h 3200601"/>
                <a:gd name="connsiteX2-285" fmla="*/ 459557 w 712779"/>
                <a:gd name="connsiteY2-286" fmla="*/ 3200601 h 3200601"/>
                <a:gd name="connsiteX3-287" fmla="*/ 459557 w 712779"/>
                <a:gd name="connsiteY3-288" fmla="*/ 3200600 h 3200601"/>
                <a:gd name="connsiteX4-289" fmla="*/ 529026 w 712779"/>
                <a:gd name="connsiteY4-290" fmla="*/ 3200600 h 3200601"/>
                <a:gd name="connsiteX5-291" fmla="*/ 679497 w 712779"/>
                <a:gd name="connsiteY5-292" fmla="*/ 378976 h 3200601"/>
                <a:gd name="connsiteX6-293" fmla="*/ 402438 w 712779"/>
                <a:gd name="connsiteY6-294" fmla="*/ 1083481 h 3200601"/>
                <a:gd name="connsiteX7-295" fmla="*/ 177062 w 712779"/>
                <a:gd name="connsiteY7-296" fmla="*/ 158699 h 3200601"/>
                <a:gd name="connsiteX8-297" fmla="*/ 201464 w 712779"/>
                <a:gd name="connsiteY8-298" fmla="*/ 786898 h 3200601"/>
                <a:gd name="connsiteX9-299" fmla="*/ 244667 w 712779"/>
                <a:gd name="connsiteY9-300" fmla="*/ 1455080 h 3200601"/>
                <a:gd name="connsiteX0-301" fmla="*/ 0 w 712779"/>
                <a:gd name="connsiteY0-302" fmla="*/ 977494 h 3207614"/>
                <a:gd name="connsiteX1-303" fmla="*/ 150471 w 712779"/>
                <a:gd name="connsiteY1-304" fmla="*/ 3207614 h 3207614"/>
                <a:gd name="connsiteX2-305" fmla="*/ 459557 w 712779"/>
                <a:gd name="connsiteY2-306" fmla="*/ 3207614 h 3207614"/>
                <a:gd name="connsiteX3-307" fmla="*/ 459557 w 712779"/>
                <a:gd name="connsiteY3-308" fmla="*/ 3207613 h 3207614"/>
                <a:gd name="connsiteX4-309" fmla="*/ 529026 w 712779"/>
                <a:gd name="connsiteY4-310" fmla="*/ 3207613 h 3207614"/>
                <a:gd name="connsiteX5-311" fmla="*/ 679497 w 712779"/>
                <a:gd name="connsiteY5-312" fmla="*/ 385989 h 3207614"/>
                <a:gd name="connsiteX6-313" fmla="*/ 402438 w 712779"/>
                <a:gd name="connsiteY6-314" fmla="*/ 1090494 h 3207614"/>
                <a:gd name="connsiteX7-315" fmla="*/ 177062 w 712779"/>
                <a:gd name="connsiteY7-316" fmla="*/ 165712 h 3207614"/>
                <a:gd name="connsiteX8-317" fmla="*/ 201464 w 712779"/>
                <a:gd name="connsiteY8-318" fmla="*/ 793911 h 3207614"/>
                <a:gd name="connsiteX9-319" fmla="*/ 244667 w 712779"/>
                <a:gd name="connsiteY9-320" fmla="*/ 1462093 h 320761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712779" h="3207614">
                  <a:moveTo>
                    <a:pt x="0" y="977494"/>
                  </a:moveTo>
                  <a:cubicBezTo>
                    <a:pt x="285509" y="2031908"/>
                    <a:pt x="154329" y="2436797"/>
                    <a:pt x="150471" y="3207614"/>
                  </a:cubicBezTo>
                  <a:lnTo>
                    <a:pt x="459557" y="3207614"/>
                  </a:lnTo>
                  <a:lnTo>
                    <a:pt x="459557" y="3207613"/>
                  </a:lnTo>
                  <a:lnTo>
                    <a:pt x="529026" y="3207613"/>
                  </a:lnTo>
                  <a:cubicBezTo>
                    <a:pt x="525168" y="2232349"/>
                    <a:pt x="393988" y="1720069"/>
                    <a:pt x="679497" y="385989"/>
                  </a:cubicBezTo>
                  <a:cubicBezTo>
                    <a:pt x="821943" y="-3830"/>
                    <a:pt x="464894" y="930057"/>
                    <a:pt x="402438" y="1090494"/>
                  </a:cubicBezTo>
                  <a:cubicBezTo>
                    <a:pt x="339982" y="1250931"/>
                    <a:pt x="185914" y="-160113"/>
                    <a:pt x="177062" y="165712"/>
                  </a:cubicBezTo>
                  <a:cubicBezTo>
                    <a:pt x="149351" y="-534468"/>
                    <a:pt x="202291" y="1238690"/>
                    <a:pt x="201464" y="793911"/>
                  </a:cubicBezTo>
                  <a:cubicBezTo>
                    <a:pt x="184500" y="761240"/>
                    <a:pt x="244667" y="1462093"/>
                    <a:pt x="244667" y="1462093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: 形状 51"/>
            <p:cNvSpPr/>
            <p:nvPr/>
          </p:nvSpPr>
          <p:spPr>
            <a:xfrm flipH="1">
              <a:off x="1721232" y="4410172"/>
              <a:ext cx="538746" cy="2424439"/>
            </a:xfrm>
            <a:custGeom>
              <a:avLst/>
              <a:gdLst>
                <a:gd name="connsiteX0" fmla="*/ 679497 w 679497"/>
                <a:gd name="connsiteY0" fmla="*/ 0 h 2821625"/>
                <a:gd name="connsiteX1" fmla="*/ 304761 w 679497"/>
                <a:gd name="connsiteY1" fmla="*/ 962621 h 2821625"/>
                <a:gd name="connsiteX2" fmla="*/ 282116 w 679497"/>
                <a:gd name="connsiteY2" fmla="*/ 1106906 h 2821625"/>
                <a:gd name="connsiteX3" fmla="*/ 231225 w 679497"/>
                <a:gd name="connsiteY3" fmla="*/ 1008894 h 2821625"/>
                <a:gd name="connsiteX4" fmla="*/ 0 w 679497"/>
                <a:gd name="connsiteY4" fmla="*/ 591505 h 2821625"/>
                <a:gd name="connsiteX5" fmla="*/ 150471 w 679497"/>
                <a:gd name="connsiteY5" fmla="*/ 2821625 h 2821625"/>
                <a:gd name="connsiteX6" fmla="*/ 459557 w 679497"/>
                <a:gd name="connsiteY6" fmla="*/ 2821625 h 2821625"/>
                <a:gd name="connsiteX7" fmla="*/ 459557 w 679497"/>
                <a:gd name="connsiteY7" fmla="*/ 2821624 h 2821625"/>
                <a:gd name="connsiteX8" fmla="*/ 529026 w 679497"/>
                <a:gd name="connsiteY8" fmla="*/ 2821624 h 2821625"/>
                <a:gd name="connsiteX9" fmla="*/ 679497 w 679497"/>
                <a:gd name="connsiteY9" fmla="*/ 0 h 2821625"/>
                <a:gd name="connsiteX0-1" fmla="*/ 679497 w 679497"/>
                <a:gd name="connsiteY0-2" fmla="*/ 108114 h 2929739"/>
                <a:gd name="connsiteX1-3" fmla="*/ 456206 w 679497"/>
                <a:gd name="connsiteY1-4" fmla="*/ 631152 h 2929739"/>
                <a:gd name="connsiteX2-5" fmla="*/ 304761 w 679497"/>
                <a:gd name="connsiteY2-6" fmla="*/ 1070735 h 2929739"/>
                <a:gd name="connsiteX3-7" fmla="*/ 282116 w 679497"/>
                <a:gd name="connsiteY3-8" fmla="*/ 1215020 h 2929739"/>
                <a:gd name="connsiteX4-9" fmla="*/ 231225 w 679497"/>
                <a:gd name="connsiteY4-10" fmla="*/ 1117008 h 2929739"/>
                <a:gd name="connsiteX5-11" fmla="*/ 0 w 679497"/>
                <a:gd name="connsiteY5-12" fmla="*/ 699619 h 2929739"/>
                <a:gd name="connsiteX6-13" fmla="*/ 150471 w 679497"/>
                <a:gd name="connsiteY6-14" fmla="*/ 2929739 h 2929739"/>
                <a:gd name="connsiteX7-15" fmla="*/ 459557 w 679497"/>
                <a:gd name="connsiteY7-16" fmla="*/ 2929739 h 2929739"/>
                <a:gd name="connsiteX8-17" fmla="*/ 459557 w 679497"/>
                <a:gd name="connsiteY8-18" fmla="*/ 2929738 h 2929739"/>
                <a:gd name="connsiteX9-19" fmla="*/ 529026 w 679497"/>
                <a:gd name="connsiteY9-20" fmla="*/ 2929738 h 2929739"/>
                <a:gd name="connsiteX10" fmla="*/ 679497 w 679497"/>
                <a:gd name="connsiteY10" fmla="*/ 108114 h 2929739"/>
                <a:gd name="connsiteX0-21" fmla="*/ 0 w 679497"/>
                <a:gd name="connsiteY0-22" fmla="*/ 699620 h 2929740"/>
                <a:gd name="connsiteX1-23" fmla="*/ 150471 w 679497"/>
                <a:gd name="connsiteY1-24" fmla="*/ 2929740 h 2929740"/>
                <a:gd name="connsiteX2-25" fmla="*/ 459557 w 679497"/>
                <a:gd name="connsiteY2-26" fmla="*/ 2929740 h 2929740"/>
                <a:gd name="connsiteX3-27" fmla="*/ 459557 w 679497"/>
                <a:gd name="connsiteY3-28" fmla="*/ 2929739 h 2929740"/>
                <a:gd name="connsiteX4-29" fmla="*/ 529026 w 679497"/>
                <a:gd name="connsiteY4-30" fmla="*/ 2929739 h 2929740"/>
                <a:gd name="connsiteX5-31" fmla="*/ 679497 w 679497"/>
                <a:gd name="connsiteY5-32" fmla="*/ 108115 h 2929740"/>
                <a:gd name="connsiteX6-33" fmla="*/ 456206 w 679497"/>
                <a:gd name="connsiteY6-34" fmla="*/ 631153 h 2929740"/>
                <a:gd name="connsiteX7-35" fmla="*/ 304761 w 679497"/>
                <a:gd name="connsiteY7-36" fmla="*/ 1070736 h 2929740"/>
                <a:gd name="connsiteX8-37" fmla="*/ 282116 w 679497"/>
                <a:gd name="connsiteY8-38" fmla="*/ 1215021 h 2929740"/>
                <a:gd name="connsiteX9-39" fmla="*/ 352203 w 679497"/>
                <a:gd name="connsiteY9-40" fmla="*/ 1237987 h 2929740"/>
                <a:gd name="connsiteX0-41" fmla="*/ 0 w 679497"/>
                <a:gd name="connsiteY0-42" fmla="*/ 963735 h 3193855"/>
                <a:gd name="connsiteX1-43" fmla="*/ 150471 w 679497"/>
                <a:gd name="connsiteY1-44" fmla="*/ 3193855 h 3193855"/>
                <a:gd name="connsiteX2-45" fmla="*/ 459557 w 679497"/>
                <a:gd name="connsiteY2-46" fmla="*/ 3193855 h 3193855"/>
                <a:gd name="connsiteX3-47" fmla="*/ 459557 w 679497"/>
                <a:gd name="connsiteY3-48" fmla="*/ 3193854 h 3193855"/>
                <a:gd name="connsiteX4-49" fmla="*/ 529026 w 679497"/>
                <a:gd name="connsiteY4-50" fmla="*/ 3193854 h 3193855"/>
                <a:gd name="connsiteX5-51" fmla="*/ 679497 w 679497"/>
                <a:gd name="connsiteY5-52" fmla="*/ 372230 h 3193855"/>
                <a:gd name="connsiteX6-53" fmla="*/ 456206 w 679497"/>
                <a:gd name="connsiteY6-54" fmla="*/ 895268 h 3193855"/>
                <a:gd name="connsiteX7-55" fmla="*/ 304761 w 679497"/>
                <a:gd name="connsiteY7-56" fmla="*/ 1334851 h 3193855"/>
                <a:gd name="connsiteX8-57" fmla="*/ 302279 w 679497"/>
                <a:gd name="connsiteY8-58" fmla="*/ 514 h 3193855"/>
                <a:gd name="connsiteX9-59" fmla="*/ 352203 w 679497"/>
                <a:gd name="connsiteY9-60" fmla="*/ 1502102 h 3193855"/>
                <a:gd name="connsiteX0-61" fmla="*/ 0 w 679497"/>
                <a:gd name="connsiteY0-62" fmla="*/ 963735 h 3193855"/>
                <a:gd name="connsiteX1-63" fmla="*/ 150471 w 679497"/>
                <a:gd name="connsiteY1-64" fmla="*/ 3193855 h 3193855"/>
                <a:gd name="connsiteX2-65" fmla="*/ 459557 w 679497"/>
                <a:gd name="connsiteY2-66" fmla="*/ 3193855 h 3193855"/>
                <a:gd name="connsiteX3-67" fmla="*/ 459557 w 679497"/>
                <a:gd name="connsiteY3-68" fmla="*/ 3193854 h 3193855"/>
                <a:gd name="connsiteX4-69" fmla="*/ 529026 w 679497"/>
                <a:gd name="connsiteY4-70" fmla="*/ 3193854 h 3193855"/>
                <a:gd name="connsiteX5-71" fmla="*/ 679497 w 679497"/>
                <a:gd name="connsiteY5-72" fmla="*/ 372230 h 3193855"/>
                <a:gd name="connsiteX6-73" fmla="*/ 456206 w 679497"/>
                <a:gd name="connsiteY6-74" fmla="*/ 895268 h 3193855"/>
                <a:gd name="connsiteX7-75" fmla="*/ 109852 w 679497"/>
                <a:gd name="connsiteY7-76" fmla="*/ 293094 h 3193855"/>
                <a:gd name="connsiteX8-77" fmla="*/ 302279 w 679497"/>
                <a:gd name="connsiteY8-78" fmla="*/ 514 h 3193855"/>
                <a:gd name="connsiteX9-79" fmla="*/ 352203 w 679497"/>
                <a:gd name="connsiteY9-80" fmla="*/ 1502102 h 3193855"/>
                <a:gd name="connsiteX0-81" fmla="*/ 0 w 679497"/>
                <a:gd name="connsiteY0-82" fmla="*/ 963754 h 3193874"/>
                <a:gd name="connsiteX1-83" fmla="*/ 150471 w 679497"/>
                <a:gd name="connsiteY1-84" fmla="*/ 3193874 h 3193874"/>
                <a:gd name="connsiteX2-85" fmla="*/ 459557 w 679497"/>
                <a:gd name="connsiteY2-86" fmla="*/ 3193874 h 3193874"/>
                <a:gd name="connsiteX3-87" fmla="*/ 459557 w 679497"/>
                <a:gd name="connsiteY3-88" fmla="*/ 3193873 h 3193874"/>
                <a:gd name="connsiteX4-89" fmla="*/ 529026 w 679497"/>
                <a:gd name="connsiteY4-90" fmla="*/ 3193873 h 3193874"/>
                <a:gd name="connsiteX5-91" fmla="*/ 679497 w 679497"/>
                <a:gd name="connsiteY5-92" fmla="*/ 372249 h 3193874"/>
                <a:gd name="connsiteX6-93" fmla="*/ 456206 w 679497"/>
                <a:gd name="connsiteY6-94" fmla="*/ 895287 h 3193874"/>
                <a:gd name="connsiteX7-95" fmla="*/ 109852 w 679497"/>
                <a:gd name="connsiteY7-96" fmla="*/ 293113 h 3193874"/>
                <a:gd name="connsiteX8-97" fmla="*/ 302279 w 679497"/>
                <a:gd name="connsiteY8-98" fmla="*/ 533 h 3193874"/>
                <a:gd name="connsiteX9-99" fmla="*/ 244667 w 679497"/>
                <a:gd name="connsiteY9-100" fmla="*/ 1448353 h 3193874"/>
                <a:gd name="connsiteX0-101" fmla="*/ 0 w 679497"/>
                <a:gd name="connsiteY0-102" fmla="*/ 760368 h 2990488"/>
                <a:gd name="connsiteX1-103" fmla="*/ 150471 w 679497"/>
                <a:gd name="connsiteY1-104" fmla="*/ 2990488 h 2990488"/>
                <a:gd name="connsiteX2-105" fmla="*/ 459557 w 679497"/>
                <a:gd name="connsiteY2-106" fmla="*/ 2990488 h 2990488"/>
                <a:gd name="connsiteX3-107" fmla="*/ 459557 w 679497"/>
                <a:gd name="connsiteY3-108" fmla="*/ 2990487 h 2990488"/>
                <a:gd name="connsiteX4-109" fmla="*/ 529026 w 679497"/>
                <a:gd name="connsiteY4-110" fmla="*/ 2990487 h 2990488"/>
                <a:gd name="connsiteX5-111" fmla="*/ 679497 w 679497"/>
                <a:gd name="connsiteY5-112" fmla="*/ 168863 h 2990488"/>
                <a:gd name="connsiteX6-113" fmla="*/ 456206 w 679497"/>
                <a:gd name="connsiteY6-114" fmla="*/ 691901 h 2990488"/>
                <a:gd name="connsiteX7-115" fmla="*/ 109852 w 679497"/>
                <a:gd name="connsiteY7-116" fmla="*/ 89727 h 2990488"/>
                <a:gd name="connsiteX8-117" fmla="*/ 201464 w 679497"/>
                <a:gd name="connsiteY8-118" fmla="*/ 576785 h 2990488"/>
                <a:gd name="connsiteX9-119" fmla="*/ 244667 w 679497"/>
                <a:gd name="connsiteY9-120" fmla="*/ 1244967 h 2990488"/>
                <a:gd name="connsiteX0-121" fmla="*/ 0 w 679497"/>
                <a:gd name="connsiteY0-122" fmla="*/ 907190 h 3137310"/>
                <a:gd name="connsiteX1-123" fmla="*/ 150471 w 679497"/>
                <a:gd name="connsiteY1-124" fmla="*/ 3137310 h 3137310"/>
                <a:gd name="connsiteX2-125" fmla="*/ 459557 w 679497"/>
                <a:gd name="connsiteY2-126" fmla="*/ 3137310 h 3137310"/>
                <a:gd name="connsiteX3-127" fmla="*/ 459557 w 679497"/>
                <a:gd name="connsiteY3-128" fmla="*/ 3137309 h 3137310"/>
                <a:gd name="connsiteX4-129" fmla="*/ 529026 w 679497"/>
                <a:gd name="connsiteY4-130" fmla="*/ 3137309 h 3137310"/>
                <a:gd name="connsiteX5-131" fmla="*/ 679497 w 679497"/>
                <a:gd name="connsiteY5-132" fmla="*/ 315685 h 3137310"/>
                <a:gd name="connsiteX6-133" fmla="*/ 456206 w 679497"/>
                <a:gd name="connsiteY6-134" fmla="*/ 838723 h 3137310"/>
                <a:gd name="connsiteX7-135" fmla="*/ 210667 w 679497"/>
                <a:gd name="connsiteY7-136" fmla="*/ 81966 h 3137310"/>
                <a:gd name="connsiteX8-137" fmla="*/ 201464 w 679497"/>
                <a:gd name="connsiteY8-138" fmla="*/ 723607 h 3137310"/>
                <a:gd name="connsiteX9-139" fmla="*/ 244667 w 679497"/>
                <a:gd name="connsiteY9-140" fmla="*/ 1391789 h 3137310"/>
                <a:gd name="connsiteX0-141" fmla="*/ 0 w 679497"/>
                <a:gd name="connsiteY0-142" fmla="*/ 907190 h 3137310"/>
                <a:gd name="connsiteX1-143" fmla="*/ 150471 w 679497"/>
                <a:gd name="connsiteY1-144" fmla="*/ 3137310 h 3137310"/>
                <a:gd name="connsiteX2-145" fmla="*/ 459557 w 679497"/>
                <a:gd name="connsiteY2-146" fmla="*/ 3137310 h 3137310"/>
                <a:gd name="connsiteX3-147" fmla="*/ 459557 w 679497"/>
                <a:gd name="connsiteY3-148" fmla="*/ 3137309 h 3137310"/>
                <a:gd name="connsiteX4-149" fmla="*/ 529026 w 679497"/>
                <a:gd name="connsiteY4-150" fmla="*/ 3137309 h 3137310"/>
                <a:gd name="connsiteX5-151" fmla="*/ 679497 w 679497"/>
                <a:gd name="connsiteY5-152" fmla="*/ 315685 h 3137310"/>
                <a:gd name="connsiteX6-153" fmla="*/ 402438 w 679497"/>
                <a:gd name="connsiteY6-154" fmla="*/ 1020190 h 3137310"/>
                <a:gd name="connsiteX7-155" fmla="*/ 210667 w 679497"/>
                <a:gd name="connsiteY7-156" fmla="*/ 81966 h 3137310"/>
                <a:gd name="connsiteX8-157" fmla="*/ 201464 w 679497"/>
                <a:gd name="connsiteY8-158" fmla="*/ 723607 h 3137310"/>
                <a:gd name="connsiteX9-159" fmla="*/ 244667 w 679497"/>
                <a:gd name="connsiteY9-160" fmla="*/ 1391789 h 3137310"/>
                <a:gd name="connsiteX0-161" fmla="*/ 0 w 712779"/>
                <a:gd name="connsiteY0-162" fmla="*/ 907190 h 3137310"/>
                <a:gd name="connsiteX1-163" fmla="*/ 150471 w 712779"/>
                <a:gd name="connsiteY1-164" fmla="*/ 3137310 h 3137310"/>
                <a:gd name="connsiteX2-165" fmla="*/ 459557 w 712779"/>
                <a:gd name="connsiteY2-166" fmla="*/ 3137310 h 3137310"/>
                <a:gd name="connsiteX3-167" fmla="*/ 459557 w 712779"/>
                <a:gd name="connsiteY3-168" fmla="*/ 3137309 h 3137310"/>
                <a:gd name="connsiteX4-169" fmla="*/ 529026 w 712779"/>
                <a:gd name="connsiteY4-170" fmla="*/ 3137309 h 3137310"/>
                <a:gd name="connsiteX5-171" fmla="*/ 679497 w 712779"/>
                <a:gd name="connsiteY5-172" fmla="*/ 315685 h 3137310"/>
                <a:gd name="connsiteX6-173" fmla="*/ 402438 w 712779"/>
                <a:gd name="connsiteY6-174" fmla="*/ 1020190 h 3137310"/>
                <a:gd name="connsiteX7-175" fmla="*/ 210667 w 712779"/>
                <a:gd name="connsiteY7-176" fmla="*/ 81966 h 3137310"/>
                <a:gd name="connsiteX8-177" fmla="*/ 201464 w 712779"/>
                <a:gd name="connsiteY8-178" fmla="*/ 723607 h 3137310"/>
                <a:gd name="connsiteX9-179" fmla="*/ 244667 w 712779"/>
                <a:gd name="connsiteY9-180" fmla="*/ 1391789 h 3137310"/>
                <a:gd name="connsiteX0-181" fmla="*/ 0 w 712779"/>
                <a:gd name="connsiteY0-182" fmla="*/ 919275 h 3149395"/>
                <a:gd name="connsiteX1-183" fmla="*/ 150471 w 712779"/>
                <a:gd name="connsiteY1-184" fmla="*/ 3149395 h 3149395"/>
                <a:gd name="connsiteX2-185" fmla="*/ 459557 w 712779"/>
                <a:gd name="connsiteY2-186" fmla="*/ 3149395 h 3149395"/>
                <a:gd name="connsiteX3-187" fmla="*/ 459557 w 712779"/>
                <a:gd name="connsiteY3-188" fmla="*/ 3149394 h 3149395"/>
                <a:gd name="connsiteX4-189" fmla="*/ 529026 w 712779"/>
                <a:gd name="connsiteY4-190" fmla="*/ 3149394 h 3149395"/>
                <a:gd name="connsiteX5-191" fmla="*/ 679497 w 712779"/>
                <a:gd name="connsiteY5-192" fmla="*/ 327770 h 3149395"/>
                <a:gd name="connsiteX6-193" fmla="*/ 402438 w 712779"/>
                <a:gd name="connsiteY6-194" fmla="*/ 1032275 h 3149395"/>
                <a:gd name="connsiteX7-195" fmla="*/ 210667 w 712779"/>
                <a:gd name="connsiteY7-196" fmla="*/ 94051 h 3149395"/>
                <a:gd name="connsiteX8-197" fmla="*/ 201464 w 712779"/>
                <a:gd name="connsiteY8-198" fmla="*/ 735692 h 3149395"/>
                <a:gd name="connsiteX9-199" fmla="*/ 244667 w 712779"/>
                <a:gd name="connsiteY9-200" fmla="*/ 1403874 h 3149395"/>
                <a:gd name="connsiteX0-201" fmla="*/ 0 w 712779"/>
                <a:gd name="connsiteY0-202" fmla="*/ 919275 h 3149395"/>
                <a:gd name="connsiteX1-203" fmla="*/ 150471 w 712779"/>
                <a:gd name="connsiteY1-204" fmla="*/ 3149395 h 3149395"/>
                <a:gd name="connsiteX2-205" fmla="*/ 459557 w 712779"/>
                <a:gd name="connsiteY2-206" fmla="*/ 3149395 h 3149395"/>
                <a:gd name="connsiteX3-207" fmla="*/ 459557 w 712779"/>
                <a:gd name="connsiteY3-208" fmla="*/ 3149394 h 3149395"/>
                <a:gd name="connsiteX4-209" fmla="*/ 529026 w 712779"/>
                <a:gd name="connsiteY4-210" fmla="*/ 3149394 h 3149395"/>
                <a:gd name="connsiteX5-211" fmla="*/ 679497 w 712779"/>
                <a:gd name="connsiteY5-212" fmla="*/ 327770 h 3149395"/>
                <a:gd name="connsiteX6-213" fmla="*/ 402438 w 712779"/>
                <a:gd name="connsiteY6-214" fmla="*/ 1032275 h 3149395"/>
                <a:gd name="connsiteX7-215" fmla="*/ 210667 w 712779"/>
                <a:gd name="connsiteY7-216" fmla="*/ 94051 h 3149395"/>
                <a:gd name="connsiteX8-217" fmla="*/ 201464 w 712779"/>
                <a:gd name="connsiteY8-218" fmla="*/ 735692 h 3149395"/>
                <a:gd name="connsiteX9-219" fmla="*/ 244667 w 712779"/>
                <a:gd name="connsiteY9-220" fmla="*/ 1403874 h 3149395"/>
                <a:gd name="connsiteX0-221" fmla="*/ 0 w 712779"/>
                <a:gd name="connsiteY0-222" fmla="*/ 982939 h 3213059"/>
                <a:gd name="connsiteX1-223" fmla="*/ 150471 w 712779"/>
                <a:gd name="connsiteY1-224" fmla="*/ 3213059 h 3213059"/>
                <a:gd name="connsiteX2-225" fmla="*/ 459557 w 712779"/>
                <a:gd name="connsiteY2-226" fmla="*/ 3213059 h 3213059"/>
                <a:gd name="connsiteX3-227" fmla="*/ 459557 w 712779"/>
                <a:gd name="connsiteY3-228" fmla="*/ 3213058 h 3213059"/>
                <a:gd name="connsiteX4-229" fmla="*/ 529026 w 712779"/>
                <a:gd name="connsiteY4-230" fmla="*/ 3213058 h 3213059"/>
                <a:gd name="connsiteX5-231" fmla="*/ 679497 w 712779"/>
                <a:gd name="connsiteY5-232" fmla="*/ 391434 h 3213059"/>
                <a:gd name="connsiteX6-233" fmla="*/ 402438 w 712779"/>
                <a:gd name="connsiteY6-234" fmla="*/ 1095939 h 3213059"/>
                <a:gd name="connsiteX7-235" fmla="*/ 210667 w 712779"/>
                <a:gd name="connsiteY7-236" fmla="*/ 157715 h 3213059"/>
                <a:gd name="connsiteX8-237" fmla="*/ 201464 w 712779"/>
                <a:gd name="connsiteY8-238" fmla="*/ 799356 h 3213059"/>
                <a:gd name="connsiteX9-239" fmla="*/ 244667 w 712779"/>
                <a:gd name="connsiteY9-240" fmla="*/ 1467538 h 3213059"/>
                <a:gd name="connsiteX0-241" fmla="*/ 0 w 712779"/>
                <a:gd name="connsiteY0-242" fmla="*/ 982940 h 3213060"/>
                <a:gd name="connsiteX1-243" fmla="*/ 150471 w 712779"/>
                <a:gd name="connsiteY1-244" fmla="*/ 3213060 h 3213060"/>
                <a:gd name="connsiteX2-245" fmla="*/ 459557 w 712779"/>
                <a:gd name="connsiteY2-246" fmla="*/ 3213060 h 3213060"/>
                <a:gd name="connsiteX3-247" fmla="*/ 459557 w 712779"/>
                <a:gd name="connsiteY3-248" fmla="*/ 3213059 h 3213060"/>
                <a:gd name="connsiteX4-249" fmla="*/ 529026 w 712779"/>
                <a:gd name="connsiteY4-250" fmla="*/ 3213059 h 3213060"/>
                <a:gd name="connsiteX5-251" fmla="*/ 679497 w 712779"/>
                <a:gd name="connsiteY5-252" fmla="*/ 391435 h 3213060"/>
                <a:gd name="connsiteX6-253" fmla="*/ 402438 w 712779"/>
                <a:gd name="connsiteY6-254" fmla="*/ 1095940 h 3213060"/>
                <a:gd name="connsiteX7-255" fmla="*/ 210667 w 712779"/>
                <a:gd name="connsiteY7-256" fmla="*/ 157716 h 3213060"/>
                <a:gd name="connsiteX8-257" fmla="*/ 201464 w 712779"/>
                <a:gd name="connsiteY8-258" fmla="*/ 799357 h 3213060"/>
                <a:gd name="connsiteX9-259" fmla="*/ 244667 w 712779"/>
                <a:gd name="connsiteY9-260" fmla="*/ 1467539 h 3213060"/>
                <a:gd name="connsiteX0-261" fmla="*/ 0 w 712779"/>
                <a:gd name="connsiteY0-262" fmla="*/ 970481 h 3200601"/>
                <a:gd name="connsiteX1-263" fmla="*/ 150471 w 712779"/>
                <a:gd name="connsiteY1-264" fmla="*/ 3200601 h 3200601"/>
                <a:gd name="connsiteX2-265" fmla="*/ 459557 w 712779"/>
                <a:gd name="connsiteY2-266" fmla="*/ 3200601 h 3200601"/>
                <a:gd name="connsiteX3-267" fmla="*/ 459557 w 712779"/>
                <a:gd name="connsiteY3-268" fmla="*/ 3200600 h 3200601"/>
                <a:gd name="connsiteX4-269" fmla="*/ 529026 w 712779"/>
                <a:gd name="connsiteY4-270" fmla="*/ 3200600 h 3200601"/>
                <a:gd name="connsiteX5-271" fmla="*/ 679497 w 712779"/>
                <a:gd name="connsiteY5-272" fmla="*/ 378976 h 3200601"/>
                <a:gd name="connsiteX6-273" fmla="*/ 402438 w 712779"/>
                <a:gd name="connsiteY6-274" fmla="*/ 1083481 h 3200601"/>
                <a:gd name="connsiteX7-275" fmla="*/ 177062 w 712779"/>
                <a:gd name="connsiteY7-276" fmla="*/ 158699 h 3200601"/>
                <a:gd name="connsiteX8-277" fmla="*/ 201464 w 712779"/>
                <a:gd name="connsiteY8-278" fmla="*/ 786898 h 3200601"/>
                <a:gd name="connsiteX9-279" fmla="*/ 244667 w 712779"/>
                <a:gd name="connsiteY9-280" fmla="*/ 1455080 h 3200601"/>
                <a:gd name="connsiteX0-281" fmla="*/ 0 w 712779"/>
                <a:gd name="connsiteY0-282" fmla="*/ 970481 h 3200601"/>
                <a:gd name="connsiteX1-283" fmla="*/ 150471 w 712779"/>
                <a:gd name="connsiteY1-284" fmla="*/ 3200601 h 3200601"/>
                <a:gd name="connsiteX2-285" fmla="*/ 459557 w 712779"/>
                <a:gd name="connsiteY2-286" fmla="*/ 3200601 h 3200601"/>
                <a:gd name="connsiteX3-287" fmla="*/ 459557 w 712779"/>
                <a:gd name="connsiteY3-288" fmla="*/ 3200600 h 3200601"/>
                <a:gd name="connsiteX4-289" fmla="*/ 529026 w 712779"/>
                <a:gd name="connsiteY4-290" fmla="*/ 3200600 h 3200601"/>
                <a:gd name="connsiteX5-291" fmla="*/ 679497 w 712779"/>
                <a:gd name="connsiteY5-292" fmla="*/ 378976 h 3200601"/>
                <a:gd name="connsiteX6-293" fmla="*/ 402438 w 712779"/>
                <a:gd name="connsiteY6-294" fmla="*/ 1083481 h 3200601"/>
                <a:gd name="connsiteX7-295" fmla="*/ 177062 w 712779"/>
                <a:gd name="connsiteY7-296" fmla="*/ 158699 h 3200601"/>
                <a:gd name="connsiteX8-297" fmla="*/ 201464 w 712779"/>
                <a:gd name="connsiteY8-298" fmla="*/ 786898 h 3200601"/>
                <a:gd name="connsiteX9-299" fmla="*/ 244667 w 712779"/>
                <a:gd name="connsiteY9-300" fmla="*/ 1455080 h 3200601"/>
                <a:gd name="connsiteX0-301" fmla="*/ 0 w 712779"/>
                <a:gd name="connsiteY0-302" fmla="*/ 977494 h 3207614"/>
                <a:gd name="connsiteX1-303" fmla="*/ 150471 w 712779"/>
                <a:gd name="connsiteY1-304" fmla="*/ 3207614 h 3207614"/>
                <a:gd name="connsiteX2-305" fmla="*/ 459557 w 712779"/>
                <a:gd name="connsiteY2-306" fmla="*/ 3207614 h 3207614"/>
                <a:gd name="connsiteX3-307" fmla="*/ 459557 w 712779"/>
                <a:gd name="connsiteY3-308" fmla="*/ 3207613 h 3207614"/>
                <a:gd name="connsiteX4-309" fmla="*/ 529026 w 712779"/>
                <a:gd name="connsiteY4-310" fmla="*/ 3207613 h 3207614"/>
                <a:gd name="connsiteX5-311" fmla="*/ 679497 w 712779"/>
                <a:gd name="connsiteY5-312" fmla="*/ 385989 h 3207614"/>
                <a:gd name="connsiteX6-313" fmla="*/ 402438 w 712779"/>
                <a:gd name="connsiteY6-314" fmla="*/ 1090494 h 3207614"/>
                <a:gd name="connsiteX7-315" fmla="*/ 177062 w 712779"/>
                <a:gd name="connsiteY7-316" fmla="*/ 165712 h 3207614"/>
                <a:gd name="connsiteX8-317" fmla="*/ 201464 w 712779"/>
                <a:gd name="connsiteY8-318" fmla="*/ 793911 h 3207614"/>
                <a:gd name="connsiteX9-319" fmla="*/ 244667 w 712779"/>
                <a:gd name="connsiteY9-320" fmla="*/ 1462093 h 320761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712779" h="3207614">
                  <a:moveTo>
                    <a:pt x="0" y="977494"/>
                  </a:moveTo>
                  <a:cubicBezTo>
                    <a:pt x="285509" y="2031908"/>
                    <a:pt x="154329" y="2436797"/>
                    <a:pt x="150471" y="3207614"/>
                  </a:cubicBezTo>
                  <a:lnTo>
                    <a:pt x="459557" y="3207614"/>
                  </a:lnTo>
                  <a:lnTo>
                    <a:pt x="459557" y="3207613"/>
                  </a:lnTo>
                  <a:lnTo>
                    <a:pt x="529026" y="3207613"/>
                  </a:lnTo>
                  <a:cubicBezTo>
                    <a:pt x="525168" y="2232349"/>
                    <a:pt x="393988" y="1720069"/>
                    <a:pt x="679497" y="385989"/>
                  </a:cubicBezTo>
                  <a:cubicBezTo>
                    <a:pt x="821943" y="-3830"/>
                    <a:pt x="464894" y="930057"/>
                    <a:pt x="402438" y="1090494"/>
                  </a:cubicBezTo>
                  <a:cubicBezTo>
                    <a:pt x="339982" y="1250931"/>
                    <a:pt x="185914" y="-160113"/>
                    <a:pt x="177062" y="165712"/>
                  </a:cubicBezTo>
                  <a:cubicBezTo>
                    <a:pt x="149351" y="-534468"/>
                    <a:pt x="202291" y="1238690"/>
                    <a:pt x="201464" y="793911"/>
                  </a:cubicBezTo>
                  <a:cubicBezTo>
                    <a:pt x="184500" y="761240"/>
                    <a:pt x="244667" y="1462093"/>
                    <a:pt x="244667" y="1462093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 flipH="1">
            <a:off x="10236026" y="3103667"/>
            <a:ext cx="3100862" cy="3754334"/>
            <a:chOff x="-851062" y="2407171"/>
            <a:chExt cx="3808233" cy="4450830"/>
          </a:xfrm>
        </p:grpSpPr>
        <p:sp>
          <p:nvSpPr>
            <p:cNvPr id="56" name="任意多边形: 形状 55"/>
            <p:cNvSpPr/>
            <p:nvPr/>
          </p:nvSpPr>
          <p:spPr>
            <a:xfrm flipH="1">
              <a:off x="462008" y="3035030"/>
              <a:ext cx="1249011" cy="3822970"/>
            </a:xfrm>
            <a:custGeom>
              <a:avLst/>
              <a:gdLst>
                <a:gd name="connsiteX0" fmla="*/ 679497 w 679497"/>
                <a:gd name="connsiteY0" fmla="*/ 0 h 2821625"/>
                <a:gd name="connsiteX1" fmla="*/ 304761 w 679497"/>
                <a:gd name="connsiteY1" fmla="*/ 962621 h 2821625"/>
                <a:gd name="connsiteX2" fmla="*/ 282116 w 679497"/>
                <a:gd name="connsiteY2" fmla="*/ 1106906 h 2821625"/>
                <a:gd name="connsiteX3" fmla="*/ 231225 w 679497"/>
                <a:gd name="connsiteY3" fmla="*/ 1008894 h 2821625"/>
                <a:gd name="connsiteX4" fmla="*/ 0 w 679497"/>
                <a:gd name="connsiteY4" fmla="*/ 591505 h 2821625"/>
                <a:gd name="connsiteX5" fmla="*/ 150471 w 679497"/>
                <a:gd name="connsiteY5" fmla="*/ 2821625 h 2821625"/>
                <a:gd name="connsiteX6" fmla="*/ 459557 w 679497"/>
                <a:gd name="connsiteY6" fmla="*/ 2821625 h 2821625"/>
                <a:gd name="connsiteX7" fmla="*/ 459557 w 679497"/>
                <a:gd name="connsiteY7" fmla="*/ 2821624 h 2821625"/>
                <a:gd name="connsiteX8" fmla="*/ 529026 w 679497"/>
                <a:gd name="connsiteY8" fmla="*/ 2821624 h 2821625"/>
                <a:gd name="connsiteX9" fmla="*/ 679497 w 679497"/>
                <a:gd name="connsiteY9" fmla="*/ 0 h 2821625"/>
                <a:gd name="connsiteX0-1" fmla="*/ 679497 w 679497"/>
                <a:gd name="connsiteY0-2" fmla="*/ 108114 h 2929739"/>
                <a:gd name="connsiteX1-3" fmla="*/ 456206 w 679497"/>
                <a:gd name="connsiteY1-4" fmla="*/ 631152 h 2929739"/>
                <a:gd name="connsiteX2-5" fmla="*/ 304761 w 679497"/>
                <a:gd name="connsiteY2-6" fmla="*/ 1070735 h 2929739"/>
                <a:gd name="connsiteX3-7" fmla="*/ 282116 w 679497"/>
                <a:gd name="connsiteY3-8" fmla="*/ 1215020 h 2929739"/>
                <a:gd name="connsiteX4-9" fmla="*/ 231225 w 679497"/>
                <a:gd name="connsiteY4-10" fmla="*/ 1117008 h 2929739"/>
                <a:gd name="connsiteX5-11" fmla="*/ 0 w 679497"/>
                <a:gd name="connsiteY5-12" fmla="*/ 699619 h 2929739"/>
                <a:gd name="connsiteX6-13" fmla="*/ 150471 w 679497"/>
                <a:gd name="connsiteY6-14" fmla="*/ 2929739 h 2929739"/>
                <a:gd name="connsiteX7-15" fmla="*/ 459557 w 679497"/>
                <a:gd name="connsiteY7-16" fmla="*/ 2929739 h 2929739"/>
                <a:gd name="connsiteX8-17" fmla="*/ 459557 w 679497"/>
                <a:gd name="connsiteY8-18" fmla="*/ 2929738 h 2929739"/>
                <a:gd name="connsiteX9-19" fmla="*/ 529026 w 679497"/>
                <a:gd name="connsiteY9-20" fmla="*/ 2929738 h 2929739"/>
                <a:gd name="connsiteX10" fmla="*/ 679497 w 679497"/>
                <a:gd name="connsiteY10" fmla="*/ 108114 h 2929739"/>
                <a:gd name="connsiteX0-21" fmla="*/ 0 w 679497"/>
                <a:gd name="connsiteY0-22" fmla="*/ 699620 h 2929740"/>
                <a:gd name="connsiteX1-23" fmla="*/ 150471 w 679497"/>
                <a:gd name="connsiteY1-24" fmla="*/ 2929740 h 2929740"/>
                <a:gd name="connsiteX2-25" fmla="*/ 459557 w 679497"/>
                <a:gd name="connsiteY2-26" fmla="*/ 2929740 h 2929740"/>
                <a:gd name="connsiteX3-27" fmla="*/ 459557 w 679497"/>
                <a:gd name="connsiteY3-28" fmla="*/ 2929739 h 2929740"/>
                <a:gd name="connsiteX4-29" fmla="*/ 529026 w 679497"/>
                <a:gd name="connsiteY4-30" fmla="*/ 2929739 h 2929740"/>
                <a:gd name="connsiteX5-31" fmla="*/ 679497 w 679497"/>
                <a:gd name="connsiteY5-32" fmla="*/ 108115 h 2929740"/>
                <a:gd name="connsiteX6-33" fmla="*/ 456206 w 679497"/>
                <a:gd name="connsiteY6-34" fmla="*/ 631153 h 2929740"/>
                <a:gd name="connsiteX7-35" fmla="*/ 304761 w 679497"/>
                <a:gd name="connsiteY7-36" fmla="*/ 1070736 h 2929740"/>
                <a:gd name="connsiteX8-37" fmla="*/ 282116 w 679497"/>
                <a:gd name="connsiteY8-38" fmla="*/ 1215021 h 2929740"/>
                <a:gd name="connsiteX9-39" fmla="*/ 352203 w 679497"/>
                <a:gd name="connsiteY9-40" fmla="*/ 1237987 h 2929740"/>
                <a:gd name="connsiteX0-41" fmla="*/ 0 w 679497"/>
                <a:gd name="connsiteY0-42" fmla="*/ 963735 h 3193855"/>
                <a:gd name="connsiteX1-43" fmla="*/ 150471 w 679497"/>
                <a:gd name="connsiteY1-44" fmla="*/ 3193855 h 3193855"/>
                <a:gd name="connsiteX2-45" fmla="*/ 459557 w 679497"/>
                <a:gd name="connsiteY2-46" fmla="*/ 3193855 h 3193855"/>
                <a:gd name="connsiteX3-47" fmla="*/ 459557 w 679497"/>
                <a:gd name="connsiteY3-48" fmla="*/ 3193854 h 3193855"/>
                <a:gd name="connsiteX4-49" fmla="*/ 529026 w 679497"/>
                <a:gd name="connsiteY4-50" fmla="*/ 3193854 h 3193855"/>
                <a:gd name="connsiteX5-51" fmla="*/ 679497 w 679497"/>
                <a:gd name="connsiteY5-52" fmla="*/ 372230 h 3193855"/>
                <a:gd name="connsiteX6-53" fmla="*/ 456206 w 679497"/>
                <a:gd name="connsiteY6-54" fmla="*/ 895268 h 3193855"/>
                <a:gd name="connsiteX7-55" fmla="*/ 304761 w 679497"/>
                <a:gd name="connsiteY7-56" fmla="*/ 1334851 h 3193855"/>
                <a:gd name="connsiteX8-57" fmla="*/ 302279 w 679497"/>
                <a:gd name="connsiteY8-58" fmla="*/ 514 h 3193855"/>
                <a:gd name="connsiteX9-59" fmla="*/ 352203 w 679497"/>
                <a:gd name="connsiteY9-60" fmla="*/ 1502102 h 3193855"/>
                <a:gd name="connsiteX0-61" fmla="*/ 0 w 679497"/>
                <a:gd name="connsiteY0-62" fmla="*/ 963735 h 3193855"/>
                <a:gd name="connsiteX1-63" fmla="*/ 150471 w 679497"/>
                <a:gd name="connsiteY1-64" fmla="*/ 3193855 h 3193855"/>
                <a:gd name="connsiteX2-65" fmla="*/ 459557 w 679497"/>
                <a:gd name="connsiteY2-66" fmla="*/ 3193855 h 3193855"/>
                <a:gd name="connsiteX3-67" fmla="*/ 459557 w 679497"/>
                <a:gd name="connsiteY3-68" fmla="*/ 3193854 h 3193855"/>
                <a:gd name="connsiteX4-69" fmla="*/ 529026 w 679497"/>
                <a:gd name="connsiteY4-70" fmla="*/ 3193854 h 3193855"/>
                <a:gd name="connsiteX5-71" fmla="*/ 679497 w 679497"/>
                <a:gd name="connsiteY5-72" fmla="*/ 372230 h 3193855"/>
                <a:gd name="connsiteX6-73" fmla="*/ 456206 w 679497"/>
                <a:gd name="connsiteY6-74" fmla="*/ 895268 h 3193855"/>
                <a:gd name="connsiteX7-75" fmla="*/ 109852 w 679497"/>
                <a:gd name="connsiteY7-76" fmla="*/ 293094 h 3193855"/>
                <a:gd name="connsiteX8-77" fmla="*/ 302279 w 679497"/>
                <a:gd name="connsiteY8-78" fmla="*/ 514 h 3193855"/>
                <a:gd name="connsiteX9-79" fmla="*/ 352203 w 679497"/>
                <a:gd name="connsiteY9-80" fmla="*/ 1502102 h 3193855"/>
                <a:gd name="connsiteX0-81" fmla="*/ 0 w 679497"/>
                <a:gd name="connsiteY0-82" fmla="*/ 963754 h 3193874"/>
                <a:gd name="connsiteX1-83" fmla="*/ 150471 w 679497"/>
                <a:gd name="connsiteY1-84" fmla="*/ 3193874 h 3193874"/>
                <a:gd name="connsiteX2-85" fmla="*/ 459557 w 679497"/>
                <a:gd name="connsiteY2-86" fmla="*/ 3193874 h 3193874"/>
                <a:gd name="connsiteX3-87" fmla="*/ 459557 w 679497"/>
                <a:gd name="connsiteY3-88" fmla="*/ 3193873 h 3193874"/>
                <a:gd name="connsiteX4-89" fmla="*/ 529026 w 679497"/>
                <a:gd name="connsiteY4-90" fmla="*/ 3193873 h 3193874"/>
                <a:gd name="connsiteX5-91" fmla="*/ 679497 w 679497"/>
                <a:gd name="connsiteY5-92" fmla="*/ 372249 h 3193874"/>
                <a:gd name="connsiteX6-93" fmla="*/ 456206 w 679497"/>
                <a:gd name="connsiteY6-94" fmla="*/ 895287 h 3193874"/>
                <a:gd name="connsiteX7-95" fmla="*/ 109852 w 679497"/>
                <a:gd name="connsiteY7-96" fmla="*/ 293113 h 3193874"/>
                <a:gd name="connsiteX8-97" fmla="*/ 302279 w 679497"/>
                <a:gd name="connsiteY8-98" fmla="*/ 533 h 3193874"/>
                <a:gd name="connsiteX9-99" fmla="*/ 244667 w 679497"/>
                <a:gd name="connsiteY9-100" fmla="*/ 1448353 h 3193874"/>
                <a:gd name="connsiteX0-101" fmla="*/ 0 w 679497"/>
                <a:gd name="connsiteY0-102" fmla="*/ 760368 h 2990488"/>
                <a:gd name="connsiteX1-103" fmla="*/ 150471 w 679497"/>
                <a:gd name="connsiteY1-104" fmla="*/ 2990488 h 2990488"/>
                <a:gd name="connsiteX2-105" fmla="*/ 459557 w 679497"/>
                <a:gd name="connsiteY2-106" fmla="*/ 2990488 h 2990488"/>
                <a:gd name="connsiteX3-107" fmla="*/ 459557 w 679497"/>
                <a:gd name="connsiteY3-108" fmla="*/ 2990487 h 2990488"/>
                <a:gd name="connsiteX4-109" fmla="*/ 529026 w 679497"/>
                <a:gd name="connsiteY4-110" fmla="*/ 2990487 h 2990488"/>
                <a:gd name="connsiteX5-111" fmla="*/ 679497 w 679497"/>
                <a:gd name="connsiteY5-112" fmla="*/ 168863 h 2990488"/>
                <a:gd name="connsiteX6-113" fmla="*/ 456206 w 679497"/>
                <a:gd name="connsiteY6-114" fmla="*/ 691901 h 2990488"/>
                <a:gd name="connsiteX7-115" fmla="*/ 109852 w 679497"/>
                <a:gd name="connsiteY7-116" fmla="*/ 89727 h 2990488"/>
                <a:gd name="connsiteX8-117" fmla="*/ 201464 w 679497"/>
                <a:gd name="connsiteY8-118" fmla="*/ 576785 h 2990488"/>
                <a:gd name="connsiteX9-119" fmla="*/ 244667 w 679497"/>
                <a:gd name="connsiteY9-120" fmla="*/ 1244967 h 2990488"/>
                <a:gd name="connsiteX0-121" fmla="*/ 0 w 679497"/>
                <a:gd name="connsiteY0-122" fmla="*/ 907190 h 3137310"/>
                <a:gd name="connsiteX1-123" fmla="*/ 150471 w 679497"/>
                <a:gd name="connsiteY1-124" fmla="*/ 3137310 h 3137310"/>
                <a:gd name="connsiteX2-125" fmla="*/ 459557 w 679497"/>
                <a:gd name="connsiteY2-126" fmla="*/ 3137310 h 3137310"/>
                <a:gd name="connsiteX3-127" fmla="*/ 459557 w 679497"/>
                <a:gd name="connsiteY3-128" fmla="*/ 3137309 h 3137310"/>
                <a:gd name="connsiteX4-129" fmla="*/ 529026 w 679497"/>
                <a:gd name="connsiteY4-130" fmla="*/ 3137309 h 3137310"/>
                <a:gd name="connsiteX5-131" fmla="*/ 679497 w 679497"/>
                <a:gd name="connsiteY5-132" fmla="*/ 315685 h 3137310"/>
                <a:gd name="connsiteX6-133" fmla="*/ 456206 w 679497"/>
                <a:gd name="connsiteY6-134" fmla="*/ 838723 h 3137310"/>
                <a:gd name="connsiteX7-135" fmla="*/ 210667 w 679497"/>
                <a:gd name="connsiteY7-136" fmla="*/ 81966 h 3137310"/>
                <a:gd name="connsiteX8-137" fmla="*/ 201464 w 679497"/>
                <a:gd name="connsiteY8-138" fmla="*/ 723607 h 3137310"/>
                <a:gd name="connsiteX9-139" fmla="*/ 244667 w 679497"/>
                <a:gd name="connsiteY9-140" fmla="*/ 1391789 h 3137310"/>
                <a:gd name="connsiteX0-141" fmla="*/ 0 w 679497"/>
                <a:gd name="connsiteY0-142" fmla="*/ 907190 h 3137310"/>
                <a:gd name="connsiteX1-143" fmla="*/ 150471 w 679497"/>
                <a:gd name="connsiteY1-144" fmla="*/ 3137310 h 3137310"/>
                <a:gd name="connsiteX2-145" fmla="*/ 459557 w 679497"/>
                <a:gd name="connsiteY2-146" fmla="*/ 3137310 h 3137310"/>
                <a:gd name="connsiteX3-147" fmla="*/ 459557 w 679497"/>
                <a:gd name="connsiteY3-148" fmla="*/ 3137309 h 3137310"/>
                <a:gd name="connsiteX4-149" fmla="*/ 529026 w 679497"/>
                <a:gd name="connsiteY4-150" fmla="*/ 3137309 h 3137310"/>
                <a:gd name="connsiteX5-151" fmla="*/ 679497 w 679497"/>
                <a:gd name="connsiteY5-152" fmla="*/ 315685 h 3137310"/>
                <a:gd name="connsiteX6-153" fmla="*/ 402438 w 679497"/>
                <a:gd name="connsiteY6-154" fmla="*/ 1020190 h 3137310"/>
                <a:gd name="connsiteX7-155" fmla="*/ 210667 w 679497"/>
                <a:gd name="connsiteY7-156" fmla="*/ 81966 h 3137310"/>
                <a:gd name="connsiteX8-157" fmla="*/ 201464 w 679497"/>
                <a:gd name="connsiteY8-158" fmla="*/ 723607 h 3137310"/>
                <a:gd name="connsiteX9-159" fmla="*/ 244667 w 679497"/>
                <a:gd name="connsiteY9-160" fmla="*/ 1391789 h 3137310"/>
                <a:gd name="connsiteX0-161" fmla="*/ 0 w 712779"/>
                <a:gd name="connsiteY0-162" fmla="*/ 907190 h 3137310"/>
                <a:gd name="connsiteX1-163" fmla="*/ 150471 w 712779"/>
                <a:gd name="connsiteY1-164" fmla="*/ 3137310 h 3137310"/>
                <a:gd name="connsiteX2-165" fmla="*/ 459557 w 712779"/>
                <a:gd name="connsiteY2-166" fmla="*/ 3137310 h 3137310"/>
                <a:gd name="connsiteX3-167" fmla="*/ 459557 w 712779"/>
                <a:gd name="connsiteY3-168" fmla="*/ 3137309 h 3137310"/>
                <a:gd name="connsiteX4-169" fmla="*/ 529026 w 712779"/>
                <a:gd name="connsiteY4-170" fmla="*/ 3137309 h 3137310"/>
                <a:gd name="connsiteX5-171" fmla="*/ 679497 w 712779"/>
                <a:gd name="connsiteY5-172" fmla="*/ 315685 h 3137310"/>
                <a:gd name="connsiteX6-173" fmla="*/ 402438 w 712779"/>
                <a:gd name="connsiteY6-174" fmla="*/ 1020190 h 3137310"/>
                <a:gd name="connsiteX7-175" fmla="*/ 210667 w 712779"/>
                <a:gd name="connsiteY7-176" fmla="*/ 81966 h 3137310"/>
                <a:gd name="connsiteX8-177" fmla="*/ 201464 w 712779"/>
                <a:gd name="connsiteY8-178" fmla="*/ 723607 h 3137310"/>
                <a:gd name="connsiteX9-179" fmla="*/ 244667 w 712779"/>
                <a:gd name="connsiteY9-180" fmla="*/ 1391789 h 3137310"/>
                <a:gd name="connsiteX0-181" fmla="*/ 0 w 712779"/>
                <a:gd name="connsiteY0-182" fmla="*/ 919275 h 3149395"/>
                <a:gd name="connsiteX1-183" fmla="*/ 150471 w 712779"/>
                <a:gd name="connsiteY1-184" fmla="*/ 3149395 h 3149395"/>
                <a:gd name="connsiteX2-185" fmla="*/ 459557 w 712779"/>
                <a:gd name="connsiteY2-186" fmla="*/ 3149395 h 3149395"/>
                <a:gd name="connsiteX3-187" fmla="*/ 459557 w 712779"/>
                <a:gd name="connsiteY3-188" fmla="*/ 3149394 h 3149395"/>
                <a:gd name="connsiteX4-189" fmla="*/ 529026 w 712779"/>
                <a:gd name="connsiteY4-190" fmla="*/ 3149394 h 3149395"/>
                <a:gd name="connsiteX5-191" fmla="*/ 679497 w 712779"/>
                <a:gd name="connsiteY5-192" fmla="*/ 327770 h 3149395"/>
                <a:gd name="connsiteX6-193" fmla="*/ 402438 w 712779"/>
                <a:gd name="connsiteY6-194" fmla="*/ 1032275 h 3149395"/>
                <a:gd name="connsiteX7-195" fmla="*/ 210667 w 712779"/>
                <a:gd name="connsiteY7-196" fmla="*/ 94051 h 3149395"/>
                <a:gd name="connsiteX8-197" fmla="*/ 201464 w 712779"/>
                <a:gd name="connsiteY8-198" fmla="*/ 735692 h 3149395"/>
                <a:gd name="connsiteX9-199" fmla="*/ 244667 w 712779"/>
                <a:gd name="connsiteY9-200" fmla="*/ 1403874 h 3149395"/>
                <a:gd name="connsiteX0-201" fmla="*/ 0 w 712779"/>
                <a:gd name="connsiteY0-202" fmla="*/ 919275 h 3149395"/>
                <a:gd name="connsiteX1-203" fmla="*/ 150471 w 712779"/>
                <a:gd name="connsiteY1-204" fmla="*/ 3149395 h 3149395"/>
                <a:gd name="connsiteX2-205" fmla="*/ 459557 w 712779"/>
                <a:gd name="connsiteY2-206" fmla="*/ 3149395 h 3149395"/>
                <a:gd name="connsiteX3-207" fmla="*/ 459557 w 712779"/>
                <a:gd name="connsiteY3-208" fmla="*/ 3149394 h 3149395"/>
                <a:gd name="connsiteX4-209" fmla="*/ 529026 w 712779"/>
                <a:gd name="connsiteY4-210" fmla="*/ 3149394 h 3149395"/>
                <a:gd name="connsiteX5-211" fmla="*/ 679497 w 712779"/>
                <a:gd name="connsiteY5-212" fmla="*/ 327770 h 3149395"/>
                <a:gd name="connsiteX6-213" fmla="*/ 402438 w 712779"/>
                <a:gd name="connsiteY6-214" fmla="*/ 1032275 h 3149395"/>
                <a:gd name="connsiteX7-215" fmla="*/ 210667 w 712779"/>
                <a:gd name="connsiteY7-216" fmla="*/ 94051 h 3149395"/>
                <a:gd name="connsiteX8-217" fmla="*/ 201464 w 712779"/>
                <a:gd name="connsiteY8-218" fmla="*/ 735692 h 3149395"/>
                <a:gd name="connsiteX9-219" fmla="*/ 244667 w 712779"/>
                <a:gd name="connsiteY9-220" fmla="*/ 1403874 h 3149395"/>
                <a:gd name="connsiteX0-221" fmla="*/ 0 w 712779"/>
                <a:gd name="connsiteY0-222" fmla="*/ 982939 h 3213059"/>
                <a:gd name="connsiteX1-223" fmla="*/ 150471 w 712779"/>
                <a:gd name="connsiteY1-224" fmla="*/ 3213059 h 3213059"/>
                <a:gd name="connsiteX2-225" fmla="*/ 459557 w 712779"/>
                <a:gd name="connsiteY2-226" fmla="*/ 3213059 h 3213059"/>
                <a:gd name="connsiteX3-227" fmla="*/ 459557 w 712779"/>
                <a:gd name="connsiteY3-228" fmla="*/ 3213058 h 3213059"/>
                <a:gd name="connsiteX4-229" fmla="*/ 529026 w 712779"/>
                <a:gd name="connsiteY4-230" fmla="*/ 3213058 h 3213059"/>
                <a:gd name="connsiteX5-231" fmla="*/ 679497 w 712779"/>
                <a:gd name="connsiteY5-232" fmla="*/ 391434 h 3213059"/>
                <a:gd name="connsiteX6-233" fmla="*/ 402438 w 712779"/>
                <a:gd name="connsiteY6-234" fmla="*/ 1095939 h 3213059"/>
                <a:gd name="connsiteX7-235" fmla="*/ 210667 w 712779"/>
                <a:gd name="connsiteY7-236" fmla="*/ 157715 h 3213059"/>
                <a:gd name="connsiteX8-237" fmla="*/ 201464 w 712779"/>
                <a:gd name="connsiteY8-238" fmla="*/ 799356 h 3213059"/>
                <a:gd name="connsiteX9-239" fmla="*/ 244667 w 712779"/>
                <a:gd name="connsiteY9-240" fmla="*/ 1467538 h 3213059"/>
                <a:gd name="connsiteX0-241" fmla="*/ 0 w 712779"/>
                <a:gd name="connsiteY0-242" fmla="*/ 982940 h 3213060"/>
                <a:gd name="connsiteX1-243" fmla="*/ 150471 w 712779"/>
                <a:gd name="connsiteY1-244" fmla="*/ 3213060 h 3213060"/>
                <a:gd name="connsiteX2-245" fmla="*/ 459557 w 712779"/>
                <a:gd name="connsiteY2-246" fmla="*/ 3213060 h 3213060"/>
                <a:gd name="connsiteX3-247" fmla="*/ 459557 w 712779"/>
                <a:gd name="connsiteY3-248" fmla="*/ 3213059 h 3213060"/>
                <a:gd name="connsiteX4-249" fmla="*/ 529026 w 712779"/>
                <a:gd name="connsiteY4-250" fmla="*/ 3213059 h 3213060"/>
                <a:gd name="connsiteX5-251" fmla="*/ 679497 w 712779"/>
                <a:gd name="connsiteY5-252" fmla="*/ 391435 h 3213060"/>
                <a:gd name="connsiteX6-253" fmla="*/ 402438 w 712779"/>
                <a:gd name="connsiteY6-254" fmla="*/ 1095940 h 3213060"/>
                <a:gd name="connsiteX7-255" fmla="*/ 210667 w 712779"/>
                <a:gd name="connsiteY7-256" fmla="*/ 157716 h 3213060"/>
                <a:gd name="connsiteX8-257" fmla="*/ 201464 w 712779"/>
                <a:gd name="connsiteY8-258" fmla="*/ 799357 h 3213060"/>
                <a:gd name="connsiteX9-259" fmla="*/ 244667 w 712779"/>
                <a:gd name="connsiteY9-260" fmla="*/ 1467539 h 3213060"/>
                <a:gd name="connsiteX0-261" fmla="*/ 0 w 712779"/>
                <a:gd name="connsiteY0-262" fmla="*/ 970481 h 3200601"/>
                <a:gd name="connsiteX1-263" fmla="*/ 150471 w 712779"/>
                <a:gd name="connsiteY1-264" fmla="*/ 3200601 h 3200601"/>
                <a:gd name="connsiteX2-265" fmla="*/ 459557 w 712779"/>
                <a:gd name="connsiteY2-266" fmla="*/ 3200601 h 3200601"/>
                <a:gd name="connsiteX3-267" fmla="*/ 459557 w 712779"/>
                <a:gd name="connsiteY3-268" fmla="*/ 3200600 h 3200601"/>
                <a:gd name="connsiteX4-269" fmla="*/ 529026 w 712779"/>
                <a:gd name="connsiteY4-270" fmla="*/ 3200600 h 3200601"/>
                <a:gd name="connsiteX5-271" fmla="*/ 679497 w 712779"/>
                <a:gd name="connsiteY5-272" fmla="*/ 378976 h 3200601"/>
                <a:gd name="connsiteX6-273" fmla="*/ 402438 w 712779"/>
                <a:gd name="connsiteY6-274" fmla="*/ 1083481 h 3200601"/>
                <a:gd name="connsiteX7-275" fmla="*/ 177062 w 712779"/>
                <a:gd name="connsiteY7-276" fmla="*/ 158699 h 3200601"/>
                <a:gd name="connsiteX8-277" fmla="*/ 201464 w 712779"/>
                <a:gd name="connsiteY8-278" fmla="*/ 786898 h 3200601"/>
                <a:gd name="connsiteX9-279" fmla="*/ 244667 w 712779"/>
                <a:gd name="connsiteY9-280" fmla="*/ 1455080 h 3200601"/>
                <a:gd name="connsiteX0-281" fmla="*/ 0 w 712779"/>
                <a:gd name="connsiteY0-282" fmla="*/ 970481 h 3200601"/>
                <a:gd name="connsiteX1-283" fmla="*/ 150471 w 712779"/>
                <a:gd name="connsiteY1-284" fmla="*/ 3200601 h 3200601"/>
                <a:gd name="connsiteX2-285" fmla="*/ 459557 w 712779"/>
                <a:gd name="connsiteY2-286" fmla="*/ 3200601 h 3200601"/>
                <a:gd name="connsiteX3-287" fmla="*/ 459557 w 712779"/>
                <a:gd name="connsiteY3-288" fmla="*/ 3200600 h 3200601"/>
                <a:gd name="connsiteX4-289" fmla="*/ 529026 w 712779"/>
                <a:gd name="connsiteY4-290" fmla="*/ 3200600 h 3200601"/>
                <a:gd name="connsiteX5-291" fmla="*/ 679497 w 712779"/>
                <a:gd name="connsiteY5-292" fmla="*/ 378976 h 3200601"/>
                <a:gd name="connsiteX6-293" fmla="*/ 402438 w 712779"/>
                <a:gd name="connsiteY6-294" fmla="*/ 1083481 h 3200601"/>
                <a:gd name="connsiteX7-295" fmla="*/ 177062 w 712779"/>
                <a:gd name="connsiteY7-296" fmla="*/ 158699 h 3200601"/>
                <a:gd name="connsiteX8-297" fmla="*/ 201464 w 712779"/>
                <a:gd name="connsiteY8-298" fmla="*/ 786898 h 3200601"/>
                <a:gd name="connsiteX9-299" fmla="*/ 244667 w 712779"/>
                <a:gd name="connsiteY9-300" fmla="*/ 1455080 h 3200601"/>
                <a:gd name="connsiteX0-301" fmla="*/ 0 w 712779"/>
                <a:gd name="connsiteY0-302" fmla="*/ 977494 h 3207614"/>
                <a:gd name="connsiteX1-303" fmla="*/ 150471 w 712779"/>
                <a:gd name="connsiteY1-304" fmla="*/ 3207614 h 3207614"/>
                <a:gd name="connsiteX2-305" fmla="*/ 459557 w 712779"/>
                <a:gd name="connsiteY2-306" fmla="*/ 3207614 h 3207614"/>
                <a:gd name="connsiteX3-307" fmla="*/ 459557 w 712779"/>
                <a:gd name="connsiteY3-308" fmla="*/ 3207613 h 3207614"/>
                <a:gd name="connsiteX4-309" fmla="*/ 529026 w 712779"/>
                <a:gd name="connsiteY4-310" fmla="*/ 3207613 h 3207614"/>
                <a:gd name="connsiteX5-311" fmla="*/ 679497 w 712779"/>
                <a:gd name="connsiteY5-312" fmla="*/ 385989 h 3207614"/>
                <a:gd name="connsiteX6-313" fmla="*/ 402438 w 712779"/>
                <a:gd name="connsiteY6-314" fmla="*/ 1090494 h 3207614"/>
                <a:gd name="connsiteX7-315" fmla="*/ 177062 w 712779"/>
                <a:gd name="connsiteY7-316" fmla="*/ 165712 h 3207614"/>
                <a:gd name="connsiteX8-317" fmla="*/ 201464 w 712779"/>
                <a:gd name="connsiteY8-318" fmla="*/ 793911 h 3207614"/>
                <a:gd name="connsiteX9-319" fmla="*/ 244667 w 712779"/>
                <a:gd name="connsiteY9-320" fmla="*/ 1462093 h 320761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712779" h="3207614">
                  <a:moveTo>
                    <a:pt x="0" y="977494"/>
                  </a:moveTo>
                  <a:cubicBezTo>
                    <a:pt x="285509" y="2031908"/>
                    <a:pt x="154329" y="2436797"/>
                    <a:pt x="150471" y="3207614"/>
                  </a:cubicBezTo>
                  <a:lnTo>
                    <a:pt x="459557" y="3207614"/>
                  </a:lnTo>
                  <a:lnTo>
                    <a:pt x="459557" y="3207613"/>
                  </a:lnTo>
                  <a:lnTo>
                    <a:pt x="529026" y="3207613"/>
                  </a:lnTo>
                  <a:cubicBezTo>
                    <a:pt x="525168" y="2232349"/>
                    <a:pt x="393988" y="1720069"/>
                    <a:pt x="679497" y="385989"/>
                  </a:cubicBezTo>
                  <a:cubicBezTo>
                    <a:pt x="821943" y="-3830"/>
                    <a:pt x="464894" y="930057"/>
                    <a:pt x="402438" y="1090494"/>
                  </a:cubicBezTo>
                  <a:cubicBezTo>
                    <a:pt x="339982" y="1250931"/>
                    <a:pt x="185914" y="-160113"/>
                    <a:pt x="177062" y="165712"/>
                  </a:cubicBezTo>
                  <a:cubicBezTo>
                    <a:pt x="149351" y="-534468"/>
                    <a:pt x="202291" y="1238690"/>
                    <a:pt x="201464" y="793911"/>
                  </a:cubicBezTo>
                  <a:cubicBezTo>
                    <a:pt x="184500" y="761240"/>
                    <a:pt x="244667" y="1462093"/>
                    <a:pt x="244667" y="1462093"/>
                  </a:cubicBezTo>
                </a:path>
              </a:pathLst>
            </a:custGeom>
            <a:solidFill>
              <a:srgbClr val="604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-127413" y="2407171"/>
              <a:ext cx="2498617" cy="2819699"/>
            </a:xfrm>
            <a:prstGeom prst="ellipse">
              <a:avLst/>
            </a:prstGeom>
            <a:solidFill>
              <a:srgbClr val="339966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-851062" y="3217365"/>
              <a:ext cx="2224786" cy="259725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966105" y="3420653"/>
              <a:ext cx="1991066" cy="2597259"/>
            </a:xfrm>
            <a:prstGeom prst="ellipse">
              <a:avLst/>
            </a:prstGeom>
            <a:solidFill>
              <a:srgbClr val="00CC66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: 形状 59"/>
            <p:cNvSpPr/>
            <p:nvPr/>
          </p:nvSpPr>
          <p:spPr>
            <a:xfrm flipH="1">
              <a:off x="-79419" y="4036376"/>
              <a:ext cx="679497" cy="2821625"/>
            </a:xfrm>
            <a:custGeom>
              <a:avLst/>
              <a:gdLst>
                <a:gd name="connsiteX0" fmla="*/ 679497 w 679497"/>
                <a:gd name="connsiteY0" fmla="*/ 0 h 2821625"/>
                <a:gd name="connsiteX1" fmla="*/ 304761 w 679497"/>
                <a:gd name="connsiteY1" fmla="*/ 962621 h 2821625"/>
                <a:gd name="connsiteX2" fmla="*/ 282116 w 679497"/>
                <a:gd name="connsiteY2" fmla="*/ 1106906 h 2821625"/>
                <a:gd name="connsiteX3" fmla="*/ 231225 w 679497"/>
                <a:gd name="connsiteY3" fmla="*/ 1008894 h 2821625"/>
                <a:gd name="connsiteX4" fmla="*/ 0 w 679497"/>
                <a:gd name="connsiteY4" fmla="*/ 591505 h 2821625"/>
                <a:gd name="connsiteX5" fmla="*/ 150471 w 679497"/>
                <a:gd name="connsiteY5" fmla="*/ 2821625 h 2821625"/>
                <a:gd name="connsiteX6" fmla="*/ 459557 w 679497"/>
                <a:gd name="connsiteY6" fmla="*/ 2821625 h 2821625"/>
                <a:gd name="connsiteX7" fmla="*/ 459557 w 679497"/>
                <a:gd name="connsiteY7" fmla="*/ 2821624 h 2821625"/>
                <a:gd name="connsiteX8" fmla="*/ 529026 w 679497"/>
                <a:gd name="connsiteY8" fmla="*/ 2821624 h 2821625"/>
                <a:gd name="connsiteX9" fmla="*/ 679497 w 679497"/>
                <a:gd name="connsiteY9" fmla="*/ 0 h 282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9497" h="2821625">
                  <a:moveTo>
                    <a:pt x="679497" y="0"/>
                  </a:moveTo>
                  <a:cubicBezTo>
                    <a:pt x="562339" y="330843"/>
                    <a:pt x="383149" y="581929"/>
                    <a:pt x="304761" y="962621"/>
                  </a:cubicBezTo>
                  <a:lnTo>
                    <a:pt x="282116" y="1106906"/>
                  </a:lnTo>
                  <a:lnTo>
                    <a:pt x="231225" y="1008894"/>
                  </a:lnTo>
                  <a:cubicBezTo>
                    <a:pt x="154150" y="869765"/>
                    <a:pt x="66948" y="740927"/>
                    <a:pt x="0" y="591505"/>
                  </a:cubicBezTo>
                  <a:cubicBezTo>
                    <a:pt x="285509" y="1645919"/>
                    <a:pt x="154329" y="2050808"/>
                    <a:pt x="150471" y="2821625"/>
                  </a:cubicBezTo>
                  <a:lnTo>
                    <a:pt x="459557" y="2821625"/>
                  </a:lnTo>
                  <a:lnTo>
                    <a:pt x="459557" y="2821624"/>
                  </a:lnTo>
                  <a:lnTo>
                    <a:pt x="529026" y="2821624"/>
                  </a:lnTo>
                  <a:cubicBezTo>
                    <a:pt x="525168" y="1846360"/>
                    <a:pt x="393988" y="1334080"/>
                    <a:pt x="679497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: 形状 60"/>
            <p:cNvSpPr/>
            <p:nvPr/>
          </p:nvSpPr>
          <p:spPr>
            <a:xfrm flipH="1">
              <a:off x="1721232" y="4433561"/>
              <a:ext cx="538746" cy="2424439"/>
            </a:xfrm>
            <a:custGeom>
              <a:avLst/>
              <a:gdLst>
                <a:gd name="connsiteX0" fmla="*/ 679497 w 679497"/>
                <a:gd name="connsiteY0" fmla="*/ 0 h 2821625"/>
                <a:gd name="connsiteX1" fmla="*/ 304761 w 679497"/>
                <a:gd name="connsiteY1" fmla="*/ 962621 h 2821625"/>
                <a:gd name="connsiteX2" fmla="*/ 282116 w 679497"/>
                <a:gd name="connsiteY2" fmla="*/ 1106906 h 2821625"/>
                <a:gd name="connsiteX3" fmla="*/ 231225 w 679497"/>
                <a:gd name="connsiteY3" fmla="*/ 1008894 h 2821625"/>
                <a:gd name="connsiteX4" fmla="*/ 0 w 679497"/>
                <a:gd name="connsiteY4" fmla="*/ 591505 h 2821625"/>
                <a:gd name="connsiteX5" fmla="*/ 150471 w 679497"/>
                <a:gd name="connsiteY5" fmla="*/ 2821625 h 2821625"/>
                <a:gd name="connsiteX6" fmla="*/ 459557 w 679497"/>
                <a:gd name="connsiteY6" fmla="*/ 2821625 h 2821625"/>
                <a:gd name="connsiteX7" fmla="*/ 459557 w 679497"/>
                <a:gd name="connsiteY7" fmla="*/ 2821624 h 2821625"/>
                <a:gd name="connsiteX8" fmla="*/ 529026 w 679497"/>
                <a:gd name="connsiteY8" fmla="*/ 2821624 h 2821625"/>
                <a:gd name="connsiteX9" fmla="*/ 679497 w 679497"/>
                <a:gd name="connsiteY9" fmla="*/ 0 h 2821625"/>
                <a:gd name="connsiteX0-1" fmla="*/ 679497 w 679497"/>
                <a:gd name="connsiteY0-2" fmla="*/ 108114 h 2929739"/>
                <a:gd name="connsiteX1-3" fmla="*/ 456206 w 679497"/>
                <a:gd name="connsiteY1-4" fmla="*/ 631152 h 2929739"/>
                <a:gd name="connsiteX2-5" fmla="*/ 304761 w 679497"/>
                <a:gd name="connsiteY2-6" fmla="*/ 1070735 h 2929739"/>
                <a:gd name="connsiteX3-7" fmla="*/ 282116 w 679497"/>
                <a:gd name="connsiteY3-8" fmla="*/ 1215020 h 2929739"/>
                <a:gd name="connsiteX4-9" fmla="*/ 231225 w 679497"/>
                <a:gd name="connsiteY4-10" fmla="*/ 1117008 h 2929739"/>
                <a:gd name="connsiteX5-11" fmla="*/ 0 w 679497"/>
                <a:gd name="connsiteY5-12" fmla="*/ 699619 h 2929739"/>
                <a:gd name="connsiteX6-13" fmla="*/ 150471 w 679497"/>
                <a:gd name="connsiteY6-14" fmla="*/ 2929739 h 2929739"/>
                <a:gd name="connsiteX7-15" fmla="*/ 459557 w 679497"/>
                <a:gd name="connsiteY7-16" fmla="*/ 2929739 h 2929739"/>
                <a:gd name="connsiteX8-17" fmla="*/ 459557 w 679497"/>
                <a:gd name="connsiteY8-18" fmla="*/ 2929738 h 2929739"/>
                <a:gd name="connsiteX9-19" fmla="*/ 529026 w 679497"/>
                <a:gd name="connsiteY9-20" fmla="*/ 2929738 h 2929739"/>
                <a:gd name="connsiteX10" fmla="*/ 679497 w 679497"/>
                <a:gd name="connsiteY10" fmla="*/ 108114 h 2929739"/>
                <a:gd name="connsiteX0-21" fmla="*/ 0 w 679497"/>
                <a:gd name="connsiteY0-22" fmla="*/ 699620 h 2929740"/>
                <a:gd name="connsiteX1-23" fmla="*/ 150471 w 679497"/>
                <a:gd name="connsiteY1-24" fmla="*/ 2929740 h 2929740"/>
                <a:gd name="connsiteX2-25" fmla="*/ 459557 w 679497"/>
                <a:gd name="connsiteY2-26" fmla="*/ 2929740 h 2929740"/>
                <a:gd name="connsiteX3-27" fmla="*/ 459557 w 679497"/>
                <a:gd name="connsiteY3-28" fmla="*/ 2929739 h 2929740"/>
                <a:gd name="connsiteX4-29" fmla="*/ 529026 w 679497"/>
                <a:gd name="connsiteY4-30" fmla="*/ 2929739 h 2929740"/>
                <a:gd name="connsiteX5-31" fmla="*/ 679497 w 679497"/>
                <a:gd name="connsiteY5-32" fmla="*/ 108115 h 2929740"/>
                <a:gd name="connsiteX6-33" fmla="*/ 456206 w 679497"/>
                <a:gd name="connsiteY6-34" fmla="*/ 631153 h 2929740"/>
                <a:gd name="connsiteX7-35" fmla="*/ 304761 w 679497"/>
                <a:gd name="connsiteY7-36" fmla="*/ 1070736 h 2929740"/>
                <a:gd name="connsiteX8-37" fmla="*/ 282116 w 679497"/>
                <a:gd name="connsiteY8-38" fmla="*/ 1215021 h 2929740"/>
                <a:gd name="connsiteX9-39" fmla="*/ 352203 w 679497"/>
                <a:gd name="connsiteY9-40" fmla="*/ 1237987 h 2929740"/>
                <a:gd name="connsiteX0-41" fmla="*/ 0 w 679497"/>
                <a:gd name="connsiteY0-42" fmla="*/ 963735 h 3193855"/>
                <a:gd name="connsiteX1-43" fmla="*/ 150471 w 679497"/>
                <a:gd name="connsiteY1-44" fmla="*/ 3193855 h 3193855"/>
                <a:gd name="connsiteX2-45" fmla="*/ 459557 w 679497"/>
                <a:gd name="connsiteY2-46" fmla="*/ 3193855 h 3193855"/>
                <a:gd name="connsiteX3-47" fmla="*/ 459557 w 679497"/>
                <a:gd name="connsiteY3-48" fmla="*/ 3193854 h 3193855"/>
                <a:gd name="connsiteX4-49" fmla="*/ 529026 w 679497"/>
                <a:gd name="connsiteY4-50" fmla="*/ 3193854 h 3193855"/>
                <a:gd name="connsiteX5-51" fmla="*/ 679497 w 679497"/>
                <a:gd name="connsiteY5-52" fmla="*/ 372230 h 3193855"/>
                <a:gd name="connsiteX6-53" fmla="*/ 456206 w 679497"/>
                <a:gd name="connsiteY6-54" fmla="*/ 895268 h 3193855"/>
                <a:gd name="connsiteX7-55" fmla="*/ 304761 w 679497"/>
                <a:gd name="connsiteY7-56" fmla="*/ 1334851 h 3193855"/>
                <a:gd name="connsiteX8-57" fmla="*/ 302279 w 679497"/>
                <a:gd name="connsiteY8-58" fmla="*/ 514 h 3193855"/>
                <a:gd name="connsiteX9-59" fmla="*/ 352203 w 679497"/>
                <a:gd name="connsiteY9-60" fmla="*/ 1502102 h 3193855"/>
                <a:gd name="connsiteX0-61" fmla="*/ 0 w 679497"/>
                <a:gd name="connsiteY0-62" fmla="*/ 963735 h 3193855"/>
                <a:gd name="connsiteX1-63" fmla="*/ 150471 w 679497"/>
                <a:gd name="connsiteY1-64" fmla="*/ 3193855 h 3193855"/>
                <a:gd name="connsiteX2-65" fmla="*/ 459557 w 679497"/>
                <a:gd name="connsiteY2-66" fmla="*/ 3193855 h 3193855"/>
                <a:gd name="connsiteX3-67" fmla="*/ 459557 w 679497"/>
                <a:gd name="connsiteY3-68" fmla="*/ 3193854 h 3193855"/>
                <a:gd name="connsiteX4-69" fmla="*/ 529026 w 679497"/>
                <a:gd name="connsiteY4-70" fmla="*/ 3193854 h 3193855"/>
                <a:gd name="connsiteX5-71" fmla="*/ 679497 w 679497"/>
                <a:gd name="connsiteY5-72" fmla="*/ 372230 h 3193855"/>
                <a:gd name="connsiteX6-73" fmla="*/ 456206 w 679497"/>
                <a:gd name="connsiteY6-74" fmla="*/ 895268 h 3193855"/>
                <a:gd name="connsiteX7-75" fmla="*/ 109852 w 679497"/>
                <a:gd name="connsiteY7-76" fmla="*/ 293094 h 3193855"/>
                <a:gd name="connsiteX8-77" fmla="*/ 302279 w 679497"/>
                <a:gd name="connsiteY8-78" fmla="*/ 514 h 3193855"/>
                <a:gd name="connsiteX9-79" fmla="*/ 352203 w 679497"/>
                <a:gd name="connsiteY9-80" fmla="*/ 1502102 h 3193855"/>
                <a:gd name="connsiteX0-81" fmla="*/ 0 w 679497"/>
                <a:gd name="connsiteY0-82" fmla="*/ 963754 h 3193874"/>
                <a:gd name="connsiteX1-83" fmla="*/ 150471 w 679497"/>
                <a:gd name="connsiteY1-84" fmla="*/ 3193874 h 3193874"/>
                <a:gd name="connsiteX2-85" fmla="*/ 459557 w 679497"/>
                <a:gd name="connsiteY2-86" fmla="*/ 3193874 h 3193874"/>
                <a:gd name="connsiteX3-87" fmla="*/ 459557 w 679497"/>
                <a:gd name="connsiteY3-88" fmla="*/ 3193873 h 3193874"/>
                <a:gd name="connsiteX4-89" fmla="*/ 529026 w 679497"/>
                <a:gd name="connsiteY4-90" fmla="*/ 3193873 h 3193874"/>
                <a:gd name="connsiteX5-91" fmla="*/ 679497 w 679497"/>
                <a:gd name="connsiteY5-92" fmla="*/ 372249 h 3193874"/>
                <a:gd name="connsiteX6-93" fmla="*/ 456206 w 679497"/>
                <a:gd name="connsiteY6-94" fmla="*/ 895287 h 3193874"/>
                <a:gd name="connsiteX7-95" fmla="*/ 109852 w 679497"/>
                <a:gd name="connsiteY7-96" fmla="*/ 293113 h 3193874"/>
                <a:gd name="connsiteX8-97" fmla="*/ 302279 w 679497"/>
                <a:gd name="connsiteY8-98" fmla="*/ 533 h 3193874"/>
                <a:gd name="connsiteX9-99" fmla="*/ 244667 w 679497"/>
                <a:gd name="connsiteY9-100" fmla="*/ 1448353 h 3193874"/>
                <a:gd name="connsiteX0-101" fmla="*/ 0 w 679497"/>
                <a:gd name="connsiteY0-102" fmla="*/ 760368 h 2990488"/>
                <a:gd name="connsiteX1-103" fmla="*/ 150471 w 679497"/>
                <a:gd name="connsiteY1-104" fmla="*/ 2990488 h 2990488"/>
                <a:gd name="connsiteX2-105" fmla="*/ 459557 w 679497"/>
                <a:gd name="connsiteY2-106" fmla="*/ 2990488 h 2990488"/>
                <a:gd name="connsiteX3-107" fmla="*/ 459557 w 679497"/>
                <a:gd name="connsiteY3-108" fmla="*/ 2990487 h 2990488"/>
                <a:gd name="connsiteX4-109" fmla="*/ 529026 w 679497"/>
                <a:gd name="connsiteY4-110" fmla="*/ 2990487 h 2990488"/>
                <a:gd name="connsiteX5-111" fmla="*/ 679497 w 679497"/>
                <a:gd name="connsiteY5-112" fmla="*/ 168863 h 2990488"/>
                <a:gd name="connsiteX6-113" fmla="*/ 456206 w 679497"/>
                <a:gd name="connsiteY6-114" fmla="*/ 691901 h 2990488"/>
                <a:gd name="connsiteX7-115" fmla="*/ 109852 w 679497"/>
                <a:gd name="connsiteY7-116" fmla="*/ 89727 h 2990488"/>
                <a:gd name="connsiteX8-117" fmla="*/ 201464 w 679497"/>
                <a:gd name="connsiteY8-118" fmla="*/ 576785 h 2990488"/>
                <a:gd name="connsiteX9-119" fmla="*/ 244667 w 679497"/>
                <a:gd name="connsiteY9-120" fmla="*/ 1244967 h 2990488"/>
                <a:gd name="connsiteX0-121" fmla="*/ 0 w 679497"/>
                <a:gd name="connsiteY0-122" fmla="*/ 907190 h 3137310"/>
                <a:gd name="connsiteX1-123" fmla="*/ 150471 w 679497"/>
                <a:gd name="connsiteY1-124" fmla="*/ 3137310 h 3137310"/>
                <a:gd name="connsiteX2-125" fmla="*/ 459557 w 679497"/>
                <a:gd name="connsiteY2-126" fmla="*/ 3137310 h 3137310"/>
                <a:gd name="connsiteX3-127" fmla="*/ 459557 w 679497"/>
                <a:gd name="connsiteY3-128" fmla="*/ 3137309 h 3137310"/>
                <a:gd name="connsiteX4-129" fmla="*/ 529026 w 679497"/>
                <a:gd name="connsiteY4-130" fmla="*/ 3137309 h 3137310"/>
                <a:gd name="connsiteX5-131" fmla="*/ 679497 w 679497"/>
                <a:gd name="connsiteY5-132" fmla="*/ 315685 h 3137310"/>
                <a:gd name="connsiteX6-133" fmla="*/ 456206 w 679497"/>
                <a:gd name="connsiteY6-134" fmla="*/ 838723 h 3137310"/>
                <a:gd name="connsiteX7-135" fmla="*/ 210667 w 679497"/>
                <a:gd name="connsiteY7-136" fmla="*/ 81966 h 3137310"/>
                <a:gd name="connsiteX8-137" fmla="*/ 201464 w 679497"/>
                <a:gd name="connsiteY8-138" fmla="*/ 723607 h 3137310"/>
                <a:gd name="connsiteX9-139" fmla="*/ 244667 w 679497"/>
                <a:gd name="connsiteY9-140" fmla="*/ 1391789 h 3137310"/>
                <a:gd name="connsiteX0-141" fmla="*/ 0 w 679497"/>
                <a:gd name="connsiteY0-142" fmla="*/ 907190 h 3137310"/>
                <a:gd name="connsiteX1-143" fmla="*/ 150471 w 679497"/>
                <a:gd name="connsiteY1-144" fmla="*/ 3137310 h 3137310"/>
                <a:gd name="connsiteX2-145" fmla="*/ 459557 w 679497"/>
                <a:gd name="connsiteY2-146" fmla="*/ 3137310 h 3137310"/>
                <a:gd name="connsiteX3-147" fmla="*/ 459557 w 679497"/>
                <a:gd name="connsiteY3-148" fmla="*/ 3137309 h 3137310"/>
                <a:gd name="connsiteX4-149" fmla="*/ 529026 w 679497"/>
                <a:gd name="connsiteY4-150" fmla="*/ 3137309 h 3137310"/>
                <a:gd name="connsiteX5-151" fmla="*/ 679497 w 679497"/>
                <a:gd name="connsiteY5-152" fmla="*/ 315685 h 3137310"/>
                <a:gd name="connsiteX6-153" fmla="*/ 402438 w 679497"/>
                <a:gd name="connsiteY6-154" fmla="*/ 1020190 h 3137310"/>
                <a:gd name="connsiteX7-155" fmla="*/ 210667 w 679497"/>
                <a:gd name="connsiteY7-156" fmla="*/ 81966 h 3137310"/>
                <a:gd name="connsiteX8-157" fmla="*/ 201464 w 679497"/>
                <a:gd name="connsiteY8-158" fmla="*/ 723607 h 3137310"/>
                <a:gd name="connsiteX9-159" fmla="*/ 244667 w 679497"/>
                <a:gd name="connsiteY9-160" fmla="*/ 1391789 h 3137310"/>
                <a:gd name="connsiteX0-161" fmla="*/ 0 w 712779"/>
                <a:gd name="connsiteY0-162" fmla="*/ 907190 h 3137310"/>
                <a:gd name="connsiteX1-163" fmla="*/ 150471 w 712779"/>
                <a:gd name="connsiteY1-164" fmla="*/ 3137310 h 3137310"/>
                <a:gd name="connsiteX2-165" fmla="*/ 459557 w 712779"/>
                <a:gd name="connsiteY2-166" fmla="*/ 3137310 h 3137310"/>
                <a:gd name="connsiteX3-167" fmla="*/ 459557 w 712779"/>
                <a:gd name="connsiteY3-168" fmla="*/ 3137309 h 3137310"/>
                <a:gd name="connsiteX4-169" fmla="*/ 529026 w 712779"/>
                <a:gd name="connsiteY4-170" fmla="*/ 3137309 h 3137310"/>
                <a:gd name="connsiteX5-171" fmla="*/ 679497 w 712779"/>
                <a:gd name="connsiteY5-172" fmla="*/ 315685 h 3137310"/>
                <a:gd name="connsiteX6-173" fmla="*/ 402438 w 712779"/>
                <a:gd name="connsiteY6-174" fmla="*/ 1020190 h 3137310"/>
                <a:gd name="connsiteX7-175" fmla="*/ 210667 w 712779"/>
                <a:gd name="connsiteY7-176" fmla="*/ 81966 h 3137310"/>
                <a:gd name="connsiteX8-177" fmla="*/ 201464 w 712779"/>
                <a:gd name="connsiteY8-178" fmla="*/ 723607 h 3137310"/>
                <a:gd name="connsiteX9-179" fmla="*/ 244667 w 712779"/>
                <a:gd name="connsiteY9-180" fmla="*/ 1391789 h 3137310"/>
                <a:gd name="connsiteX0-181" fmla="*/ 0 w 712779"/>
                <a:gd name="connsiteY0-182" fmla="*/ 919275 h 3149395"/>
                <a:gd name="connsiteX1-183" fmla="*/ 150471 w 712779"/>
                <a:gd name="connsiteY1-184" fmla="*/ 3149395 h 3149395"/>
                <a:gd name="connsiteX2-185" fmla="*/ 459557 w 712779"/>
                <a:gd name="connsiteY2-186" fmla="*/ 3149395 h 3149395"/>
                <a:gd name="connsiteX3-187" fmla="*/ 459557 w 712779"/>
                <a:gd name="connsiteY3-188" fmla="*/ 3149394 h 3149395"/>
                <a:gd name="connsiteX4-189" fmla="*/ 529026 w 712779"/>
                <a:gd name="connsiteY4-190" fmla="*/ 3149394 h 3149395"/>
                <a:gd name="connsiteX5-191" fmla="*/ 679497 w 712779"/>
                <a:gd name="connsiteY5-192" fmla="*/ 327770 h 3149395"/>
                <a:gd name="connsiteX6-193" fmla="*/ 402438 w 712779"/>
                <a:gd name="connsiteY6-194" fmla="*/ 1032275 h 3149395"/>
                <a:gd name="connsiteX7-195" fmla="*/ 210667 w 712779"/>
                <a:gd name="connsiteY7-196" fmla="*/ 94051 h 3149395"/>
                <a:gd name="connsiteX8-197" fmla="*/ 201464 w 712779"/>
                <a:gd name="connsiteY8-198" fmla="*/ 735692 h 3149395"/>
                <a:gd name="connsiteX9-199" fmla="*/ 244667 w 712779"/>
                <a:gd name="connsiteY9-200" fmla="*/ 1403874 h 3149395"/>
                <a:gd name="connsiteX0-201" fmla="*/ 0 w 712779"/>
                <a:gd name="connsiteY0-202" fmla="*/ 919275 h 3149395"/>
                <a:gd name="connsiteX1-203" fmla="*/ 150471 w 712779"/>
                <a:gd name="connsiteY1-204" fmla="*/ 3149395 h 3149395"/>
                <a:gd name="connsiteX2-205" fmla="*/ 459557 w 712779"/>
                <a:gd name="connsiteY2-206" fmla="*/ 3149395 h 3149395"/>
                <a:gd name="connsiteX3-207" fmla="*/ 459557 w 712779"/>
                <a:gd name="connsiteY3-208" fmla="*/ 3149394 h 3149395"/>
                <a:gd name="connsiteX4-209" fmla="*/ 529026 w 712779"/>
                <a:gd name="connsiteY4-210" fmla="*/ 3149394 h 3149395"/>
                <a:gd name="connsiteX5-211" fmla="*/ 679497 w 712779"/>
                <a:gd name="connsiteY5-212" fmla="*/ 327770 h 3149395"/>
                <a:gd name="connsiteX6-213" fmla="*/ 402438 w 712779"/>
                <a:gd name="connsiteY6-214" fmla="*/ 1032275 h 3149395"/>
                <a:gd name="connsiteX7-215" fmla="*/ 210667 w 712779"/>
                <a:gd name="connsiteY7-216" fmla="*/ 94051 h 3149395"/>
                <a:gd name="connsiteX8-217" fmla="*/ 201464 w 712779"/>
                <a:gd name="connsiteY8-218" fmla="*/ 735692 h 3149395"/>
                <a:gd name="connsiteX9-219" fmla="*/ 244667 w 712779"/>
                <a:gd name="connsiteY9-220" fmla="*/ 1403874 h 3149395"/>
                <a:gd name="connsiteX0-221" fmla="*/ 0 w 712779"/>
                <a:gd name="connsiteY0-222" fmla="*/ 982939 h 3213059"/>
                <a:gd name="connsiteX1-223" fmla="*/ 150471 w 712779"/>
                <a:gd name="connsiteY1-224" fmla="*/ 3213059 h 3213059"/>
                <a:gd name="connsiteX2-225" fmla="*/ 459557 w 712779"/>
                <a:gd name="connsiteY2-226" fmla="*/ 3213059 h 3213059"/>
                <a:gd name="connsiteX3-227" fmla="*/ 459557 w 712779"/>
                <a:gd name="connsiteY3-228" fmla="*/ 3213058 h 3213059"/>
                <a:gd name="connsiteX4-229" fmla="*/ 529026 w 712779"/>
                <a:gd name="connsiteY4-230" fmla="*/ 3213058 h 3213059"/>
                <a:gd name="connsiteX5-231" fmla="*/ 679497 w 712779"/>
                <a:gd name="connsiteY5-232" fmla="*/ 391434 h 3213059"/>
                <a:gd name="connsiteX6-233" fmla="*/ 402438 w 712779"/>
                <a:gd name="connsiteY6-234" fmla="*/ 1095939 h 3213059"/>
                <a:gd name="connsiteX7-235" fmla="*/ 210667 w 712779"/>
                <a:gd name="connsiteY7-236" fmla="*/ 157715 h 3213059"/>
                <a:gd name="connsiteX8-237" fmla="*/ 201464 w 712779"/>
                <a:gd name="connsiteY8-238" fmla="*/ 799356 h 3213059"/>
                <a:gd name="connsiteX9-239" fmla="*/ 244667 w 712779"/>
                <a:gd name="connsiteY9-240" fmla="*/ 1467538 h 3213059"/>
                <a:gd name="connsiteX0-241" fmla="*/ 0 w 712779"/>
                <a:gd name="connsiteY0-242" fmla="*/ 982940 h 3213060"/>
                <a:gd name="connsiteX1-243" fmla="*/ 150471 w 712779"/>
                <a:gd name="connsiteY1-244" fmla="*/ 3213060 h 3213060"/>
                <a:gd name="connsiteX2-245" fmla="*/ 459557 w 712779"/>
                <a:gd name="connsiteY2-246" fmla="*/ 3213060 h 3213060"/>
                <a:gd name="connsiteX3-247" fmla="*/ 459557 w 712779"/>
                <a:gd name="connsiteY3-248" fmla="*/ 3213059 h 3213060"/>
                <a:gd name="connsiteX4-249" fmla="*/ 529026 w 712779"/>
                <a:gd name="connsiteY4-250" fmla="*/ 3213059 h 3213060"/>
                <a:gd name="connsiteX5-251" fmla="*/ 679497 w 712779"/>
                <a:gd name="connsiteY5-252" fmla="*/ 391435 h 3213060"/>
                <a:gd name="connsiteX6-253" fmla="*/ 402438 w 712779"/>
                <a:gd name="connsiteY6-254" fmla="*/ 1095940 h 3213060"/>
                <a:gd name="connsiteX7-255" fmla="*/ 210667 w 712779"/>
                <a:gd name="connsiteY7-256" fmla="*/ 157716 h 3213060"/>
                <a:gd name="connsiteX8-257" fmla="*/ 201464 w 712779"/>
                <a:gd name="connsiteY8-258" fmla="*/ 799357 h 3213060"/>
                <a:gd name="connsiteX9-259" fmla="*/ 244667 w 712779"/>
                <a:gd name="connsiteY9-260" fmla="*/ 1467539 h 3213060"/>
                <a:gd name="connsiteX0-261" fmla="*/ 0 w 712779"/>
                <a:gd name="connsiteY0-262" fmla="*/ 970481 h 3200601"/>
                <a:gd name="connsiteX1-263" fmla="*/ 150471 w 712779"/>
                <a:gd name="connsiteY1-264" fmla="*/ 3200601 h 3200601"/>
                <a:gd name="connsiteX2-265" fmla="*/ 459557 w 712779"/>
                <a:gd name="connsiteY2-266" fmla="*/ 3200601 h 3200601"/>
                <a:gd name="connsiteX3-267" fmla="*/ 459557 w 712779"/>
                <a:gd name="connsiteY3-268" fmla="*/ 3200600 h 3200601"/>
                <a:gd name="connsiteX4-269" fmla="*/ 529026 w 712779"/>
                <a:gd name="connsiteY4-270" fmla="*/ 3200600 h 3200601"/>
                <a:gd name="connsiteX5-271" fmla="*/ 679497 w 712779"/>
                <a:gd name="connsiteY5-272" fmla="*/ 378976 h 3200601"/>
                <a:gd name="connsiteX6-273" fmla="*/ 402438 w 712779"/>
                <a:gd name="connsiteY6-274" fmla="*/ 1083481 h 3200601"/>
                <a:gd name="connsiteX7-275" fmla="*/ 177062 w 712779"/>
                <a:gd name="connsiteY7-276" fmla="*/ 158699 h 3200601"/>
                <a:gd name="connsiteX8-277" fmla="*/ 201464 w 712779"/>
                <a:gd name="connsiteY8-278" fmla="*/ 786898 h 3200601"/>
                <a:gd name="connsiteX9-279" fmla="*/ 244667 w 712779"/>
                <a:gd name="connsiteY9-280" fmla="*/ 1455080 h 3200601"/>
                <a:gd name="connsiteX0-281" fmla="*/ 0 w 712779"/>
                <a:gd name="connsiteY0-282" fmla="*/ 970481 h 3200601"/>
                <a:gd name="connsiteX1-283" fmla="*/ 150471 w 712779"/>
                <a:gd name="connsiteY1-284" fmla="*/ 3200601 h 3200601"/>
                <a:gd name="connsiteX2-285" fmla="*/ 459557 w 712779"/>
                <a:gd name="connsiteY2-286" fmla="*/ 3200601 h 3200601"/>
                <a:gd name="connsiteX3-287" fmla="*/ 459557 w 712779"/>
                <a:gd name="connsiteY3-288" fmla="*/ 3200600 h 3200601"/>
                <a:gd name="connsiteX4-289" fmla="*/ 529026 w 712779"/>
                <a:gd name="connsiteY4-290" fmla="*/ 3200600 h 3200601"/>
                <a:gd name="connsiteX5-291" fmla="*/ 679497 w 712779"/>
                <a:gd name="connsiteY5-292" fmla="*/ 378976 h 3200601"/>
                <a:gd name="connsiteX6-293" fmla="*/ 402438 w 712779"/>
                <a:gd name="connsiteY6-294" fmla="*/ 1083481 h 3200601"/>
                <a:gd name="connsiteX7-295" fmla="*/ 177062 w 712779"/>
                <a:gd name="connsiteY7-296" fmla="*/ 158699 h 3200601"/>
                <a:gd name="connsiteX8-297" fmla="*/ 201464 w 712779"/>
                <a:gd name="connsiteY8-298" fmla="*/ 786898 h 3200601"/>
                <a:gd name="connsiteX9-299" fmla="*/ 244667 w 712779"/>
                <a:gd name="connsiteY9-300" fmla="*/ 1455080 h 3200601"/>
                <a:gd name="connsiteX0-301" fmla="*/ 0 w 712779"/>
                <a:gd name="connsiteY0-302" fmla="*/ 977494 h 3207614"/>
                <a:gd name="connsiteX1-303" fmla="*/ 150471 w 712779"/>
                <a:gd name="connsiteY1-304" fmla="*/ 3207614 h 3207614"/>
                <a:gd name="connsiteX2-305" fmla="*/ 459557 w 712779"/>
                <a:gd name="connsiteY2-306" fmla="*/ 3207614 h 3207614"/>
                <a:gd name="connsiteX3-307" fmla="*/ 459557 w 712779"/>
                <a:gd name="connsiteY3-308" fmla="*/ 3207613 h 3207614"/>
                <a:gd name="connsiteX4-309" fmla="*/ 529026 w 712779"/>
                <a:gd name="connsiteY4-310" fmla="*/ 3207613 h 3207614"/>
                <a:gd name="connsiteX5-311" fmla="*/ 679497 w 712779"/>
                <a:gd name="connsiteY5-312" fmla="*/ 385989 h 3207614"/>
                <a:gd name="connsiteX6-313" fmla="*/ 402438 w 712779"/>
                <a:gd name="connsiteY6-314" fmla="*/ 1090494 h 3207614"/>
                <a:gd name="connsiteX7-315" fmla="*/ 177062 w 712779"/>
                <a:gd name="connsiteY7-316" fmla="*/ 165712 h 3207614"/>
                <a:gd name="connsiteX8-317" fmla="*/ 201464 w 712779"/>
                <a:gd name="connsiteY8-318" fmla="*/ 793911 h 3207614"/>
                <a:gd name="connsiteX9-319" fmla="*/ 244667 w 712779"/>
                <a:gd name="connsiteY9-320" fmla="*/ 1462093 h 320761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712779" h="3207614">
                  <a:moveTo>
                    <a:pt x="0" y="977494"/>
                  </a:moveTo>
                  <a:cubicBezTo>
                    <a:pt x="285509" y="2031908"/>
                    <a:pt x="154329" y="2436797"/>
                    <a:pt x="150471" y="3207614"/>
                  </a:cubicBezTo>
                  <a:lnTo>
                    <a:pt x="459557" y="3207614"/>
                  </a:lnTo>
                  <a:lnTo>
                    <a:pt x="459557" y="3207613"/>
                  </a:lnTo>
                  <a:lnTo>
                    <a:pt x="529026" y="3207613"/>
                  </a:lnTo>
                  <a:cubicBezTo>
                    <a:pt x="525168" y="2232349"/>
                    <a:pt x="393988" y="1720069"/>
                    <a:pt x="679497" y="385989"/>
                  </a:cubicBezTo>
                  <a:cubicBezTo>
                    <a:pt x="821943" y="-3830"/>
                    <a:pt x="464894" y="930057"/>
                    <a:pt x="402438" y="1090494"/>
                  </a:cubicBezTo>
                  <a:cubicBezTo>
                    <a:pt x="339982" y="1250931"/>
                    <a:pt x="185914" y="-160113"/>
                    <a:pt x="177062" y="165712"/>
                  </a:cubicBezTo>
                  <a:cubicBezTo>
                    <a:pt x="149351" y="-534468"/>
                    <a:pt x="202291" y="1238690"/>
                    <a:pt x="201464" y="793911"/>
                  </a:cubicBezTo>
                  <a:cubicBezTo>
                    <a:pt x="184500" y="761240"/>
                    <a:pt x="244667" y="1462093"/>
                    <a:pt x="244667" y="1462093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: 形状 61"/>
            <p:cNvSpPr/>
            <p:nvPr/>
          </p:nvSpPr>
          <p:spPr>
            <a:xfrm flipH="1">
              <a:off x="1721232" y="4410172"/>
              <a:ext cx="538746" cy="2424439"/>
            </a:xfrm>
            <a:custGeom>
              <a:avLst/>
              <a:gdLst>
                <a:gd name="connsiteX0" fmla="*/ 679497 w 679497"/>
                <a:gd name="connsiteY0" fmla="*/ 0 h 2821625"/>
                <a:gd name="connsiteX1" fmla="*/ 304761 w 679497"/>
                <a:gd name="connsiteY1" fmla="*/ 962621 h 2821625"/>
                <a:gd name="connsiteX2" fmla="*/ 282116 w 679497"/>
                <a:gd name="connsiteY2" fmla="*/ 1106906 h 2821625"/>
                <a:gd name="connsiteX3" fmla="*/ 231225 w 679497"/>
                <a:gd name="connsiteY3" fmla="*/ 1008894 h 2821625"/>
                <a:gd name="connsiteX4" fmla="*/ 0 w 679497"/>
                <a:gd name="connsiteY4" fmla="*/ 591505 h 2821625"/>
                <a:gd name="connsiteX5" fmla="*/ 150471 w 679497"/>
                <a:gd name="connsiteY5" fmla="*/ 2821625 h 2821625"/>
                <a:gd name="connsiteX6" fmla="*/ 459557 w 679497"/>
                <a:gd name="connsiteY6" fmla="*/ 2821625 h 2821625"/>
                <a:gd name="connsiteX7" fmla="*/ 459557 w 679497"/>
                <a:gd name="connsiteY7" fmla="*/ 2821624 h 2821625"/>
                <a:gd name="connsiteX8" fmla="*/ 529026 w 679497"/>
                <a:gd name="connsiteY8" fmla="*/ 2821624 h 2821625"/>
                <a:gd name="connsiteX9" fmla="*/ 679497 w 679497"/>
                <a:gd name="connsiteY9" fmla="*/ 0 h 2821625"/>
                <a:gd name="connsiteX0-1" fmla="*/ 679497 w 679497"/>
                <a:gd name="connsiteY0-2" fmla="*/ 108114 h 2929739"/>
                <a:gd name="connsiteX1-3" fmla="*/ 456206 w 679497"/>
                <a:gd name="connsiteY1-4" fmla="*/ 631152 h 2929739"/>
                <a:gd name="connsiteX2-5" fmla="*/ 304761 w 679497"/>
                <a:gd name="connsiteY2-6" fmla="*/ 1070735 h 2929739"/>
                <a:gd name="connsiteX3-7" fmla="*/ 282116 w 679497"/>
                <a:gd name="connsiteY3-8" fmla="*/ 1215020 h 2929739"/>
                <a:gd name="connsiteX4-9" fmla="*/ 231225 w 679497"/>
                <a:gd name="connsiteY4-10" fmla="*/ 1117008 h 2929739"/>
                <a:gd name="connsiteX5-11" fmla="*/ 0 w 679497"/>
                <a:gd name="connsiteY5-12" fmla="*/ 699619 h 2929739"/>
                <a:gd name="connsiteX6-13" fmla="*/ 150471 w 679497"/>
                <a:gd name="connsiteY6-14" fmla="*/ 2929739 h 2929739"/>
                <a:gd name="connsiteX7-15" fmla="*/ 459557 w 679497"/>
                <a:gd name="connsiteY7-16" fmla="*/ 2929739 h 2929739"/>
                <a:gd name="connsiteX8-17" fmla="*/ 459557 w 679497"/>
                <a:gd name="connsiteY8-18" fmla="*/ 2929738 h 2929739"/>
                <a:gd name="connsiteX9-19" fmla="*/ 529026 w 679497"/>
                <a:gd name="connsiteY9-20" fmla="*/ 2929738 h 2929739"/>
                <a:gd name="connsiteX10" fmla="*/ 679497 w 679497"/>
                <a:gd name="connsiteY10" fmla="*/ 108114 h 2929739"/>
                <a:gd name="connsiteX0-21" fmla="*/ 0 w 679497"/>
                <a:gd name="connsiteY0-22" fmla="*/ 699620 h 2929740"/>
                <a:gd name="connsiteX1-23" fmla="*/ 150471 w 679497"/>
                <a:gd name="connsiteY1-24" fmla="*/ 2929740 h 2929740"/>
                <a:gd name="connsiteX2-25" fmla="*/ 459557 w 679497"/>
                <a:gd name="connsiteY2-26" fmla="*/ 2929740 h 2929740"/>
                <a:gd name="connsiteX3-27" fmla="*/ 459557 w 679497"/>
                <a:gd name="connsiteY3-28" fmla="*/ 2929739 h 2929740"/>
                <a:gd name="connsiteX4-29" fmla="*/ 529026 w 679497"/>
                <a:gd name="connsiteY4-30" fmla="*/ 2929739 h 2929740"/>
                <a:gd name="connsiteX5-31" fmla="*/ 679497 w 679497"/>
                <a:gd name="connsiteY5-32" fmla="*/ 108115 h 2929740"/>
                <a:gd name="connsiteX6-33" fmla="*/ 456206 w 679497"/>
                <a:gd name="connsiteY6-34" fmla="*/ 631153 h 2929740"/>
                <a:gd name="connsiteX7-35" fmla="*/ 304761 w 679497"/>
                <a:gd name="connsiteY7-36" fmla="*/ 1070736 h 2929740"/>
                <a:gd name="connsiteX8-37" fmla="*/ 282116 w 679497"/>
                <a:gd name="connsiteY8-38" fmla="*/ 1215021 h 2929740"/>
                <a:gd name="connsiteX9-39" fmla="*/ 352203 w 679497"/>
                <a:gd name="connsiteY9-40" fmla="*/ 1237987 h 2929740"/>
                <a:gd name="connsiteX0-41" fmla="*/ 0 w 679497"/>
                <a:gd name="connsiteY0-42" fmla="*/ 963735 h 3193855"/>
                <a:gd name="connsiteX1-43" fmla="*/ 150471 w 679497"/>
                <a:gd name="connsiteY1-44" fmla="*/ 3193855 h 3193855"/>
                <a:gd name="connsiteX2-45" fmla="*/ 459557 w 679497"/>
                <a:gd name="connsiteY2-46" fmla="*/ 3193855 h 3193855"/>
                <a:gd name="connsiteX3-47" fmla="*/ 459557 w 679497"/>
                <a:gd name="connsiteY3-48" fmla="*/ 3193854 h 3193855"/>
                <a:gd name="connsiteX4-49" fmla="*/ 529026 w 679497"/>
                <a:gd name="connsiteY4-50" fmla="*/ 3193854 h 3193855"/>
                <a:gd name="connsiteX5-51" fmla="*/ 679497 w 679497"/>
                <a:gd name="connsiteY5-52" fmla="*/ 372230 h 3193855"/>
                <a:gd name="connsiteX6-53" fmla="*/ 456206 w 679497"/>
                <a:gd name="connsiteY6-54" fmla="*/ 895268 h 3193855"/>
                <a:gd name="connsiteX7-55" fmla="*/ 304761 w 679497"/>
                <a:gd name="connsiteY7-56" fmla="*/ 1334851 h 3193855"/>
                <a:gd name="connsiteX8-57" fmla="*/ 302279 w 679497"/>
                <a:gd name="connsiteY8-58" fmla="*/ 514 h 3193855"/>
                <a:gd name="connsiteX9-59" fmla="*/ 352203 w 679497"/>
                <a:gd name="connsiteY9-60" fmla="*/ 1502102 h 3193855"/>
                <a:gd name="connsiteX0-61" fmla="*/ 0 w 679497"/>
                <a:gd name="connsiteY0-62" fmla="*/ 963735 h 3193855"/>
                <a:gd name="connsiteX1-63" fmla="*/ 150471 w 679497"/>
                <a:gd name="connsiteY1-64" fmla="*/ 3193855 h 3193855"/>
                <a:gd name="connsiteX2-65" fmla="*/ 459557 w 679497"/>
                <a:gd name="connsiteY2-66" fmla="*/ 3193855 h 3193855"/>
                <a:gd name="connsiteX3-67" fmla="*/ 459557 w 679497"/>
                <a:gd name="connsiteY3-68" fmla="*/ 3193854 h 3193855"/>
                <a:gd name="connsiteX4-69" fmla="*/ 529026 w 679497"/>
                <a:gd name="connsiteY4-70" fmla="*/ 3193854 h 3193855"/>
                <a:gd name="connsiteX5-71" fmla="*/ 679497 w 679497"/>
                <a:gd name="connsiteY5-72" fmla="*/ 372230 h 3193855"/>
                <a:gd name="connsiteX6-73" fmla="*/ 456206 w 679497"/>
                <a:gd name="connsiteY6-74" fmla="*/ 895268 h 3193855"/>
                <a:gd name="connsiteX7-75" fmla="*/ 109852 w 679497"/>
                <a:gd name="connsiteY7-76" fmla="*/ 293094 h 3193855"/>
                <a:gd name="connsiteX8-77" fmla="*/ 302279 w 679497"/>
                <a:gd name="connsiteY8-78" fmla="*/ 514 h 3193855"/>
                <a:gd name="connsiteX9-79" fmla="*/ 352203 w 679497"/>
                <a:gd name="connsiteY9-80" fmla="*/ 1502102 h 3193855"/>
                <a:gd name="connsiteX0-81" fmla="*/ 0 w 679497"/>
                <a:gd name="connsiteY0-82" fmla="*/ 963754 h 3193874"/>
                <a:gd name="connsiteX1-83" fmla="*/ 150471 w 679497"/>
                <a:gd name="connsiteY1-84" fmla="*/ 3193874 h 3193874"/>
                <a:gd name="connsiteX2-85" fmla="*/ 459557 w 679497"/>
                <a:gd name="connsiteY2-86" fmla="*/ 3193874 h 3193874"/>
                <a:gd name="connsiteX3-87" fmla="*/ 459557 w 679497"/>
                <a:gd name="connsiteY3-88" fmla="*/ 3193873 h 3193874"/>
                <a:gd name="connsiteX4-89" fmla="*/ 529026 w 679497"/>
                <a:gd name="connsiteY4-90" fmla="*/ 3193873 h 3193874"/>
                <a:gd name="connsiteX5-91" fmla="*/ 679497 w 679497"/>
                <a:gd name="connsiteY5-92" fmla="*/ 372249 h 3193874"/>
                <a:gd name="connsiteX6-93" fmla="*/ 456206 w 679497"/>
                <a:gd name="connsiteY6-94" fmla="*/ 895287 h 3193874"/>
                <a:gd name="connsiteX7-95" fmla="*/ 109852 w 679497"/>
                <a:gd name="connsiteY7-96" fmla="*/ 293113 h 3193874"/>
                <a:gd name="connsiteX8-97" fmla="*/ 302279 w 679497"/>
                <a:gd name="connsiteY8-98" fmla="*/ 533 h 3193874"/>
                <a:gd name="connsiteX9-99" fmla="*/ 244667 w 679497"/>
                <a:gd name="connsiteY9-100" fmla="*/ 1448353 h 3193874"/>
                <a:gd name="connsiteX0-101" fmla="*/ 0 w 679497"/>
                <a:gd name="connsiteY0-102" fmla="*/ 760368 h 2990488"/>
                <a:gd name="connsiteX1-103" fmla="*/ 150471 w 679497"/>
                <a:gd name="connsiteY1-104" fmla="*/ 2990488 h 2990488"/>
                <a:gd name="connsiteX2-105" fmla="*/ 459557 w 679497"/>
                <a:gd name="connsiteY2-106" fmla="*/ 2990488 h 2990488"/>
                <a:gd name="connsiteX3-107" fmla="*/ 459557 w 679497"/>
                <a:gd name="connsiteY3-108" fmla="*/ 2990487 h 2990488"/>
                <a:gd name="connsiteX4-109" fmla="*/ 529026 w 679497"/>
                <a:gd name="connsiteY4-110" fmla="*/ 2990487 h 2990488"/>
                <a:gd name="connsiteX5-111" fmla="*/ 679497 w 679497"/>
                <a:gd name="connsiteY5-112" fmla="*/ 168863 h 2990488"/>
                <a:gd name="connsiteX6-113" fmla="*/ 456206 w 679497"/>
                <a:gd name="connsiteY6-114" fmla="*/ 691901 h 2990488"/>
                <a:gd name="connsiteX7-115" fmla="*/ 109852 w 679497"/>
                <a:gd name="connsiteY7-116" fmla="*/ 89727 h 2990488"/>
                <a:gd name="connsiteX8-117" fmla="*/ 201464 w 679497"/>
                <a:gd name="connsiteY8-118" fmla="*/ 576785 h 2990488"/>
                <a:gd name="connsiteX9-119" fmla="*/ 244667 w 679497"/>
                <a:gd name="connsiteY9-120" fmla="*/ 1244967 h 2990488"/>
                <a:gd name="connsiteX0-121" fmla="*/ 0 w 679497"/>
                <a:gd name="connsiteY0-122" fmla="*/ 907190 h 3137310"/>
                <a:gd name="connsiteX1-123" fmla="*/ 150471 w 679497"/>
                <a:gd name="connsiteY1-124" fmla="*/ 3137310 h 3137310"/>
                <a:gd name="connsiteX2-125" fmla="*/ 459557 w 679497"/>
                <a:gd name="connsiteY2-126" fmla="*/ 3137310 h 3137310"/>
                <a:gd name="connsiteX3-127" fmla="*/ 459557 w 679497"/>
                <a:gd name="connsiteY3-128" fmla="*/ 3137309 h 3137310"/>
                <a:gd name="connsiteX4-129" fmla="*/ 529026 w 679497"/>
                <a:gd name="connsiteY4-130" fmla="*/ 3137309 h 3137310"/>
                <a:gd name="connsiteX5-131" fmla="*/ 679497 w 679497"/>
                <a:gd name="connsiteY5-132" fmla="*/ 315685 h 3137310"/>
                <a:gd name="connsiteX6-133" fmla="*/ 456206 w 679497"/>
                <a:gd name="connsiteY6-134" fmla="*/ 838723 h 3137310"/>
                <a:gd name="connsiteX7-135" fmla="*/ 210667 w 679497"/>
                <a:gd name="connsiteY7-136" fmla="*/ 81966 h 3137310"/>
                <a:gd name="connsiteX8-137" fmla="*/ 201464 w 679497"/>
                <a:gd name="connsiteY8-138" fmla="*/ 723607 h 3137310"/>
                <a:gd name="connsiteX9-139" fmla="*/ 244667 w 679497"/>
                <a:gd name="connsiteY9-140" fmla="*/ 1391789 h 3137310"/>
                <a:gd name="connsiteX0-141" fmla="*/ 0 w 679497"/>
                <a:gd name="connsiteY0-142" fmla="*/ 907190 h 3137310"/>
                <a:gd name="connsiteX1-143" fmla="*/ 150471 w 679497"/>
                <a:gd name="connsiteY1-144" fmla="*/ 3137310 h 3137310"/>
                <a:gd name="connsiteX2-145" fmla="*/ 459557 w 679497"/>
                <a:gd name="connsiteY2-146" fmla="*/ 3137310 h 3137310"/>
                <a:gd name="connsiteX3-147" fmla="*/ 459557 w 679497"/>
                <a:gd name="connsiteY3-148" fmla="*/ 3137309 h 3137310"/>
                <a:gd name="connsiteX4-149" fmla="*/ 529026 w 679497"/>
                <a:gd name="connsiteY4-150" fmla="*/ 3137309 h 3137310"/>
                <a:gd name="connsiteX5-151" fmla="*/ 679497 w 679497"/>
                <a:gd name="connsiteY5-152" fmla="*/ 315685 h 3137310"/>
                <a:gd name="connsiteX6-153" fmla="*/ 402438 w 679497"/>
                <a:gd name="connsiteY6-154" fmla="*/ 1020190 h 3137310"/>
                <a:gd name="connsiteX7-155" fmla="*/ 210667 w 679497"/>
                <a:gd name="connsiteY7-156" fmla="*/ 81966 h 3137310"/>
                <a:gd name="connsiteX8-157" fmla="*/ 201464 w 679497"/>
                <a:gd name="connsiteY8-158" fmla="*/ 723607 h 3137310"/>
                <a:gd name="connsiteX9-159" fmla="*/ 244667 w 679497"/>
                <a:gd name="connsiteY9-160" fmla="*/ 1391789 h 3137310"/>
                <a:gd name="connsiteX0-161" fmla="*/ 0 w 712779"/>
                <a:gd name="connsiteY0-162" fmla="*/ 907190 h 3137310"/>
                <a:gd name="connsiteX1-163" fmla="*/ 150471 w 712779"/>
                <a:gd name="connsiteY1-164" fmla="*/ 3137310 h 3137310"/>
                <a:gd name="connsiteX2-165" fmla="*/ 459557 w 712779"/>
                <a:gd name="connsiteY2-166" fmla="*/ 3137310 h 3137310"/>
                <a:gd name="connsiteX3-167" fmla="*/ 459557 w 712779"/>
                <a:gd name="connsiteY3-168" fmla="*/ 3137309 h 3137310"/>
                <a:gd name="connsiteX4-169" fmla="*/ 529026 w 712779"/>
                <a:gd name="connsiteY4-170" fmla="*/ 3137309 h 3137310"/>
                <a:gd name="connsiteX5-171" fmla="*/ 679497 w 712779"/>
                <a:gd name="connsiteY5-172" fmla="*/ 315685 h 3137310"/>
                <a:gd name="connsiteX6-173" fmla="*/ 402438 w 712779"/>
                <a:gd name="connsiteY6-174" fmla="*/ 1020190 h 3137310"/>
                <a:gd name="connsiteX7-175" fmla="*/ 210667 w 712779"/>
                <a:gd name="connsiteY7-176" fmla="*/ 81966 h 3137310"/>
                <a:gd name="connsiteX8-177" fmla="*/ 201464 w 712779"/>
                <a:gd name="connsiteY8-178" fmla="*/ 723607 h 3137310"/>
                <a:gd name="connsiteX9-179" fmla="*/ 244667 w 712779"/>
                <a:gd name="connsiteY9-180" fmla="*/ 1391789 h 3137310"/>
                <a:gd name="connsiteX0-181" fmla="*/ 0 w 712779"/>
                <a:gd name="connsiteY0-182" fmla="*/ 919275 h 3149395"/>
                <a:gd name="connsiteX1-183" fmla="*/ 150471 w 712779"/>
                <a:gd name="connsiteY1-184" fmla="*/ 3149395 h 3149395"/>
                <a:gd name="connsiteX2-185" fmla="*/ 459557 w 712779"/>
                <a:gd name="connsiteY2-186" fmla="*/ 3149395 h 3149395"/>
                <a:gd name="connsiteX3-187" fmla="*/ 459557 w 712779"/>
                <a:gd name="connsiteY3-188" fmla="*/ 3149394 h 3149395"/>
                <a:gd name="connsiteX4-189" fmla="*/ 529026 w 712779"/>
                <a:gd name="connsiteY4-190" fmla="*/ 3149394 h 3149395"/>
                <a:gd name="connsiteX5-191" fmla="*/ 679497 w 712779"/>
                <a:gd name="connsiteY5-192" fmla="*/ 327770 h 3149395"/>
                <a:gd name="connsiteX6-193" fmla="*/ 402438 w 712779"/>
                <a:gd name="connsiteY6-194" fmla="*/ 1032275 h 3149395"/>
                <a:gd name="connsiteX7-195" fmla="*/ 210667 w 712779"/>
                <a:gd name="connsiteY7-196" fmla="*/ 94051 h 3149395"/>
                <a:gd name="connsiteX8-197" fmla="*/ 201464 w 712779"/>
                <a:gd name="connsiteY8-198" fmla="*/ 735692 h 3149395"/>
                <a:gd name="connsiteX9-199" fmla="*/ 244667 w 712779"/>
                <a:gd name="connsiteY9-200" fmla="*/ 1403874 h 3149395"/>
                <a:gd name="connsiteX0-201" fmla="*/ 0 w 712779"/>
                <a:gd name="connsiteY0-202" fmla="*/ 919275 h 3149395"/>
                <a:gd name="connsiteX1-203" fmla="*/ 150471 w 712779"/>
                <a:gd name="connsiteY1-204" fmla="*/ 3149395 h 3149395"/>
                <a:gd name="connsiteX2-205" fmla="*/ 459557 w 712779"/>
                <a:gd name="connsiteY2-206" fmla="*/ 3149395 h 3149395"/>
                <a:gd name="connsiteX3-207" fmla="*/ 459557 w 712779"/>
                <a:gd name="connsiteY3-208" fmla="*/ 3149394 h 3149395"/>
                <a:gd name="connsiteX4-209" fmla="*/ 529026 w 712779"/>
                <a:gd name="connsiteY4-210" fmla="*/ 3149394 h 3149395"/>
                <a:gd name="connsiteX5-211" fmla="*/ 679497 w 712779"/>
                <a:gd name="connsiteY5-212" fmla="*/ 327770 h 3149395"/>
                <a:gd name="connsiteX6-213" fmla="*/ 402438 w 712779"/>
                <a:gd name="connsiteY6-214" fmla="*/ 1032275 h 3149395"/>
                <a:gd name="connsiteX7-215" fmla="*/ 210667 w 712779"/>
                <a:gd name="connsiteY7-216" fmla="*/ 94051 h 3149395"/>
                <a:gd name="connsiteX8-217" fmla="*/ 201464 w 712779"/>
                <a:gd name="connsiteY8-218" fmla="*/ 735692 h 3149395"/>
                <a:gd name="connsiteX9-219" fmla="*/ 244667 w 712779"/>
                <a:gd name="connsiteY9-220" fmla="*/ 1403874 h 3149395"/>
                <a:gd name="connsiteX0-221" fmla="*/ 0 w 712779"/>
                <a:gd name="connsiteY0-222" fmla="*/ 982939 h 3213059"/>
                <a:gd name="connsiteX1-223" fmla="*/ 150471 w 712779"/>
                <a:gd name="connsiteY1-224" fmla="*/ 3213059 h 3213059"/>
                <a:gd name="connsiteX2-225" fmla="*/ 459557 w 712779"/>
                <a:gd name="connsiteY2-226" fmla="*/ 3213059 h 3213059"/>
                <a:gd name="connsiteX3-227" fmla="*/ 459557 w 712779"/>
                <a:gd name="connsiteY3-228" fmla="*/ 3213058 h 3213059"/>
                <a:gd name="connsiteX4-229" fmla="*/ 529026 w 712779"/>
                <a:gd name="connsiteY4-230" fmla="*/ 3213058 h 3213059"/>
                <a:gd name="connsiteX5-231" fmla="*/ 679497 w 712779"/>
                <a:gd name="connsiteY5-232" fmla="*/ 391434 h 3213059"/>
                <a:gd name="connsiteX6-233" fmla="*/ 402438 w 712779"/>
                <a:gd name="connsiteY6-234" fmla="*/ 1095939 h 3213059"/>
                <a:gd name="connsiteX7-235" fmla="*/ 210667 w 712779"/>
                <a:gd name="connsiteY7-236" fmla="*/ 157715 h 3213059"/>
                <a:gd name="connsiteX8-237" fmla="*/ 201464 w 712779"/>
                <a:gd name="connsiteY8-238" fmla="*/ 799356 h 3213059"/>
                <a:gd name="connsiteX9-239" fmla="*/ 244667 w 712779"/>
                <a:gd name="connsiteY9-240" fmla="*/ 1467538 h 3213059"/>
                <a:gd name="connsiteX0-241" fmla="*/ 0 w 712779"/>
                <a:gd name="connsiteY0-242" fmla="*/ 982940 h 3213060"/>
                <a:gd name="connsiteX1-243" fmla="*/ 150471 w 712779"/>
                <a:gd name="connsiteY1-244" fmla="*/ 3213060 h 3213060"/>
                <a:gd name="connsiteX2-245" fmla="*/ 459557 w 712779"/>
                <a:gd name="connsiteY2-246" fmla="*/ 3213060 h 3213060"/>
                <a:gd name="connsiteX3-247" fmla="*/ 459557 w 712779"/>
                <a:gd name="connsiteY3-248" fmla="*/ 3213059 h 3213060"/>
                <a:gd name="connsiteX4-249" fmla="*/ 529026 w 712779"/>
                <a:gd name="connsiteY4-250" fmla="*/ 3213059 h 3213060"/>
                <a:gd name="connsiteX5-251" fmla="*/ 679497 w 712779"/>
                <a:gd name="connsiteY5-252" fmla="*/ 391435 h 3213060"/>
                <a:gd name="connsiteX6-253" fmla="*/ 402438 w 712779"/>
                <a:gd name="connsiteY6-254" fmla="*/ 1095940 h 3213060"/>
                <a:gd name="connsiteX7-255" fmla="*/ 210667 w 712779"/>
                <a:gd name="connsiteY7-256" fmla="*/ 157716 h 3213060"/>
                <a:gd name="connsiteX8-257" fmla="*/ 201464 w 712779"/>
                <a:gd name="connsiteY8-258" fmla="*/ 799357 h 3213060"/>
                <a:gd name="connsiteX9-259" fmla="*/ 244667 w 712779"/>
                <a:gd name="connsiteY9-260" fmla="*/ 1467539 h 3213060"/>
                <a:gd name="connsiteX0-261" fmla="*/ 0 w 712779"/>
                <a:gd name="connsiteY0-262" fmla="*/ 970481 h 3200601"/>
                <a:gd name="connsiteX1-263" fmla="*/ 150471 w 712779"/>
                <a:gd name="connsiteY1-264" fmla="*/ 3200601 h 3200601"/>
                <a:gd name="connsiteX2-265" fmla="*/ 459557 w 712779"/>
                <a:gd name="connsiteY2-266" fmla="*/ 3200601 h 3200601"/>
                <a:gd name="connsiteX3-267" fmla="*/ 459557 w 712779"/>
                <a:gd name="connsiteY3-268" fmla="*/ 3200600 h 3200601"/>
                <a:gd name="connsiteX4-269" fmla="*/ 529026 w 712779"/>
                <a:gd name="connsiteY4-270" fmla="*/ 3200600 h 3200601"/>
                <a:gd name="connsiteX5-271" fmla="*/ 679497 w 712779"/>
                <a:gd name="connsiteY5-272" fmla="*/ 378976 h 3200601"/>
                <a:gd name="connsiteX6-273" fmla="*/ 402438 w 712779"/>
                <a:gd name="connsiteY6-274" fmla="*/ 1083481 h 3200601"/>
                <a:gd name="connsiteX7-275" fmla="*/ 177062 w 712779"/>
                <a:gd name="connsiteY7-276" fmla="*/ 158699 h 3200601"/>
                <a:gd name="connsiteX8-277" fmla="*/ 201464 w 712779"/>
                <a:gd name="connsiteY8-278" fmla="*/ 786898 h 3200601"/>
                <a:gd name="connsiteX9-279" fmla="*/ 244667 w 712779"/>
                <a:gd name="connsiteY9-280" fmla="*/ 1455080 h 3200601"/>
                <a:gd name="connsiteX0-281" fmla="*/ 0 w 712779"/>
                <a:gd name="connsiteY0-282" fmla="*/ 970481 h 3200601"/>
                <a:gd name="connsiteX1-283" fmla="*/ 150471 w 712779"/>
                <a:gd name="connsiteY1-284" fmla="*/ 3200601 h 3200601"/>
                <a:gd name="connsiteX2-285" fmla="*/ 459557 w 712779"/>
                <a:gd name="connsiteY2-286" fmla="*/ 3200601 h 3200601"/>
                <a:gd name="connsiteX3-287" fmla="*/ 459557 w 712779"/>
                <a:gd name="connsiteY3-288" fmla="*/ 3200600 h 3200601"/>
                <a:gd name="connsiteX4-289" fmla="*/ 529026 w 712779"/>
                <a:gd name="connsiteY4-290" fmla="*/ 3200600 h 3200601"/>
                <a:gd name="connsiteX5-291" fmla="*/ 679497 w 712779"/>
                <a:gd name="connsiteY5-292" fmla="*/ 378976 h 3200601"/>
                <a:gd name="connsiteX6-293" fmla="*/ 402438 w 712779"/>
                <a:gd name="connsiteY6-294" fmla="*/ 1083481 h 3200601"/>
                <a:gd name="connsiteX7-295" fmla="*/ 177062 w 712779"/>
                <a:gd name="connsiteY7-296" fmla="*/ 158699 h 3200601"/>
                <a:gd name="connsiteX8-297" fmla="*/ 201464 w 712779"/>
                <a:gd name="connsiteY8-298" fmla="*/ 786898 h 3200601"/>
                <a:gd name="connsiteX9-299" fmla="*/ 244667 w 712779"/>
                <a:gd name="connsiteY9-300" fmla="*/ 1455080 h 3200601"/>
                <a:gd name="connsiteX0-301" fmla="*/ 0 w 712779"/>
                <a:gd name="connsiteY0-302" fmla="*/ 977494 h 3207614"/>
                <a:gd name="connsiteX1-303" fmla="*/ 150471 w 712779"/>
                <a:gd name="connsiteY1-304" fmla="*/ 3207614 h 3207614"/>
                <a:gd name="connsiteX2-305" fmla="*/ 459557 w 712779"/>
                <a:gd name="connsiteY2-306" fmla="*/ 3207614 h 3207614"/>
                <a:gd name="connsiteX3-307" fmla="*/ 459557 w 712779"/>
                <a:gd name="connsiteY3-308" fmla="*/ 3207613 h 3207614"/>
                <a:gd name="connsiteX4-309" fmla="*/ 529026 w 712779"/>
                <a:gd name="connsiteY4-310" fmla="*/ 3207613 h 3207614"/>
                <a:gd name="connsiteX5-311" fmla="*/ 679497 w 712779"/>
                <a:gd name="connsiteY5-312" fmla="*/ 385989 h 3207614"/>
                <a:gd name="connsiteX6-313" fmla="*/ 402438 w 712779"/>
                <a:gd name="connsiteY6-314" fmla="*/ 1090494 h 3207614"/>
                <a:gd name="connsiteX7-315" fmla="*/ 177062 w 712779"/>
                <a:gd name="connsiteY7-316" fmla="*/ 165712 h 3207614"/>
                <a:gd name="connsiteX8-317" fmla="*/ 201464 w 712779"/>
                <a:gd name="connsiteY8-318" fmla="*/ 793911 h 3207614"/>
                <a:gd name="connsiteX9-319" fmla="*/ 244667 w 712779"/>
                <a:gd name="connsiteY9-320" fmla="*/ 1462093 h 320761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712779" h="3207614">
                  <a:moveTo>
                    <a:pt x="0" y="977494"/>
                  </a:moveTo>
                  <a:cubicBezTo>
                    <a:pt x="285509" y="2031908"/>
                    <a:pt x="154329" y="2436797"/>
                    <a:pt x="150471" y="3207614"/>
                  </a:cubicBezTo>
                  <a:lnTo>
                    <a:pt x="459557" y="3207614"/>
                  </a:lnTo>
                  <a:lnTo>
                    <a:pt x="459557" y="3207613"/>
                  </a:lnTo>
                  <a:lnTo>
                    <a:pt x="529026" y="3207613"/>
                  </a:lnTo>
                  <a:cubicBezTo>
                    <a:pt x="525168" y="2232349"/>
                    <a:pt x="393988" y="1720069"/>
                    <a:pt x="679497" y="385989"/>
                  </a:cubicBezTo>
                  <a:cubicBezTo>
                    <a:pt x="821943" y="-3830"/>
                    <a:pt x="464894" y="930057"/>
                    <a:pt x="402438" y="1090494"/>
                  </a:cubicBezTo>
                  <a:cubicBezTo>
                    <a:pt x="339982" y="1250931"/>
                    <a:pt x="185914" y="-160113"/>
                    <a:pt x="177062" y="165712"/>
                  </a:cubicBezTo>
                  <a:cubicBezTo>
                    <a:pt x="149351" y="-534468"/>
                    <a:pt x="202291" y="1238690"/>
                    <a:pt x="201464" y="793911"/>
                  </a:cubicBezTo>
                  <a:cubicBezTo>
                    <a:pt x="184500" y="761240"/>
                    <a:pt x="244667" y="1462093"/>
                    <a:pt x="244667" y="1462093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93" name="直接连接符 92"/>
          <p:cNvCxnSpPr/>
          <p:nvPr/>
        </p:nvCxnSpPr>
        <p:spPr>
          <a:xfrm>
            <a:off x="3655331" y="1447854"/>
            <a:ext cx="569776" cy="0"/>
          </a:xfrm>
          <a:prstGeom prst="line">
            <a:avLst/>
          </a:prstGeom>
          <a:ln w="19050">
            <a:solidFill>
              <a:srgbClr val="326C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/>
          <p:cNvCxnSpPr/>
          <p:nvPr/>
        </p:nvCxnSpPr>
        <p:spPr>
          <a:xfrm>
            <a:off x="7829435" y="1431766"/>
            <a:ext cx="569776" cy="0"/>
          </a:xfrm>
          <a:prstGeom prst="line">
            <a:avLst/>
          </a:prstGeom>
          <a:ln w="19050">
            <a:solidFill>
              <a:srgbClr val="326C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2753923" y="3722768"/>
            <a:ext cx="6684154" cy="2378454"/>
            <a:chOff x="2738318" y="3722768"/>
            <a:chExt cx="6684154" cy="2378454"/>
          </a:xfrm>
          <a:effectLst>
            <a:reflection blurRad="6350" stA="50000" endA="275" endPos="40000" dist="101600" dir="5400000" sy="-100000" algn="bl" rotWithShape="0"/>
          </a:effectLst>
        </p:grpSpPr>
        <p:grpSp>
          <p:nvGrpSpPr>
            <p:cNvPr id="27" name="组合 26"/>
            <p:cNvGrpSpPr/>
            <p:nvPr/>
          </p:nvGrpSpPr>
          <p:grpSpPr>
            <a:xfrm>
              <a:off x="2738318" y="3722769"/>
              <a:ext cx="1578703" cy="2378453"/>
              <a:chOff x="2738318" y="3722769"/>
              <a:chExt cx="1578703" cy="2378453"/>
            </a:xfrm>
          </p:grpSpPr>
          <p:grpSp>
            <p:nvGrpSpPr>
              <p:cNvPr id="13" name="组合 12"/>
              <p:cNvGrpSpPr/>
              <p:nvPr/>
            </p:nvGrpSpPr>
            <p:grpSpPr>
              <a:xfrm>
                <a:off x="2738318" y="3722769"/>
                <a:ext cx="1578703" cy="2378453"/>
                <a:chOff x="977095" y="1717977"/>
                <a:chExt cx="2597285" cy="4569392"/>
              </a:xfrm>
            </p:grpSpPr>
            <p:sp>
              <p:nvSpPr>
                <p:cNvPr id="10" name="任意多边形: 形状 9"/>
                <p:cNvSpPr/>
                <p:nvPr/>
              </p:nvSpPr>
              <p:spPr>
                <a:xfrm>
                  <a:off x="1054967" y="2014355"/>
                  <a:ext cx="2441542" cy="4273014"/>
                </a:xfrm>
                <a:custGeom>
                  <a:avLst/>
                  <a:gdLst>
                    <a:gd name="connsiteX0" fmla="*/ 227820 w 2441542"/>
                    <a:gd name="connsiteY0" fmla="*/ 0 h 4270341"/>
                    <a:gd name="connsiteX1" fmla="*/ 2213722 w 2441542"/>
                    <a:gd name="connsiteY1" fmla="*/ 0 h 4270341"/>
                    <a:gd name="connsiteX2" fmla="*/ 2441542 w 2441542"/>
                    <a:gd name="connsiteY2" fmla="*/ 227820 h 4270341"/>
                    <a:gd name="connsiteX3" fmla="*/ 2318994 w 2441542"/>
                    <a:gd name="connsiteY3" fmla="*/ 4033095 h 4270341"/>
                    <a:gd name="connsiteX4" fmla="*/ 2091173 w 2441542"/>
                    <a:gd name="connsiteY4" fmla="*/ 4260915 h 4270341"/>
                    <a:gd name="connsiteX5" fmla="*/ 2009478 w 2441542"/>
                    <a:gd name="connsiteY5" fmla="*/ 4261375 h 4270341"/>
                    <a:gd name="connsiteX6" fmla="*/ 2009478 w 2441542"/>
                    <a:gd name="connsiteY6" fmla="*/ 3987536 h 4270341"/>
                    <a:gd name="connsiteX7" fmla="*/ 432064 w 2441542"/>
                    <a:gd name="connsiteY7" fmla="*/ 3987536 h 4270341"/>
                    <a:gd name="connsiteX8" fmla="*/ 432064 w 2441542"/>
                    <a:gd name="connsiteY8" fmla="*/ 4270253 h 4270341"/>
                    <a:gd name="connsiteX9" fmla="*/ 416356 w 2441542"/>
                    <a:gd name="connsiteY9" fmla="*/ 4270341 h 4270341"/>
                    <a:gd name="connsiteX10" fmla="*/ 113121 w 2441542"/>
                    <a:gd name="connsiteY10" fmla="*/ 4042521 h 4270341"/>
                    <a:gd name="connsiteX11" fmla="*/ 0 w 2441542"/>
                    <a:gd name="connsiteY11" fmla="*/ 227820 h 4270341"/>
                    <a:gd name="connsiteX12" fmla="*/ 227820 w 2441542"/>
                    <a:gd name="connsiteY12" fmla="*/ 0 h 4270341"/>
                    <a:gd name="connsiteX0-1" fmla="*/ 227820 w 2441542"/>
                    <a:gd name="connsiteY0-2" fmla="*/ 0 h 4273014"/>
                    <a:gd name="connsiteX1-3" fmla="*/ 2213722 w 2441542"/>
                    <a:gd name="connsiteY1-4" fmla="*/ 0 h 4273014"/>
                    <a:gd name="connsiteX2-5" fmla="*/ 2441542 w 2441542"/>
                    <a:gd name="connsiteY2-6" fmla="*/ 227820 h 4273014"/>
                    <a:gd name="connsiteX3-7" fmla="*/ 2318994 w 2441542"/>
                    <a:gd name="connsiteY3-8" fmla="*/ 4033095 h 4273014"/>
                    <a:gd name="connsiteX4-9" fmla="*/ 2091173 w 2441542"/>
                    <a:gd name="connsiteY4-10" fmla="*/ 4260915 h 4273014"/>
                    <a:gd name="connsiteX5-11" fmla="*/ 2009478 w 2441542"/>
                    <a:gd name="connsiteY5-12" fmla="*/ 4261375 h 4273014"/>
                    <a:gd name="connsiteX6-13" fmla="*/ 2009478 w 2441542"/>
                    <a:gd name="connsiteY6-14" fmla="*/ 3987536 h 4273014"/>
                    <a:gd name="connsiteX7-15" fmla="*/ 432064 w 2441542"/>
                    <a:gd name="connsiteY7-16" fmla="*/ 3987536 h 4273014"/>
                    <a:gd name="connsiteX8-17" fmla="*/ 432064 w 2441542"/>
                    <a:gd name="connsiteY8-18" fmla="*/ 4270253 h 4273014"/>
                    <a:gd name="connsiteX9-19" fmla="*/ 416356 w 2441542"/>
                    <a:gd name="connsiteY9-20" fmla="*/ 4270341 h 4273014"/>
                    <a:gd name="connsiteX10-21" fmla="*/ 113121 w 2441542"/>
                    <a:gd name="connsiteY10-22" fmla="*/ 4042521 h 4273014"/>
                    <a:gd name="connsiteX11-23" fmla="*/ 0 w 2441542"/>
                    <a:gd name="connsiteY11-24" fmla="*/ 227820 h 4273014"/>
                    <a:gd name="connsiteX12-25" fmla="*/ 227820 w 2441542"/>
                    <a:gd name="connsiteY12-26" fmla="*/ 0 h 4273014"/>
                    <a:gd name="connsiteX0-27" fmla="*/ 227820 w 2441542"/>
                    <a:gd name="connsiteY0-28" fmla="*/ 0 h 4273014"/>
                    <a:gd name="connsiteX1-29" fmla="*/ 2213722 w 2441542"/>
                    <a:gd name="connsiteY1-30" fmla="*/ 0 h 4273014"/>
                    <a:gd name="connsiteX2-31" fmla="*/ 2441542 w 2441542"/>
                    <a:gd name="connsiteY2-32" fmla="*/ 227820 h 4273014"/>
                    <a:gd name="connsiteX3-33" fmla="*/ 2318994 w 2441542"/>
                    <a:gd name="connsiteY3-34" fmla="*/ 4033095 h 4273014"/>
                    <a:gd name="connsiteX4-35" fmla="*/ 2091173 w 2441542"/>
                    <a:gd name="connsiteY4-36" fmla="*/ 4260915 h 4273014"/>
                    <a:gd name="connsiteX5-37" fmla="*/ 2009478 w 2441542"/>
                    <a:gd name="connsiteY5-38" fmla="*/ 4261375 h 4273014"/>
                    <a:gd name="connsiteX6-39" fmla="*/ 2009478 w 2441542"/>
                    <a:gd name="connsiteY6-40" fmla="*/ 3987536 h 4273014"/>
                    <a:gd name="connsiteX7-41" fmla="*/ 432064 w 2441542"/>
                    <a:gd name="connsiteY7-42" fmla="*/ 3987536 h 4273014"/>
                    <a:gd name="connsiteX8-43" fmla="*/ 432064 w 2441542"/>
                    <a:gd name="connsiteY8-44" fmla="*/ 4270253 h 4273014"/>
                    <a:gd name="connsiteX9-45" fmla="*/ 416356 w 2441542"/>
                    <a:gd name="connsiteY9-46" fmla="*/ 4270341 h 4273014"/>
                    <a:gd name="connsiteX10-47" fmla="*/ 113121 w 2441542"/>
                    <a:gd name="connsiteY10-48" fmla="*/ 4042521 h 4273014"/>
                    <a:gd name="connsiteX11-49" fmla="*/ 0 w 2441542"/>
                    <a:gd name="connsiteY11-50" fmla="*/ 227820 h 4273014"/>
                    <a:gd name="connsiteX12-51" fmla="*/ 227820 w 2441542"/>
                    <a:gd name="connsiteY12-52" fmla="*/ 0 h 4273014"/>
                    <a:gd name="connsiteX0-53" fmla="*/ 227820 w 2441542"/>
                    <a:gd name="connsiteY0-54" fmla="*/ 0 h 4273014"/>
                    <a:gd name="connsiteX1-55" fmla="*/ 2213722 w 2441542"/>
                    <a:gd name="connsiteY1-56" fmla="*/ 0 h 4273014"/>
                    <a:gd name="connsiteX2-57" fmla="*/ 2441542 w 2441542"/>
                    <a:gd name="connsiteY2-58" fmla="*/ 227820 h 4273014"/>
                    <a:gd name="connsiteX3-59" fmla="*/ 2318994 w 2441542"/>
                    <a:gd name="connsiteY3-60" fmla="*/ 4033095 h 4273014"/>
                    <a:gd name="connsiteX4-61" fmla="*/ 2091173 w 2441542"/>
                    <a:gd name="connsiteY4-62" fmla="*/ 4260915 h 4273014"/>
                    <a:gd name="connsiteX5-63" fmla="*/ 2009478 w 2441542"/>
                    <a:gd name="connsiteY5-64" fmla="*/ 4261375 h 4273014"/>
                    <a:gd name="connsiteX6-65" fmla="*/ 2009478 w 2441542"/>
                    <a:gd name="connsiteY6-66" fmla="*/ 3987536 h 4273014"/>
                    <a:gd name="connsiteX7-67" fmla="*/ 432064 w 2441542"/>
                    <a:gd name="connsiteY7-68" fmla="*/ 3987536 h 4273014"/>
                    <a:gd name="connsiteX8-69" fmla="*/ 432064 w 2441542"/>
                    <a:gd name="connsiteY8-70" fmla="*/ 4270253 h 4273014"/>
                    <a:gd name="connsiteX9-71" fmla="*/ 416356 w 2441542"/>
                    <a:gd name="connsiteY9-72" fmla="*/ 4270341 h 4273014"/>
                    <a:gd name="connsiteX10-73" fmla="*/ 113121 w 2441542"/>
                    <a:gd name="connsiteY10-74" fmla="*/ 4042521 h 4273014"/>
                    <a:gd name="connsiteX11-75" fmla="*/ 0 w 2441542"/>
                    <a:gd name="connsiteY11-76" fmla="*/ 227820 h 4273014"/>
                    <a:gd name="connsiteX12-77" fmla="*/ 227820 w 2441542"/>
                    <a:gd name="connsiteY12-78" fmla="*/ 0 h 4273014"/>
                    <a:gd name="connsiteX0-79" fmla="*/ 227820 w 2441542"/>
                    <a:gd name="connsiteY0-80" fmla="*/ 0 h 4273014"/>
                    <a:gd name="connsiteX1-81" fmla="*/ 2213722 w 2441542"/>
                    <a:gd name="connsiteY1-82" fmla="*/ 0 h 4273014"/>
                    <a:gd name="connsiteX2-83" fmla="*/ 2441542 w 2441542"/>
                    <a:gd name="connsiteY2-84" fmla="*/ 227820 h 4273014"/>
                    <a:gd name="connsiteX3-85" fmla="*/ 2318994 w 2441542"/>
                    <a:gd name="connsiteY3-86" fmla="*/ 4033095 h 4273014"/>
                    <a:gd name="connsiteX4-87" fmla="*/ 2091173 w 2441542"/>
                    <a:gd name="connsiteY4-88" fmla="*/ 4260915 h 4273014"/>
                    <a:gd name="connsiteX5-89" fmla="*/ 2009478 w 2441542"/>
                    <a:gd name="connsiteY5-90" fmla="*/ 4261375 h 4273014"/>
                    <a:gd name="connsiteX6-91" fmla="*/ 2009478 w 2441542"/>
                    <a:gd name="connsiteY6-92" fmla="*/ 3987536 h 4273014"/>
                    <a:gd name="connsiteX7-93" fmla="*/ 432064 w 2441542"/>
                    <a:gd name="connsiteY7-94" fmla="*/ 3987536 h 4273014"/>
                    <a:gd name="connsiteX8-95" fmla="*/ 432064 w 2441542"/>
                    <a:gd name="connsiteY8-96" fmla="*/ 4270253 h 4273014"/>
                    <a:gd name="connsiteX9-97" fmla="*/ 416356 w 2441542"/>
                    <a:gd name="connsiteY9-98" fmla="*/ 4270341 h 4273014"/>
                    <a:gd name="connsiteX10-99" fmla="*/ 113121 w 2441542"/>
                    <a:gd name="connsiteY10-100" fmla="*/ 4042521 h 4273014"/>
                    <a:gd name="connsiteX11-101" fmla="*/ 0 w 2441542"/>
                    <a:gd name="connsiteY11-102" fmla="*/ 227820 h 4273014"/>
                    <a:gd name="connsiteX12-103" fmla="*/ 227820 w 2441542"/>
                    <a:gd name="connsiteY12-104" fmla="*/ 0 h 4273014"/>
                    <a:gd name="connsiteX0-105" fmla="*/ 227820 w 2441542"/>
                    <a:gd name="connsiteY0-106" fmla="*/ 0 h 4273014"/>
                    <a:gd name="connsiteX1-107" fmla="*/ 2213722 w 2441542"/>
                    <a:gd name="connsiteY1-108" fmla="*/ 0 h 4273014"/>
                    <a:gd name="connsiteX2-109" fmla="*/ 2441542 w 2441542"/>
                    <a:gd name="connsiteY2-110" fmla="*/ 227820 h 4273014"/>
                    <a:gd name="connsiteX3-111" fmla="*/ 2318994 w 2441542"/>
                    <a:gd name="connsiteY3-112" fmla="*/ 4033095 h 4273014"/>
                    <a:gd name="connsiteX4-113" fmla="*/ 2091173 w 2441542"/>
                    <a:gd name="connsiteY4-114" fmla="*/ 4260915 h 4273014"/>
                    <a:gd name="connsiteX5-115" fmla="*/ 2009478 w 2441542"/>
                    <a:gd name="connsiteY5-116" fmla="*/ 4261375 h 4273014"/>
                    <a:gd name="connsiteX6-117" fmla="*/ 2009478 w 2441542"/>
                    <a:gd name="connsiteY6-118" fmla="*/ 3987536 h 4273014"/>
                    <a:gd name="connsiteX7-119" fmla="*/ 432064 w 2441542"/>
                    <a:gd name="connsiteY7-120" fmla="*/ 3987536 h 4273014"/>
                    <a:gd name="connsiteX8-121" fmla="*/ 432064 w 2441542"/>
                    <a:gd name="connsiteY8-122" fmla="*/ 4270253 h 4273014"/>
                    <a:gd name="connsiteX9-123" fmla="*/ 416356 w 2441542"/>
                    <a:gd name="connsiteY9-124" fmla="*/ 4270341 h 4273014"/>
                    <a:gd name="connsiteX10-125" fmla="*/ 113121 w 2441542"/>
                    <a:gd name="connsiteY10-126" fmla="*/ 4042521 h 4273014"/>
                    <a:gd name="connsiteX11-127" fmla="*/ 0 w 2441542"/>
                    <a:gd name="connsiteY11-128" fmla="*/ 227820 h 4273014"/>
                    <a:gd name="connsiteX12-129" fmla="*/ 227820 w 2441542"/>
                    <a:gd name="connsiteY12-130" fmla="*/ 0 h 4273014"/>
                    <a:gd name="connsiteX0-131" fmla="*/ 227820 w 2441542"/>
                    <a:gd name="connsiteY0-132" fmla="*/ 0 h 4273014"/>
                    <a:gd name="connsiteX1-133" fmla="*/ 2213722 w 2441542"/>
                    <a:gd name="connsiteY1-134" fmla="*/ 0 h 4273014"/>
                    <a:gd name="connsiteX2-135" fmla="*/ 2441542 w 2441542"/>
                    <a:gd name="connsiteY2-136" fmla="*/ 227820 h 4273014"/>
                    <a:gd name="connsiteX3-137" fmla="*/ 2318994 w 2441542"/>
                    <a:gd name="connsiteY3-138" fmla="*/ 4033095 h 4273014"/>
                    <a:gd name="connsiteX4-139" fmla="*/ 2091173 w 2441542"/>
                    <a:gd name="connsiteY4-140" fmla="*/ 4260915 h 4273014"/>
                    <a:gd name="connsiteX5-141" fmla="*/ 2009478 w 2441542"/>
                    <a:gd name="connsiteY5-142" fmla="*/ 4261375 h 4273014"/>
                    <a:gd name="connsiteX6-143" fmla="*/ 2009478 w 2441542"/>
                    <a:gd name="connsiteY6-144" fmla="*/ 3987536 h 4273014"/>
                    <a:gd name="connsiteX7-145" fmla="*/ 432064 w 2441542"/>
                    <a:gd name="connsiteY7-146" fmla="*/ 3987536 h 4273014"/>
                    <a:gd name="connsiteX8-147" fmla="*/ 432064 w 2441542"/>
                    <a:gd name="connsiteY8-148" fmla="*/ 4270253 h 4273014"/>
                    <a:gd name="connsiteX9-149" fmla="*/ 416356 w 2441542"/>
                    <a:gd name="connsiteY9-150" fmla="*/ 4270341 h 4273014"/>
                    <a:gd name="connsiteX10-151" fmla="*/ 113121 w 2441542"/>
                    <a:gd name="connsiteY10-152" fmla="*/ 4042521 h 4273014"/>
                    <a:gd name="connsiteX11-153" fmla="*/ 0 w 2441542"/>
                    <a:gd name="connsiteY11-154" fmla="*/ 227820 h 4273014"/>
                    <a:gd name="connsiteX12-155" fmla="*/ 227820 w 2441542"/>
                    <a:gd name="connsiteY12-156" fmla="*/ 0 h 4273014"/>
                    <a:gd name="connsiteX0-157" fmla="*/ 227820 w 2441542"/>
                    <a:gd name="connsiteY0-158" fmla="*/ 0 h 4407596"/>
                    <a:gd name="connsiteX1-159" fmla="*/ 2213722 w 2441542"/>
                    <a:gd name="connsiteY1-160" fmla="*/ 0 h 4407596"/>
                    <a:gd name="connsiteX2-161" fmla="*/ 2441542 w 2441542"/>
                    <a:gd name="connsiteY2-162" fmla="*/ 227820 h 4407596"/>
                    <a:gd name="connsiteX3-163" fmla="*/ 2318994 w 2441542"/>
                    <a:gd name="connsiteY3-164" fmla="*/ 4033095 h 4407596"/>
                    <a:gd name="connsiteX4-165" fmla="*/ 2009478 w 2441542"/>
                    <a:gd name="connsiteY4-166" fmla="*/ 4261375 h 4407596"/>
                    <a:gd name="connsiteX5-167" fmla="*/ 2009478 w 2441542"/>
                    <a:gd name="connsiteY5-168" fmla="*/ 3987536 h 4407596"/>
                    <a:gd name="connsiteX6-169" fmla="*/ 432064 w 2441542"/>
                    <a:gd name="connsiteY6-170" fmla="*/ 3987536 h 4407596"/>
                    <a:gd name="connsiteX7-171" fmla="*/ 432064 w 2441542"/>
                    <a:gd name="connsiteY7-172" fmla="*/ 4270253 h 4407596"/>
                    <a:gd name="connsiteX8-173" fmla="*/ 416356 w 2441542"/>
                    <a:gd name="connsiteY8-174" fmla="*/ 4270341 h 4407596"/>
                    <a:gd name="connsiteX9-175" fmla="*/ 113121 w 2441542"/>
                    <a:gd name="connsiteY9-176" fmla="*/ 4042521 h 4407596"/>
                    <a:gd name="connsiteX10-177" fmla="*/ 0 w 2441542"/>
                    <a:gd name="connsiteY10-178" fmla="*/ 227820 h 4407596"/>
                    <a:gd name="connsiteX11-179" fmla="*/ 227820 w 2441542"/>
                    <a:gd name="connsiteY11-180" fmla="*/ 0 h 4407596"/>
                    <a:gd name="connsiteX0-181" fmla="*/ 227820 w 2441542"/>
                    <a:gd name="connsiteY0-182" fmla="*/ 0 h 4399903"/>
                    <a:gd name="connsiteX1-183" fmla="*/ 2213722 w 2441542"/>
                    <a:gd name="connsiteY1-184" fmla="*/ 0 h 4399903"/>
                    <a:gd name="connsiteX2-185" fmla="*/ 2441542 w 2441542"/>
                    <a:gd name="connsiteY2-186" fmla="*/ 227820 h 4399903"/>
                    <a:gd name="connsiteX3-187" fmla="*/ 2318994 w 2441542"/>
                    <a:gd name="connsiteY3-188" fmla="*/ 4033095 h 4399903"/>
                    <a:gd name="connsiteX4-189" fmla="*/ 2009478 w 2441542"/>
                    <a:gd name="connsiteY4-190" fmla="*/ 4261375 h 4399903"/>
                    <a:gd name="connsiteX5-191" fmla="*/ 2009478 w 2441542"/>
                    <a:gd name="connsiteY5-192" fmla="*/ 3987536 h 4399903"/>
                    <a:gd name="connsiteX6-193" fmla="*/ 432064 w 2441542"/>
                    <a:gd name="connsiteY6-194" fmla="*/ 3987536 h 4399903"/>
                    <a:gd name="connsiteX7-195" fmla="*/ 432064 w 2441542"/>
                    <a:gd name="connsiteY7-196" fmla="*/ 4270253 h 4399903"/>
                    <a:gd name="connsiteX8-197" fmla="*/ 416356 w 2441542"/>
                    <a:gd name="connsiteY8-198" fmla="*/ 4270341 h 4399903"/>
                    <a:gd name="connsiteX9-199" fmla="*/ 113121 w 2441542"/>
                    <a:gd name="connsiteY9-200" fmla="*/ 4042521 h 4399903"/>
                    <a:gd name="connsiteX10-201" fmla="*/ 0 w 2441542"/>
                    <a:gd name="connsiteY10-202" fmla="*/ 227820 h 4399903"/>
                    <a:gd name="connsiteX11-203" fmla="*/ 227820 w 2441542"/>
                    <a:gd name="connsiteY11-204" fmla="*/ 0 h 4399903"/>
                    <a:gd name="connsiteX0-205" fmla="*/ 227820 w 2441542"/>
                    <a:gd name="connsiteY0-206" fmla="*/ 0 h 4274451"/>
                    <a:gd name="connsiteX1-207" fmla="*/ 2213722 w 2441542"/>
                    <a:gd name="connsiteY1-208" fmla="*/ 0 h 4274451"/>
                    <a:gd name="connsiteX2-209" fmla="*/ 2441542 w 2441542"/>
                    <a:gd name="connsiteY2-210" fmla="*/ 227820 h 4274451"/>
                    <a:gd name="connsiteX3-211" fmla="*/ 2318994 w 2441542"/>
                    <a:gd name="connsiteY3-212" fmla="*/ 4033095 h 4274451"/>
                    <a:gd name="connsiteX4-213" fmla="*/ 2009478 w 2441542"/>
                    <a:gd name="connsiteY4-214" fmla="*/ 4261375 h 4274451"/>
                    <a:gd name="connsiteX5-215" fmla="*/ 2009478 w 2441542"/>
                    <a:gd name="connsiteY5-216" fmla="*/ 3987536 h 4274451"/>
                    <a:gd name="connsiteX6-217" fmla="*/ 432064 w 2441542"/>
                    <a:gd name="connsiteY6-218" fmla="*/ 3987536 h 4274451"/>
                    <a:gd name="connsiteX7-219" fmla="*/ 432064 w 2441542"/>
                    <a:gd name="connsiteY7-220" fmla="*/ 4270253 h 4274451"/>
                    <a:gd name="connsiteX8-221" fmla="*/ 416356 w 2441542"/>
                    <a:gd name="connsiteY8-222" fmla="*/ 4270341 h 4274451"/>
                    <a:gd name="connsiteX9-223" fmla="*/ 113121 w 2441542"/>
                    <a:gd name="connsiteY9-224" fmla="*/ 4042521 h 4274451"/>
                    <a:gd name="connsiteX10-225" fmla="*/ 0 w 2441542"/>
                    <a:gd name="connsiteY10-226" fmla="*/ 227820 h 4274451"/>
                    <a:gd name="connsiteX11-227" fmla="*/ 227820 w 2441542"/>
                    <a:gd name="connsiteY11-228" fmla="*/ 0 h 4274451"/>
                    <a:gd name="connsiteX0-229" fmla="*/ 227820 w 2441542"/>
                    <a:gd name="connsiteY0-230" fmla="*/ 0 h 4273014"/>
                    <a:gd name="connsiteX1-231" fmla="*/ 2213722 w 2441542"/>
                    <a:gd name="connsiteY1-232" fmla="*/ 0 h 4273014"/>
                    <a:gd name="connsiteX2-233" fmla="*/ 2441542 w 2441542"/>
                    <a:gd name="connsiteY2-234" fmla="*/ 227820 h 4273014"/>
                    <a:gd name="connsiteX3-235" fmla="*/ 2318994 w 2441542"/>
                    <a:gd name="connsiteY3-236" fmla="*/ 4033095 h 4273014"/>
                    <a:gd name="connsiteX4-237" fmla="*/ 2009478 w 2441542"/>
                    <a:gd name="connsiteY4-238" fmla="*/ 4261375 h 4273014"/>
                    <a:gd name="connsiteX5-239" fmla="*/ 2009478 w 2441542"/>
                    <a:gd name="connsiteY5-240" fmla="*/ 3987536 h 4273014"/>
                    <a:gd name="connsiteX6-241" fmla="*/ 432064 w 2441542"/>
                    <a:gd name="connsiteY6-242" fmla="*/ 3987536 h 4273014"/>
                    <a:gd name="connsiteX7-243" fmla="*/ 432064 w 2441542"/>
                    <a:gd name="connsiteY7-244" fmla="*/ 4270253 h 4273014"/>
                    <a:gd name="connsiteX8-245" fmla="*/ 416356 w 2441542"/>
                    <a:gd name="connsiteY8-246" fmla="*/ 4270341 h 4273014"/>
                    <a:gd name="connsiteX9-247" fmla="*/ 113121 w 2441542"/>
                    <a:gd name="connsiteY9-248" fmla="*/ 4042521 h 4273014"/>
                    <a:gd name="connsiteX10-249" fmla="*/ 0 w 2441542"/>
                    <a:gd name="connsiteY10-250" fmla="*/ 227820 h 4273014"/>
                    <a:gd name="connsiteX11-251" fmla="*/ 227820 w 2441542"/>
                    <a:gd name="connsiteY11-252" fmla="*/ 0 h 4273014"/>
                    <a:gd name="connsiteX0-253" fmla="*/ 227820 w 2441542"/>
                    <a:gd name="connsiteY0-254" fmla="*/ 0 h 4273014"/>
                    <a:gd name="connsiteX1-255" fmla="*/ 2213722 w 2441542"/>
                    <a:gd name="connsiteY1-256" fmla="*/ 0 h 4273014"/>
                    <a:gd name="connsiteX2-257" fmla="*/ 2441542 w 2441542"/>
                    <a:gd name="connsiteY2-258" fmla="*/ 227820 h 4273014"/>
                    <a:gd name="connsiteX3-259" fmla="*/ 2318994 w 2441542"/>
                    <a:gd name="connsiteY3-260" fmla="*/ 4033095 h 4273014"/>
                    <a:gd name="connsiteX4-261" fmla="*/ 2009478 w 2441542"/>
                    <a:gd name="connsiteY4-262" fmla="*/ 4261375 h 4273014"/>
                    <a:gd name="connsiteX5-263" fmla="*/ 2009478 w 2441542"/>
                    <a:gd name="connsiteY5-264" fmla="*/ 3987536 h 4273014"/>
                    <a:gd name="connsiteX6-265" fmla="*/ 432064 w 2441542"/>
                    <a:gd name="connsiteY6-266" fmla="*/ 3987536 h 4273014"/>
                    <a:gd name="connsiteX7-267" fmla="*/ 432064 w 2441542"/>
                    <a:gd name="connsiteY7-268" fmla="*/ 4270253 h 4273014"/>
                    <a:gd name="connsiteX8-269" fmla="*/ 416356 w 2441542"/>
                    <a:gd name="connsiteY8-270" fmla="*/ 4270341 h 4273014"/>
                    <a:gd name="connsiteX9-271" fmla="*/ 113121 w 2441542"/>
                    <a:gd name="connsiteY9-272" fmla="*/ 4042521 h 4273014"/>
                    <a:gd name="connsiteX10-273" fmla="*/ 0 w 2441542"/>
                    <a:gd name="connsiteY10-274" fmla="*/ 227820 h 4273014"/>
                    <a:gd name="connsiteX11-275" fmla="*/ 227820 w 2441542"/>
                    <a:gd name="connsiteY11-276" fmla="*/ 0 h 4273014"/>
                    <a:gd name="connsiteX0-277" fmla="*/ 227820 w 2441542"/>
                    <a:gd name="connsiteY0-278" fmla="*/ 0 h 4288626"/>
                    <a:gd name="connsiteX1-279" fmla="*/ 2213722 w 2441542"/>
                    <a:gd name="connsiteY1-280" fmla="*/ 0 h 4288626"/>
                    <a:gd name="connsiteX2-281" fmla="*/ 2441542 w 2441542"/>
                    <a:gd name="connsiteY2-282" fmla="*/ 227820 h 4288626"/>
                    <a:gd name="connsiteX3-283" fmla="*/ 2318994 w 2441542"/>
                    <a:gd name="connsiteY3-284" fmla="*/ 4033095 h 4288626"/>
                    <a:gd name="connsiteX4-285" fmla="*/ 2009478 w 2441542"/>
                    <a:gd name="connsiteY4-286" fmla="*/ 4261375 h 4288626"/>
                    <a:gd name="connsiteX5-287" fmla="*/ 2009478 w 2441542"/>
                    <a:gd name="connsiteY5-288" fmla="*/ 3987536 h 4288626"/>
                    <a:gd name="connsiteX6-289" fmla="*/ 432064 w 2441542"/>
                    <a:gd name="connsiteY6-290" fmla="*/ 3987536 h 4288626"/>
                    <a:gd name="connsiteX7-291" fmla="*/ 432064 w 2441542"/>
                    <a:gd name="connsiteY7-292" fmla="*/ 4270253 h 4288626"/>
                    <a:gd name="connsiteX8-293" fmla="*/ 416356 w 2441542"/>
                    <a:gd name="connsiteY8-294" fmla="*/ 4270341 h 4288626"/>
                    <a:gd name="connsiteX9-295" fmla="*/ 113121 w 2441542"/>
                    <a:gd name="connsiteY9-296" fmla="*/ 4042521 h 4288626"/>
                    <a:gd name="connsiteX10-297" fmla="*/ 0 w 2441542"/>
                    <a:gd name="connsiteY10-298" fmla="*/ 227820 h 4288626"/>
                    <a:gd name="connsiteX11-299" fmla="*/ 227820 w 2441542"/>
                    <a:gd name="connsiteY11-300" fmla="*/ 0 h 4288626"/>
                    <a:gd name="connsiteX0-301" fmla="*/ 227820 w 2441542"/>
                    <a:gd name="connsiteY0-302" fmla="*/ 0 h 4277802"/>
                    <a:gd name="connsiteX1-303" fmla="*/ 2213722 w 2441542"/>
                    <a:gd name="connsiteY1-304" fmla="*/ 0 h 4277802"/>
                    <a:gd name="connsiteX2-305" fmla="*/ 2441542 w 2441542"/>
                    <a:gd name="connsiteY2-306" fmla="*/ 227820 h 4277802"/>
                    <a:gd name="connsiteX3-307" fmla="*/ 2318994 w 2441542"/>
                    <a:gd name="connsiteY3-308" fmla="*/ 4033095 h 4277802"/>
                    <a:gd name="connsiteX4-309" fmla="*/ 2009478 w 2441542"/>
                    <a:gd name="connsiteY4-310" fmla="*/ 4261375 h 4277802"/>
                    <a:gd name="connsiteX5-311" fmla="*/ 2009478 w 2441542"/>
                    <a:gd name="connsiteY5-312" fmla="*/ 3987536 h 4277802"/>
                    <a:gd name="connsiteX6-313" fmla="*/ 432064 w 2441542"/>
                    <a:gd name="connsiteY6-314" fmla="*/ 3987536 h 4277802"/>
                    <a:gd name="connsiteX7-315" fmla="*/ 432064 w 2441542"/>
                    <a:gd name="connsiteY7-316" fmla="*/ 4270253 h 4277802"/>
                    <a:gd name="connsiteX8-317" fmla="*/ 416356 w 2441542"/>
                    <a:gd name="connsiteY8-318" fmla="*/ 4270341 h 4277802"/>
                    <a:gd name="connsiteX9-319" fmla="*/ 113121 w 2441542"/>
                    <a:gd name="connsiteY9-320" fmla="*/ 4042521 h 4277802"/>
                    <a:gd name="connsiteX10-321" fmla="*/ 0 w 2441542"/>
                    <a:gd name="connsiteY10-322" fmla="*/ 227820 h 4277802"/>
                    <a:gd name="connsiteX11-323" fmla="*/ 227820 w 2441542"/>
                    <a:gd name="connsiteY11-324" fmla="*/ 0 h 4277802"/>
                    <a:gd name="connsiteX0-325" fmla="*/ 227820 w 2441542"/>
                    <a:gd name="connsiteY0-326" fmla="*/ 0 h 4273014"/>
                    <a:gd name="connsiteX1-327" fmla="*/ 2213722 w 2441542"/>
                    <a:gd name="connsiteY1-328" fmla="*/ 0 h 4273014"/>
                    <a:gd name="connsiteX2-329" fmla="*/ 2441542 w 2441542"/>
                    <a:gd name="connsiteY2-330" fmla="*/ 227820 h 4273014"/>
                    <a:gd name="connsiteX3-331" fmla="*/ 2318994 w 2441542"/>
                    <a:gd name="connsiteY3-332" fmla="*/ 4033095 h 4273014"/>
                    <a:gd name="connsiteX4-333" fmla="*/ 2009478 w 2441542"/>
                    <a:gd name="connsiteY4-334" fmla="*/ 4261375 h 4273014"/>
                    <a:gd name="connsiteX5-335" fmla="*/ 2009478 w 2441542"/>
                    <a:gd name="connsiteY5-336" fmla="*/ 3987536 h 4273014"/>
                    <a:gd name="connsiteX6-337" fmla="*/ 432064 w 2441542"/>
                    <a:gd name="connsiteY6-338" fmla="*/ 3987536 h 4273014"/>
                    <a:gd name="connsiteX7-339" fmla="*/ 432064 w 2441542"/>
                    <a:gd name="connsiteY7-340" fmla="*/ 4270253 h 4273014"/>
                    <a:gd name="connsiteX8-341" fmla="*/ 416356 w 2441542"/>
                    <a:gd name="connsiteY8-342" fmla="*/ 4270341 h 4273014"/>
                    <a:gd name="connsiteX9-343" fmla="*/ 113121 w 2441542"/>
                    <a:gd name="connsiteY9-344" fmla="*/ 4042521 h 4273014"/>
                    <a:gd name="connsiteX10-345" fmla="*/ 0 w 2441542"/>
                    <a:gd name="connsiteY10-346" fmla="*/ 227820 h 4273014"/>
                    <a:gd name="connsiteX11-347" fmla="*/ 227820 w 2441542"/>
                    <a:gd name="connsiteY11-348" fmla="*/ 0 h 4273014"/>
                    <a:gd name="connsiteX0-349" fmla="*/ 227820 w 2441542"/>
                    <a:gd name="connsiteY0-350" fmla="*/ 0 h 4273014"/>
                    <a:gd name="connsiteX1-351" fmla="*/ 2213722 w 2441542"/>
                    <a:gd name="connsiteY1-352" fmla="*/ 0 h 4273014"/>
                    <a:gd name="connsiteX2-353" fmla="*/ 2441542 w 2441542"/>
                    <a:gd name="connsiteY2-354" fmla="*/ 227820 h 4273014"/>
                    <a:gd name="connsiteX3-355" fmla="*/ 2318994 w 2441542"/>
                    <a:gd name="connsiteY3-356" fmla="*/ 4033095 h 4273014"/>
                    <a:gd name="connsiteX4-357" fmla="*/ 2009478 w 2441542"/>
                    <a:gd name="connsiteY4-358" fmla="*/ 4261375 h 4273014"/>
                    <a:gd name="connsiteX5-359" fmla="*/ 2009478 w 2441542"/>
                    <a:gd name="connsiteY5-360" fmla="*/ 3987536 h 4273014"/>
                    <a:gd name="connsiteX6-361" fmla="*/ 432064 w 2441542"/>
                    <a:gd name="connsiteY6-362" fmla="*/ 3987536 h 4273014"/>
                    <a:gd name="connsiteX7-363" fmla="*/ 432064 w 2441542"/>
                    <a:gd name="connsiteY7-364" fmla="*/ 4270253 h 4273014"/>
                    <a:gd name="connsiteX8-365" fmla="*/ 416356 w 2441542"/>
                    <a:gd name="connsiteY8-366" fmla="*/ 4270341 h 4273014"/>
                    <a:gd name="connsiteX9-367" fmla="*/ 113121 w 2441542"/>
                    <a:gd name="connsiteY9-368" fmla="*/ 4042521 h 4273014"/>
                    <a:gd name="connsiteX10-369" fmla="*/ 0 w 2441542"/>
                    <a:gd name="connsiteY10-370" fmla="*/ 227820 h 4273014"/>
                    <a:gd name="connsiteX11-371" fmla="*/ 227820 w 2441542"/>
                    <a:gd name="connsiteY11-372" fmla="*/ 0 h 4273014"/>
                    <a:gd name="connsiteX0-373" fmla="*/ 227820 w 2441542"/>
                    <a:gd name="connsiteY0-374" fmla="*/ 0 h 4273014"/>
                    <a:gd name="connsiteX1-375" fmla="*/ 2213722 w 2441542"/>
                    <a:gd name="connsiteY1-376" fmla="*/ 0 h 4273014"/>
                    <a:gd name="connsiteX2-377" fmla="*/ 2441542 w 2441542"/>
                    <a:gd name="connsiteY2-378" fmla="*/ 227820 h 4273014"/>
                    <a:gd name="connsiteX3-379" fmla="*/ 2318994 w 2441542"/>
                    <a:gd name="connsiteY3-380" fmla="*/ 4033095 h 4273014"/>
                    <a:gd name="connsiteX4-381" fmla="*/ 2009478 w 2441542"/>
                    <a:gd name="connsiteY4-382" fmla="*/ 4261375 h 4273014"/>
                    <a:gd name="connsiteX5-383" fmla="*/ 2009478 w 2441542"/>
                    <a:gd name="connsiteY5-384" fmla="*/ 3987536 h 4273014"/>
                    <a:gd name="connsiteX6-385" fmla="*/ 432064 w 2441542"/>
                    <a:gd name="connsiteY6-386" fmla="*/ 3987536 h 4273014"/>
                    <a:gd name="connsiteX7-387" fmla="*/ 432064 w 2441542"/>
                    <a:gd name="connsiteY7-388" fmla="*/ 4270253 h 4273014"/>
                    <a:gd name="connsiteX8-389" fmla="*/ 416356 w 2441542"/>
                    <a:gd name="connsiteY8-390" fmla="*/ 4270341 h 4273014"/>
                    <a:gd name="connsiteX9-391" fmla="*/ 113121 w 2441542"/>
                    <a:gd name="connsiteY9-392" fmla="*/ 4042521 h 4273014"/>
                    <a:gd name="connsiteX10-393" fmla="*/ 0 w 2441542"/>
                    <a:gd name="connsiteY10-394" fmla="*/ 227820 h 4273014"/>
                    <a:gd name="connsiteX11-395" fmla="*/ 227820 w 2441542"/>
                    <a:gd name="connsiteY11-396" fmla="*/ 0 h 4273014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</a:cxnLst>
                  <a:rect l="l" t="t" r="r" b="b"/>
                  <a:pathLst>
                    <a:path w="2441542" h="4273014">
                      <a:moveTo>
                        <a:pt x="227820" y="0"/>
                      </a:moveTo>
                      <a:lnTo>
                        <a:pt x="2213722" y="0"/>
                      </a:lnTo>
                      <a:cubicBezTo>
                        <a:pt x="2339544" y="0"/>
                        <a:pt x="2441542" y="101998"/>
                        <a:pt x="2441542" y="227820"/>
                      </a:cubicBezTo>
                      <a:lnTo>
                        <a:pt x="2318994" y="4033095"/>
                      </a:lnTo>
                      <a:cubicBezTo>
                        <a:pt x="2314039" y="4296922"/>
                        <a:pt x="2128120" y="4275064"/>
                        <a:pt x="2009478" y="4261375"/>
                      </a:cubicBezTo>
                      <a:lnTo>
                        <a:pt x="2009478" y="3987536"/>
                      </a:lnTo>
                      <a:lnTo>
                        <a:pt x="432064" y="3987536"/>
                      </a:lnTo>
                      <a:lnTo>
                        <a:pt x="432064" y="4270253"/>
                      </a:lnTo>
                      <a:lnTo>
                        <a:pt x="416356" y="4270341"/>
                      </a:lnTo>
                      <a:cubicBezTo>
                        <a:pt x="290534" y="4270341"/>
                        <a:pt x="94833" y="4314647"/>
                        <a:pt x="113121" y="4042521"/>
                      </a:cubicBezTo>
                      <a:cubicBezTo>
                        <a:pt x="113121" y="2777238"/>
                        <a:pt x="0" y="1493103"/>
                        <a:pt x="0" y="227820"/>
                      </a:cubicBezTo>
                      <a:cubicBezTo>
                        <a:pt x="0" y="101998"/>
                        <a:pt x="101998" y="0"/>
                        <a:pt x="227820" y="0"/>
                      </a:cubicBezTo>
                      <a:close/>
                    </a:path>
                  </a:pathLst>
                </a:custGeom>
                <a:gradFill>
                  <a:gsLst>
                    <a:gs pos="11000">
                      <a:srgbClr val="375C9C"/>
                    </a:gs>
                    <a:gs pos="54000">
                      <a:srgbClr val="416CB9"/>
                    </a:gs>
                    <a:gs pos="30000">
                      <a:srgbClr val="5E83C6"/>
                    </a:gs>
                    <a:gs pos="89000">
                      <a:srgbClr val="294983"/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1" name="组合 10"/>
                <p:cNvGrpSpPr/>
                <p:nvPr/>
              </p:nvGrpSpPr>
              <p:grpSpPr>
                <a:xfrm>
                  <a:off x="1479496" y="2711908"/>
                  <a:ext cx="1592485" cy="2966435"/>
                  <a:chOff x="1430609" y="2769202"/>
                  <a:chExt cx="1592485" cy="2966435"/>
                </a:xfrm>
              </p:grpSpPr>
              <p:sp>
                <p:nvSpPr>
                  <p:cNvPr id="5" name="矩形: 圆角 4"/>
                  <p:cNvSpPr/>
                  <p:nvPr/>
                </p:nvSpPr>
                <p:spPr>
                  <a:xfrm>
                    <a:off x="1430609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23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" name="矩形: 圆角 5"/>
                  <p:cNvSpPr/>
                  <p:nvPr/>
                </p:nvSpPr>
                <p:spPr>
                  <a:xfrm>
                    <a:off x="2109337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23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" name="矩形: 圆角 6"/>
                  <p:cNvSpPr/>
                  <p:nvPr/>
                </p:nvSpPr>
                <p:spPr>
                  <a:xfrm>
                    <a:off x="2788065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23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2" name="矩形: 圆角 11"/>
                <p:cNvSpPr/>
                <p:nvPr/>
              </p:nvSpPr>
              <p:spPr>
                <a:xfrm>
                  <a:off x="977095" y="1717977"/>
                  <a:ext cx="2597285" cy="592755"/>
                </a:xfrm>
                <a:prstGeom prst="roundRect">
                  <a:avLst>
                    <a:gd name="adj" fmla="val 24075"/>
                  </a:avLst>
                </a:prstGeom>
                <a:gradFill>
                  <a:gsLst>
                    <a:gs pos="11000">
                      <a:srgbClr val="375C9C"/>
                    </a:gs>
                    <a:gs pos="54000">
                      <a:srgbClr val="416CB9"/>
                    </a:gs>
                    <a:gs pos="30000">
                      <a:srgbClr val="5E83C6"/>
                    </a:gs>
                    <a:gs pos="89000">
                      <a:srgbClr val="294983"/>
                    </a:gs>
                  </a:gsLst>
                  <a:lin ang="10800000" scaled="0"/>
                </a:gra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3" name="组合 32"/>
              <p:cNvGrpSpPr/>
              <p:nvPr/>
            </p:nvGrpSpPr>
            <p:grpSpPr>
              <a:xfrm>
                <a:off x="3100507" y="4478860"/>
                <a:ext cx="861060" cy="861060"/>
                <a:chOff x="3100507" y="4478860"/>
                <a:chExt cx="861060" cy="861060"/>
              </a:xfrm>
            </p:grpSpPr>
            <p:sp>
              <p:nvSpPr>
                <p:cNvPr id="8" name="矩形: 圆角 7"/>
                <p:cNvSpPr/>
                <p:nvPr/>
              </p:nvSpPr>
              <p:spPr>
                <a:xfrm>
                  <a:off x="3100507" y="4478860"/>
                  <a:ext cx="861060" cy="861060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375C9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22" name="组合 21"/>
                <p:cNvGrpSpPr/>
                <p:nvPr/>
              </p:nvGrpSpPr>
              <p:grpSpPr>
                <a:xfrm flipH="1">
                  <a:off x="3230100" y="4620241"/>
                  <a:ext cx="601875" cy="578298"/>
                  <a:chOff x="2488271" y="4028306"/>
                  <a:chExt cx="1904442" cy="1829842"/>
                </a:xfrm>
              </p:grpSpPr>
              <p:sp>
                <p:nvSpPr>
                  <p:cNvPr id="16" name="任意多边形: 形状 15"/>
                  <p:cNvSpPr/>
                  <p:nvPr/>
                </p:nvSpPr>
                <p:spPr>
                  <a:xfrm>
                    <a:off x="2488271" y="4615433"/>
                    <a:ext cx="636240" cy="576709"/>
                  </a:xfrm>
                  <a:custGeom>
                    <a:avLst/>
                    <a:gdLst>
                      <a:gd name="connsiteX0" fmla="*/ 9860 w 636240"/>
                      <a:gd name="connsiteY0" fmla="*/ 3535 h 576708"/>
                      <a:gd name="connsiteX1" fmla="*/ 129108 w 636240"/>
                      <a:gd name="connsiteY1" fmla="*/ 96738 h 576708"/>
                      <a:gd name="connsiteX2" fmla="*/ 16929 w 636240"/>
                      <a:gd name="connsiteY2" fmla="*/ 311609 h 576708"/>
                      <a:gd name="connsiteX3" fmla="*/ 118690 w 636240"/>
                      <a:gd name="connsiteY3" fmla="*/ 540990 h 576708"/>
                      <a:gd name="connsiteX4" fmla="*/ 360722 w 636240"/>
                      <a:gd name="connsiteY4" fmla="*/ 576895 h 576708"/>
                      <a:gd name="connsiteX5" fmla="*/ 518480 w 636240"/>
                      <a:gd name="connsiteY5" fmla="*/ 318864 h 576708"/>
                      <a:gd name="connsiteX6" fmla="*/ 637728 w 636240"/>
                      <a:gd name="connsiteY6" fmla="*/ 383418 h 576708"/>
                      <a:gd name="connsiteX7" fmla="*/ 430857 w 636240"/>
                      <a:gd name="connsiteY7" fmla="*/ 0 h 576708"/>
                      <a:gd name="connsiteX8" fmla="*/ 9860 w 636240"/>
                      <a:gd name="connsiteY8" fmla="*/ 3535 h 5767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36240" h="576708">
                        <a:moveTo>
                          <a:pt x="9860" y="3535"/>
                        </a:moveTo>
                        <a:lnTo>
                          <a:pt x="129108" y="96738"/>
                        </a:lnTo>
                        <a:lnTo>
                          <a:pt x="16929" y="311609"/>
                        </a:lnTo>
                        <a:cubicBezTo>
                          <a:pt x="-39254" y="410766"/>
                          <a:pt x="57299" y="507318"/>
                          <a:pt x="118690" y="540990"/>
                        </a:cubicBezTo>
                        <a:cubicBezTo>
                          <a:pt x="179152" y="574105"/>
                          <a:pt x="273099" y="578011"/>
                          <a:pt x="360722" y="576895"/>
                        </a:cubicBezTo>
                        <a:lnTo>
                          <a:pt x="518480" y="318864"/>
                        </a:lnTo>
                        <a:lnTo>
                          <a:pt x="637728" y="383418"/>
                        </a:lnTo>
                        <a:lnTo>
                          <a:pt x="430857" y="0"/>
                        </a:lnTo>
                        <a:lnTo>
                          <a:pt x="9860" y="3535"/>
                        </a:ln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7" name="任意多边形: 形状 16"/>
                  <p:cNvSpPr/>
                  <p:nvPr/>
                </p:nvSpPr>
                <p:spPr>
                  <a:xfrm>
                    <a:off x="2515618" y="5145261"/>
                    <a:ext cx="773906" cy="550664"/>
                  </a:xfrm>
                  <a:custGeom>
                    <a:avLst/>
                    <a:gdLst>
                      <a:gd name="connsiteX0" fmla="*/ 0 w 773906"/>
                      <a:gd name="connsiteY0" fmla="*/ 0 h 550664"/>
                      <a:gd name="connsiteX1" fmla="*/ 255984 w 773906"/>
                      <a:gd name="connsiteY1" fmla="*/ 473087 h 550664"/>
                      <a:gd name="connsiteX2" fmla="*/ 505085 w 773906"/>
                      <a:gd name="connsiteY2" fmla="*/ 551780 h 550664"/>
                      <a:gd name="connsiteX3" fmla="*/ 775209 w 773906"/>
                      <a:gd name="connsiteY3" fmla="*/ 551780 h 550664"/>
                      <a:gd name="connsiteX4" fmla="*/ 775209 w 773906"/>
                      <a:gd name="connsiteY4" fmla="*/ 103994 h 550664"/>
                      <a:gd name="connsiteX5" fmla="*/ 263054 w 773906"/>
                      <a:gd name="connsiteY5" fmla="*/ 100459 h 550664"/>
                      <a:gd name="connsiteX6" fmla="*/ 0 w 773906"/>
                      <a:gd name="connsiteY6" fmla="*/ 0 h 550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73906" h="550664">
                        <a:moveTo>
                          <a:pt x="0" y="0"/>
                        </a:moveTo>
                        <a:lnTo>
                          <a:pt x="255984" y="473087"/>
                        </a:lnTo>
                        <a:cubicBezTo>
                          <a:pt x="307516" y="538758"/>
                          <a:pt x="404626" y="554199"/>
                          <a:pt x="505085" y="551780"/>
                        </a:cubicBezTo>
                        <a:lnTo>
                          <a:pt x="775209" y="551780"/>
                        </a:lnTo>
                        <a:lnTo>
                          <a:pt x="775209" y="103994"/>
                        </a:lnTo>
                        <a:lnTo>
                          <a:pt x="263054" y="100459"/>
                        </a:lnTo>
                        <a:cubicBezTo>
                          <a:pt x="183617" y="105110"/>
                          <a:pt x="79623" y="88367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8" name="任意多边形: 形状 17"/>
                  <p:cNvSpPr/>
                  <p:nvPr/>
                </p:nvSpPr>
                <p:spPr>
                  <a:xfrm>
                    <a:off x="3455096" y="4068517"/>
                    <a:ext cx="669727" cy="572988"/>
                  </a:xfrm>
                  <a:custGeom>
                    <a:avLst/>
                    <a:gdLst>
                      <a:gd name="connsiteX0" fmla="*/ 671401 w 669726"/>
                      <a:gd name="connsiteY0" fmla="*/ 204984 h 572988"/>
                      <a:gd name="connsiteX1" fmla="*/ 532061 w 669726"/>
                      <a:gd name="connsiteY1" fmla="*/ 264143 h 572988"/>
                      <a:gd name="connsiteX2" fmla="*/ 398487 w 669726"/>
                      <a:gd name="connsiteY2" fmla="*/ 61737 h 572988"/>
                      <a:gd name="connsiteX3" fmla="*/ 148642 w 669726"/>
                      <a:gd name="connsiteY3" fmla="*/ 39599 h 572988"/>
                      <a:gd name="connsiteX4" fmla="*/ 0 w 669726"/>
                      <a:gd name="connsiteY4" fmla="*/ 233819 h 572988"/>
                      <a:gd name="connsiteX5" fmla="*/ 149200 w 669726"/>
                      <a:gd name="connsiteY5" fmla="*/ 496873 h 572988"/>
                      <a:gd name="connsiteX6" fmla="*/ 34789 w 669726"/>
                      <a:gd name="connsiteY6" fmla="*/ 569985 h 572988"/>
                      <a:gd name="connsiteX7" fmla="*/ 470483 w 669726"/>
                      <a:gd name="connsiteY7" fmla="*/ 574822 h 572988"/>
                      <a:gd name="connsiteX8" fmla="*/ 671401 w 669726"/>
                      <a:gd name="connsiteY8" fmla="*/ 204984 h 5729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9726" h="572988">
                        <a:moveTo>
                          <a:pt x="671401" y="204984"/>
                        </a:moveTo>
                        <a:lnTo>
                          <a:pt x="532061" y="264143"/>
                        </a:lnTo>
                        <a:lnTo>
                          <a:pt x="398487" y="61737"/>
                        </a:lnTo>
                        <a:cubicBezTo>
                          <a:pt x="338956" y="-35374"/>
                          <a:pt x="207801" y="2019"/>
                          <a:pt x="148642" y="39599"/>
                        </a:cubicBezTo>
                        <a:cubicBezTo>
                          <a:pt x="90413" y="76433"/>
                          <a:pt x="41486" y="156615"/>
                          <a:pt x="0" y="233819"/>
                        </a:cubicBezTo>
                        <a:lnTo>
                          <a:pt x="149200" y="496873"/>
                        </a:lnTo>
                        <a:lnTo>
                          <a:pt x="34789" y="569985"/>
                        </a:lnTo>
                        <a:lnTo>
                          <a:pt x="470483" y="574822"/>
                        </a:lnTo>
                        <a:lnTo>
                          <a:pt x="671401" y="204984"/>
                        </a:ln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9" name="任意多边形: 形状 18"/>
                  <p:cNvSpPr/>
                  <p:nvPr/>
                </p:nvSpPr>
                <p:spPr>
                  <a:xfrm>
                    <a:off x="2799136" y="4028306"/>
                    <a:ext cx="857622" cy="632520"/>
                  </a:xfrm>
                  <a:custGeom>
                    <a:avLst/>
                    <a:gdLst>
                      <a:gd name="connsiteX0" fmla="*/ 858552 w 857622"/>
                      <a:gd name="connsiteY0" fmla="*/ 5395 h 632519"/>
                      <a:gd name="connsiteX1" fmla="*/ 320725 w 857622"/>
                      <a:gd name="connsiteY1" fmla="*/ 0 h 632519"/>
                      <a:gd name="connsiteX2" fmla="*/ 130969 w 857622"/>
                      <a:gd name="connsiteY2" fmla="*/ 179524 h 632519"/>
                      <a:gd name="connsiteX3" fmla="*/ 0 w 857622"/>
                      <a:gd name="connsiteY3" fmla="*/ 415789 h 632519"/>
                      <a:gd name="connsiteX4" fmla="*/ 391790 w 857622"/>
                      <a:gd name="connsiteY4" fmla="*/ 632892 h 632519"/>
                      <a:gd name="connsiteX5" fmla="*/ 643124 w 857622"/>
                      <a:gd name="connsiteY5" fmla="*/ 186779 h 632519"/>
                      <a:gd name="connsiteX6" fmla="*/ 858552 w 857622"/>
                      <a:gd name="connsiteY6" fmla="*/ 5395 h 6325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57622" h="632519">
                        <a:moveTo>
                          <a:pt x="858552" y="5395"/>
                        </a:moveTo>
                        <a:lnTo>
                          <a:pt x="320725" y="0"/>
                        </a:lnTo>
                        <a:cubicBezTo>
                          <a:pt x="238311" y="13208"/>
                          <a:pt x="177664" y="90413"/>
                          <a:pt x="130969" y="179524"/>
                        </a:cubicBezTo>
                        <a:lnTo>
                          <a:pt x="0" y="415789"/>
                        </a:lnTo>
                        <a:lnTo>
                          <a:pt x="391790" y="632892"/>
                        </a:lnTo>
                        <a:lnTo>
                          <a:pt x="643124" y="186779"/>
                        </a:lnTo>
                        <a:cubicBezTo>
                          <a:pt x="677726" y="114970"/>
                          <a:pt x="742652" y="31998"/>
                          <a:pt x="858552" y="5395"/>
                        </a:cubicBez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0" name="任意多边形: 形状 19"/>
                  <p:cNvSpPr/>
                  <p:nvPr/>
                </p:nvSpPr>
                <p:spPr>
                  <a:xfrm>
                    <a:off x="3455096" y="5125169"/>
                    <a:ext cx="623218" cy="732979"/>
                  </a:xfrm>
                  <a:custGeom>
                    <a:avLst/>
                    <a:gdLst>
                      <a:gd name="connsiteX0" fmla="*/ 226033 w 623217"/>
                      <a:gd name="connsiteY0" fmla="*/ 733723 h 732978"/>
                      <a:gd name="connsiteX1" fmla="*/ 241846 w 623217"/>
                      <a:gd name="connsiteY1" fmla="*/ 583220 h 732978"/>
                      <a:gd name="connsiteX2" fmla="*/ 483691 w 623217"/>
                      <a:gd name="connsiteY2" fmla="*/ 564431 h 732978"/>
                      <a:gd name="connsiteX3" fmla="*/ 624334 w 623217"/>
                      <a:gd name="connsiteY3" fmla="*/ 356629 h 732978"/>
                      <a:gd name="connsiteX4" fmla="*/ 526480 w 623217"/>
                      <a:gd name="connsiteY4" fmla="*/ 132457 h 732978"/>
                      <a:gd name="connsiteX5" fmla="*/ 223986 w 623217"/>
                      <a:gd name="connsiteY5" fmla="*/ 135248 h 732978"/>
                      <a:gd name="connsiteX6" fmla="*/ 215429 w 623217"/>
                      <a:gd name="connsiteY6" fmla="*/ 0 h 732978"/>
                      <a:gd name="connsiteX7" fmla="*/ 0 w 623217"/>
                      <a:gd name="connsiteY7" fmla="*/ 378768 h 732978"/>
                      <a:gd name="connsiteX8" fmla="*/ 226033 w 623217"/>
                      <a:gd name="connsiteY8" fmla="*/ 733723 h 7329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23217" h="732978">
                        <a:moveTo>
                          <a:pt x="226033" y="733723"/>
                        </a:moveTo>
                        <a:lnTo>
                          <a:pt x="241846" y="583220"/>
                        </a:lnTo>
                        <a:lnTo>
                          <a:pt x="483691" y="564431"/>
                        </a:lnTo>
                        <a:cubicBezTo>
                          <a:pt x="597545" y="559408"/>
                          <a:pt x="628241" y="426579"/>
                          <a:pt x="624334" y="356629"/>
                        </a:cubicBezTo>
                        <a:cubicBezTo>
                          <a:pt x="620427" y="287796"/>
                          <a:pt x="573918" y="206127"/>
                          <a:pt x="526480" y="132457"/>
                        </a:cubicBezTo>
                        <a:lnTo>
                          <a:pt x="223986" y="135248"/>
                        </a:lnTo>
                        <a:lnTo>
                          <a:pt x="215429" y="0"/>
                        </a:lnTo>
                        <a:lnTo>
                          <a:pt x="0" y="378768"/>
                        </a:lnTo>
                        <a:lnTo>
                          <a:pt x="226033" y="733723"/>
                        </a:ln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21" name="任意多边形: 形状 20"/>
                  <p:cNvSpPr/>
                  <p:nvPr/>
                </p:nvSpPr>
                <p:spPr>
                  <a:xfrm>
                    <a:off x="3795540" y="4615247"/>
                    <a:ext cx="597173" cy="948779"/>
                  </a:xfrm>
                  <a:custGeom>
                    <a:avLst/>
                    <a:gdLst>
                      <a:gd name="connsiteX0" fmla="*/ 322585 w 597172"/>
                      <a:gd name="connsiteY0" fmla="*/ 949895 h 948779"/>
                      <a:gd name="connsiteX1" fmla="*/ 588057 w 597172"/>
                      <a:gd name="connsiteY1" fmla="*/ 482017 h 948779"/>
                      <a:gd name="connsiteX2" fmla="*/ 522945 w 597172"/>
                      <a:gd name="connsiteY2" fmla="*/ 229009 h 948779"/>
                      <a:gd name="connsiteX3" fmla="*/ 379884 w 597172"/>
                      <a:gd name="connsiteY3" fmla="*/ 0 h 948779"/>
                      <a:gd name="connsiteX4" fmla="*/ 0 w 597172"/>
                      <a:gd name="connsiteY4" fmla="*/ 237381 h 948779"/>
                      <a:gd name="connsiteX5" fmla="*/ 268263 w 597172"/>
                      <a:gd name="connsiteY5" fmla="*/ 673447 h 948779"/>
                      <a:gd name="connsiteX6" fmla="*/ 322585 w 597172"/>
                      <a:gd name="connsiteY6" fmla="*/ 949895 h 948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97172" h="948779">
                        <a:moveTo>
                          <a:pt x="322585" y="949895"/>
                        </a:moveTo>
                        <a:lnTo>
                          <a:pt x="588057" y="482017"/>
                        </a:lnTo>
                        <a:cubicBezTo>
                          <a:pt x="616520" y="403510"/>
                          <a:pt x="578197" y="313097"/>
                          <a:pt x="522945" y="229009"/>
                        </a:cubicBezTo>
                        <a:lnTo>
                          <a:pt x="379884" y="0"/>
                        </a:lnTo>
                        <a:lnTo>
                          <a:pt x="0" y="237381"/>
                        </a:lnTo>
                        <a:lnTo>
                          <a:pt x="268263" y="673447"/>
                        </a:lnTo>
                        <a:cubicBezTo>
                          <a:pt x="314399" y="738560"/>
                          <a:pt x="355513" y="835670"/>
                          <a:pt x="322585" y="949895"/>
                        </a:cubicBez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28" name="组合 27"/>
            <p:cNvGrpSpPr/>
            <p:nvPr/>
          </p:nvGrpSpPr>
          <p:grpSpPr>
            <a:xfrm>
              <a:off x="6141516" y="3722768"/>
              <a:ext cx="1578703" cy="2378453"/>
              <a:chOff x="6141516" y="3722768"/>
              <a:chExt cx="1578703" cy="2378453"/>
            </a:xfrm>
          </p:grpSpPr>
          <p:grpSp>
            <p:nvGrpSpPr>
              <p:cNvPr id="77" name="组合 76"/>
              <p:cNvGrpSpPr/>
              <p:nvPr/>
            </p:nvGrpSpPr>
            <p:grpSpPr>
              <a:xfrm>
                <a:off x="6141516" y="3722768"/>
                <a:ext cx="1578703" cy="2378453"/>
                <a:chOff x="977095" y="1717977"/>
                <a:chExt cx="2597285" cy="4569392"/>
              </a:xfrm>
            </p:grpSpPr>
            <p:sp>
              <p:nvSpPr>
                <p:cNvPr id="78" name="任意多边形: 形状 77"/>
                <p:cNvSpPr/>
                <p:nvPr/>
              </p:nvSpPr>
              <p:spPr>
                <a:xfrm>
                  <a:off x="1054967" y="2014355"/>
                  <a:ext cx="2441542" cy="4273014"/>
                </a:xfrm>
                <a:custGeom>
                  <a:avLst/>
                  <a:gdLst>
                    <a:gd name="connsiteX0" fmla="*/ 227820 w 2441542"/>
                    <a:gd name="connsiteY0" fmla="*/ 0 h 4270341"/>
                    <a:gd name="connsiteX1" fmla="*/ 2213722 w 2441542"/>
                    <a:gd name="connsiteY1" fmla="*/ 0 h 4270341"/>
                    <a:gd name="connsiteX2" fmla="*/ 2441542 w 2441542"/>
                    <a:gd name="connsiteY2" fmla="*/ 227820 h 4270341"/>
                    <a:gd name="connsiteX3" fmla="*/ 2318994 w 2441542"/>
                    <a:gd name="connsiteY3" fmla="*/ 4033095 h 4270341"/>
                    <a:gd name="connsiteX4" fmla="*/ 2091173 w 2441542"/>
                    <a:gd name="connsiteY4" fmla="*/ 4260915 h 4270341"/>
                    <a:gd name="connsiteX5" fmla="*/ 2009478 w 2441542"/>
                    <a:gd name="connsiteY5" fmla="*/ 4261375 h 4270341"/>
                    <a:gd name="connsiteX6" fmla="*/ 2009478 w 2441542"/>
                    <a:gd name="connsiteY6" fmla="*/ 3987536 h 4270341"/>
                    <a:gd name="connsiteX7" fmla="*/ 432064 w 2441542"/>
                    <a:gd name="connsiteY7" fmla="*/ 3987536 h 4270341"/>
                    <a:gd name="connsiteX8" fmla="*/ 432064 w 2441542"/>
                    <a:gd name="connsiteY8" fmla="*/ 4270253 h 4270341"/>
                    <a:gd name="connsiteX9" fmla="*/ 416356 w 2441542"/>
                    <a:gd name="connsiteY9" fmla="*/ 4270341 h 4270341"/>
                    <a:gd name="connsiteX10" fmla="*/ 113121 w 2441542"/>
                    <a:gd name="connsiteY10" fmla="*/ 4042521 h 4270341"/>
                    <a:gd name="connsiteX11" fmla="*/ 0 w 2441542"/>
                    <a:gd name="connsiteY11" fmla="*/ 227820 h 4270341"/>
                    <a:gd name="connsiteX12" fmla="*/ 227820 w 2441542"/>
                    <a:gd name="connsiteY12" fmla="*/ 0 h 4270341"/>
                    <a:gd name="connsiteX0-1" fmla="*/ 227820 w 2441542"/>
                    <a:gd name="connsiteY0-2" fmla="*/ 0 h 4273014"/>
                    <a:gd name="connsiteX1-3" fmla="*/ 2213722 w 2441542"/>
                    <a:gd name="connsiteY1-4" fmla="*/ 0 h 4273014"/>
                    <a:gd name="connsiteX2-5" fmla="*/ 2441542 w 2441542"/>
                    <a:gd name="connsiteY2-6" fmla="*/ 227820 h 4273014"/>
                    <a:gd name="connsiteX3-7" fmla="*/ 2318994 w 2441542"/>
                    <a:gd name="connsiteY3-8" fmla="*/ 4033095 h 4273014"/>
                    <a:gd name="connsiteX4-9" fmla="*/ 2091173 w 2441542"/>
                    <a:gd name="connsiteY4-10" fmla="*/ 4260915 h 4273014"/>
                    <a:gd name="connsiteX5-11" fmla="*/ 2009478 w 2441542"/>
                    <a:gd name="connsiteY5-12" fmla="*/ 4261375 h 4273014"/>
                    <a:gd name="connsiteX6-13" fmla="*/ 2009478 w 2441542"/>
                    <a:gd name="connsiteY6-14" fmla="*/ 3987536 h 4273014"/>
                    <a:gd name="connsiteX7-15" fmla="*/ 432064 w 2441542"/>
                    <a:gd name="connsiteY7-16" fmla="*/ 3987536 h 4273014"/>
                    <a:gd name="connsiteX8-17" fmla="*/ 432064 w 2441542"/>
                    <a:gd name="connsiteY8-18" fmla="*/ 4270253 h 4273014"/>
                    <a:gd name="connsiteX9-19" fmla="*/ 416356 w 2441542"/>
                    <a:gd name="connsiteY9-20" fmla="*/ 4270341 h 4273014"/>
                    <a:gd name="connsiteX10-21" fmla="*/ 113121 w 2441542"/>
                    <a:gd name="connsiteY10-22" fmla="*/ 4042521 h 4273014"/>
                    <a:gd name="connsiteX11-23" fmla="*/ 0 w 2441542"/>
                    <a:gd name="connsiteY11-24" fmla="*/ 227820 h 4273014"/>
                    <a:gd name="connsiteX12-25" fmla="*/ 227820 w 2441542"/>
                    <a:gd name="connsiteY12-26" fmla="*/ 0 h 4273014"/>
                    <a:gd name="connsiteX0-27" fmla="*/ 227820 w 2441542"/>
                    <a:gd name="connsiteY0-28" fmla="*/ 0 h 4273014"/>
                    <a:gd name="connsiteX1-29" fmla="*/ 2213722 w 2441542"/>
                    <a:gd name="connsiteY1-30" fmla="*/ 0 h 4273014"/>
                    <a:gd name="connsiteX2-31" fmla="*/ 2441542 w 2441542"/>
                    <a:gd name="connsiteY2-32" fmla="*/ 227820 h 4273014"/>
                    <a:gd name="connsiteX3-33" fmla="*/ 2318994 w 2441542"/>
                    <a:gd name="connsiteY3-34" fmla="*/ 4033095 h 4273014"/>
                    <a:gd name="connsiteX4-35" fmla="*/ 2091173 w 2441542"/>
                    <a:gd name="connsiteY4-36" fmla="*/ 4260915 h 4273014"/>
                    <a:gd name="connsiteX5-37" fmla="*/ 2009478 w 2441542"/>
                    <a:gd name="connsiteY5-38" fmla="*/ 4261375 h 4273014"/>
                    <a:gd name="connsiteX6-39" fmla="*/ 2009478 w 2441542"/>
                    <a:gd name="connsiteY6-40" fmla="*/ 3987536 h 4273014"/>
                    <a:gd name="connsiteX7-41" fmla="*/ 432064 w 2441542"/>
                    <a:gd name="connsiteY7-42" fmla="*/ 3987536 h 4273014"/>
                    <a:gd name="connsiteX8-43" fmla="*/ 432064 w 2441542"/>
                    <a:gd name="connsiteY8-44" fmla="*/ 4270253 h 4273014"/>
                    <a:gd name="connsiteX9-45" fmla="*/ 416356 w 2441542"/>
                    <a:gd name="connsiteY9-46" fmla="*/ 4270341 h 4273014"/>
                    <a:gd name="connsiteX10-47" fmla="*/ 113121 w 2441542"/>
                    <a:gd name="connsiteY10-48" fmla="*/ 4042521 h 4273014"/>
                    <a:gd name="connsiteX11-49" fmla="*/ 0 w 2441542"/>
                    <a:gd name="connsiteY11-50" fmla="*/ 227820 h 4273014"/>
                    <a:gd name="connsiteX12-51" fmla="*/ 227820 w 2441542"/>
                    <a:gd name="connsiteY12-52" fmla="*/ 0 h 4273014"/>
                    <a:gd name="connsiteX0-53" fmla="*/ 227820 w 2441542"/>
                    <a:gd name="connsiteY0-54" fmla="*/ 0 h 4273014"/>
                    <a:gd name="connsiteX1-55" fmla="*/ 2213722 w 2441542"/>
                    <a:gd name="connsiteY1-56" fmla="*/ 0 h 4273014"/>
                    <a:gd name="connsiteX2-57" fmla="*/ 2441542 w 2441542"/>
                    <a:gd name="connsiteY2-58" fmla="*/ 227820 h 4273014"/>
                    <a:gd name="connsiteX3-59" fmla="*/ 2318994 w 2441542"/>
                    <a:gd name="connsiteY3-60" fmla="*/ 4033095 h 4273014"/>
                    <a:gd name="connsiteX4-61" fmla="*/ 2091173 w 2441542"/>
                    <a:gd name="connsiteY4-62" fmla="*/ 4260915 h 4273014"/>
                    <a:gd name="connsiteX5-63" fmla="*/ 2009478 w 2441542"/>
                    <a:gd name="connsiteY5-64" fmla="*/ 4261375 h 4273014"/>
                    <a:gd name="connsiteX6-65" fmla="*/ 2009478 w 2441542"/>
                    <a:gd name="connsiteY6-66" fmla="*/ 3987536 h 4273014"/>
                    <a:gd name="connsiteX7-67" fmla="*/ 432064 w 2441542"/>
                    <a:gd name="connsiteY7-68" fmla="*/ 3987536 h 4273014"/>
                    <a:gd name="connsiteX8-69" fmla="*/ 432064 w 2441542"/>
                    <a:gd name="connsiteY8-70" fmla="*/ 4270253 h 4273014"/>
                    <a:gd name="connsiteX9-71" fmla="*/ 416356 w 2441542"/>
                    <a:gd name="connsiteY9-72" fmla="*/ 4270341 h 4273014"/>
                    <a:gd name="connsiteX10-73" fmla="*/ 113121 w 2441542"/>
                    <a:gd name="connsiteY10-74" fmla="*/ 4042521 h 4273014"/>
                    <a:gd name="connsiteX11-75" fmla="*/ 0 w 2441542"/>
                    <a:gd name="connsiteY11-76" fmla="*/ 227820 h 4273014"/>
                    <a:gd name="connsiteX12-77" fmla="*/ 227820 w 2441542"/>
                    <a:gd name="connsiteY12-78" fmla="*/ 0 h 4273014"/>
                    <a:gd name="connsiteX0-79" fmla="*/ 227820 w 2441542"/>
                    <a:gd name="connsiteY0-80" fmla="*/ 0 h 4273014"/>
                    <a:gd name="connsiteX1-81" fmla="*/ 2213722 w 2441542"/>
                    <a:gd name="connsiteY1-82" fmla="*/ 0 h 4273014"/>
                    <a:gd name="connsiteX2-83" fmla="*/ 2441542 w 2441542"/>
                    <a:gd name="connsiteY2-84" fmla="*/ 227820 h 4273014"/>
                    <a:gd name="connsiteX3-85" fmla="*/ 2318994 w 2441542"/>
                    <a:gd name="connsiteY3-86" fmla="*/ 4033095 h 4273014"/>
                    <a:gd name="connsiteX4-87" fmla="*/ 2091173 w 2441542"/>
                    <a:gd name="connsiteY4-88" fmla="*/ 4260915 h 4273014"/>
                    <a:gd name="connsiteX5-89" fmla="*/ 2009478 w 2441542"/>
                    <a:gd name="connsiteY5-90" fmla="*/ 4261375 h 4273014"/>
                    <a:gd name="connsiteX6-91" fmla="*/ 2009478 w 2441542"/>
                    <a:gd name="connsiteY6-92" fmla="*/ 3987536 h 4273014"/>
                    <a:gd name="connsiteX7-93" fmla="*/ 432064 w 2441542"/>
                    <a:gd name="connsiteY7-94" fmla="*/ 3987536 h 4273014"/>
                    <a:gd name="connsiteX8-95" fmla="*/ 432064 w 2441542"/>
                    <a:gd name="connsiteY8-96" fmla="*/ 4270253 h 4273014"/>
                    <a:gd name="connsiteX9-97" fmla="*/ 416356 w 2441542"/>
                    <a:gd name="connsiteY9-98" fmla="*/ 4270341 h 4273014"/>
                    <a:gd name="connsiteX10-99" fmla="*/ 113121 w 2441542"/>
                    <a:gd name="connsiteY10-100" fmla="*/ 4042521 h 4273014"/>
                    <a:gd name="connsiteX11-101" fmla="*/ 0 w 2441542"/>
                    <a:gd name="connsiteY11-102" fmla="*/ 227820 h 4273014"/>
                    <a:gd name="connsiteX12-103" fmla="*/ 227820 w 2441542"/>
                    <a:gd name="connsiteY12-104" fmla="*/ 0 h 4273014"/>
                    <a:gd name="connsiteX0-105" fmla="*/ 227820 w 2441542"/>
                    <a:gd name="connsiteY0-106" fmla="*/ 0 h 4273014"/>
                    <a:gd name="connsiteX1-107" fmla="*/ 2213722 w 2441542"/>
                    <a:gd name="connsiteY1-108" fmla="*/ 0 h 4273014"/>
                    <a:gd name="connsiteX2-109" fmla="*/ 2441542 w 2441542"/>
                    <a:gd name="connsiteY2-110" fmla="*/ 227820 h 4273014"/>
                    <a:gd name="connsiteX3-111" fmla="*/ 2318994 w 2441542"/>
                    <a:gd name="connsiteY3-112" fmla="*/ 4033095 h 4273014"/>
                    <a:gd name="connsiteX4-113" fmla="*/ 2091173 w 2441542"/>
                    <a:gd name="connsiteY4-114" fmla="*/ 4260915 h 4273014"/>
                    <a:gd name="connsiteX5-115" fmla="*/ 2009478 w 2441542"/>
                    <a:gd name="connsiteY5-116" fmla="*/ 4261375 h 4273014"/>
                    <a:gd name="connsiteX6-117" fmla="*/ 2009478 w 2441542"/>
                    <a:gd name="connsiteY6-118" fmla="*/ 3987536 h 4273014"/>
                    <a:gd name="connsiteX7-119" fmla="*/ 432064 w 2441542"/>
                    <a:gd name="connsiteY7-120" fmla="*/ 3987536 h 4273014"/>
                    <a:gd name="connsiteX8-121" fmla="*/ 432064 w 2441542"/>
                    <a:gd name="connsiteY8-122" fmla="*/ 4270253 h 4273014"/>
                    <a:gd name="connsiteX9-123" fmla="*/ 416356 w 2441542"/>
                    <a:gd name="connsiteY9-124" fmla="*/ 4270341 h 4273014"/>
                    <a:gd name="connsiteX10-125" fmla="*/ 113121 w 2441542"/>
                    <a:gd name="connsiteY10-126" fmla="*/ 4042521 h 4273014"/>
                    <a:gd name="connsiteX11-127" fmla="*/ 0 w 2441542"/>
                    <a:gd name="connsiteY11-128" fmla="*/ 227820 h 4273014"/>
                    <a:gd name="connsiteX12-129" fmla="*/ 227820 w 2441542"/>
                    <a:gd name="connsiteY12-130" fmla="*/ 0 h 4273014"/>
                    <a:gd name="connsiteX0-131" fmla="*/ 227820 w 2441542"/>
                    <a:gd name="connsiteY0-132" fmla="*/ 0 h 4273014"/>
                    <a:gd name="connsiteX1-133" fmla="*/ 2213722 w 2441542"/>
                    <a:gd name="connsiteY1-134" fmla="*/ 0 h 4273014"/>
                    <a:gd name="connsiteX2-135" fmla="*/ 2441542 w 2441542"/>
                    <a:gd name="connsiteY2-136" fmla="*/ 227820 h 4273014"/>
                    <a:gd name="connsiteX3-137" fmla="*/ 2318994 w 2441542"/>
                    <a:gd name="connsiteY3-138" fmla="*/ 4033095 h 4273014"/>
                    <a:gd name="connsiteX4-139" fmla="*/ 2091173 w 2441542"/>
                    <a:gd name="connsiteY4-140" fmla="*/ 4260915 h 4273014"/>
                    <a:gd name="connsiteX5-141" fmla="*/ 2009478 w 2441542"/>
                    <a:gd name="connsiteY5-142" fmla="*/ 4261375 h 4273014"/>
                    <a:gd name="connsiteX6-143" fmla="*/ 2009478 w 2441542"/>
                    <a:gd name="connsiteY6-144" fmla="*/ 3987536 h 4273014"/>
                    <a:gd name="connsiteX7-145" fmla="*/ 432064 w 2441542"/>
                    <a:gd name="connsiteY7-146" fmla="*/ 3987536 h 4273014"/>
                    <a:gd name="connsiteX8-147" fmla="*/ 432064 w 2441542"/>
                    <a:gd name="connsiteY8-148" fmla="*/ 4270253 h 4273014"/>
                    <a:gd name="connsiteX9-149" fmla="*/ 416356 w 2441542"/>
                    <a:gd name="connsiteY9-150" fmla="*/ 4270341 h 4273014"/>
                    <a:gd name="connsiteX10-151" fmla="*/ 113121 w 2441542"/>
                    <a:gd name="connsiteY10-152" fmla="*/ 4042521 h 4273014"/>
                    <a:gd name="connsiteX11-153" fmla="*/ 0 w 2441542"/>
                    <a:gd name="connsiteY11-154" fmla="*/ 227820 h 4273014"/>
                    <a:gd name="connsiteX12-155" fmla="*/ 227820 w 2441542"/>
                    <a:gd name="connsiteY12-156" fmla="*/ 0 h 4273014"/>
                    <a:gd name="connsiteX0-157" fmla="*/ 227820 w 2441542"/>
                    <a:gd name="connsiteY0-158" fmla="*/ 0 h 4407596"/>
                    <a:gd name="connsiteX1-159" fmla="*/ 2213722 w 2441542"/>
                    <a:gd name="connsiteY1-160" fmla="*/ 0 h 4407596"/>
                    <a:gd name="connsiteX2-161" fmla="*/ 2441542 w 2441542"/>
                    <a:gd name="connsiteY2-162" fmla="*/ 227820 h 4407596"/>
                    <a:gd name="connsiteX3-163" fmla="*/ 2318994 w 2441542"/>
                    <a:gd name="connsiteY3-164" fmla="*/ 4033095 h 4407596"/>
                    <a:gd name="connsiteX4-165" fmla="*/ 2009478 w 2441542"/>
                    <a:gd name="connsiteY4-166" fmla="*/ 4261375 h 4407596"/>
                    <a:gd name="connsiteX5-167" fmla="*/ 2009478 w 2441542"/>
                    <a:gd name="connsiteY5-168" fmla="*/ 3987536 h 4407596"/>
                    <a:gd name="connsiteX6-169" fmla="*/ 432064 w 2441542"/>
                    <a:gd name="connsiteY6-170" fmla="*/ 3987536 h 4407596"/>
                    <a:gd name="connsiteX7-171" fmla="*/ 432064 w 2441542"/>
                    <a:gd name="connsiteY7-172" fmla="*/ 4270253 h 4407596"/>
                    <a:gd name="connsiteX8-173" fmla="*/ 416356 w 2441542"/>
                    <a:gd name="connsiteY8-174" fmla="*/ 4270341 h 4407596"/>
                    <a:gd name="connsiteX9-175" fmla="*/ 113121 w 2441542"/>
                    <a:gd name="connsiteY9-176" fmla="*/ 4042521 h 4407596"/>
                    <a:gd name="connsiteX10-177" fmla="*/ 0 w 2441542"/>
                    <a:gd name="connsiteY10-178" fmla="*/ 227820 h 4407596"/>
                    <a:gd name="connsiteX11-179" fmla="*/ 227820 w 2441542"/>
                    <a:gd name="connsiteY11-180" fmla="*/ 0 h 4407596"/>
                    <a:gd name="connsiteX0-181" fmla="*/ 227820 w 2441542"/>
                    <a:gd name="connsiteY0-182" fmla="*/ 0 h 4399903"/>
                    <a:gd name="connsiteX1-183" fmla="*/ 2213722 w 2441542"/>
                    <a:gd name="connsiteY1-184" fmla="*/ 0 h 4399903"/>
                    <a:gd name="connsiteX2-185" fmla="*/ 2441542 w 2441542"/>
                    <a:gd name="connsiteY2-186" fmla="*/ 227820 h 4399903"/>
                    <a:gd name="connsiteX3-187" fmla="*/ 2318994 w 2441542"/>
                    <a:gd name="connsiteY3-188" fmla="*/ 4033095 h 4399903"/>
                    <a:gd name="connsiteX4-189" fmla="*/ 2009478 w 2441542"/>
                    <a:gd name="connsiteY4-190" fmla="*/ 4261375 h 4399903"/>
                    <a:gd name="connsiteX5-191" fmla="*/ 2009478 w 2441542"/>
                    <a:gd name="connsiteY5-192" fmla="*/ 3987536 h 4399903"/>
                    <a:gd name="connsiteX6-193" fmla="*/ 432064 w 2441542"/>
                    <a:gd name="connsiteY6-194" fmla="*/ 3987536 h 4399903"/>
                    <a:gd name="connsiteX7-195" fmla="*/ 432064 w 2441542"/>
                    <a:gd name="connsiteY7-196" fmla="*/ 4270253 h 4399903"/>
                    <a:gd name="connsiteX8-197" fmla="*/ 416356 w 2441542"/>
                    <a:gd name="connsiteY8-198" fmla="*/ 4270341 h 4399903"/>
                    <a:gd name="connsiteX9-199" fmla="*/ 113121 w 2441542"/>
                    <a:gd name="connsiteY9-200" fmla="*/ 4042521 h 4399903"/>
                    <a:gd name="connsiteX10-201" fmla="*/ 0 w 2441542"/>
                    <a:gd name="connsiteY10-202" fmla="*/ 227820 h 4399903"/>
                    <a:gd name="connsiteX11-203" fmla="*/ 227820 w 2441542"/>
                    <a:gd name="connsiteY11-204" fmla="*/ 0 h 4399903"/>
                    <a:gd name="connsiteX0-205" fmla="*/ 227820 w 2441542"/>
                    <a:gd name="connsiteY0-206" fmla="*/ 0 h 4274451"/>
                    <a:gd name="connsiteX1-207" fmla="*/ 2213722 w 2441542"/>
                    <a:gd name="connsiteY1-208" fmla="*/ 0 h 4274451"/>
                    <a:gd name="connsiteX2-209" fmla="*/ 2441542 w 2441542"/>
                    <a:gd name="connsiteY2-210" fmla="*/ 227820 h 4274451"/>
                    <a:gd name="connsiteX3-211" fmla="*/ 2318994 w 2441542"/>
                    <a:gd name="connsiteY3-212" fmla="*/ 4033095 h 4274451"/>
                    <a:gd name="connsiteX4-213" fmla="*/ 2009478 w 2441542"/>
                    <a:gd name="connsiteY4-214" fmla="*/ 4261375 h 4274451"/>
                    <a:gd name="connsiteX5-215" fmla="*/ 2009478 w 2441542"/>
                    <a:gd name="connsiteY5-216" fmla="*/ 3987536 h 4274451"/>
                    <a:gd name="connsiteX6-217" fmla="*/ 432064 w 2441542"/>
                    <a:gd name="connsiteY6-218" fmla="*/ 3987536 h 4274451"/>
                    <a:gd name="connsiteX7-219" fmla="*/ 432064 w 2441542"/>
                    <a:gd name="connsiteY7-220" fmla="*/ 4270253 h 4274451"/>
                    <a:gd name="connsiteX8-221" fmla="*/ 416356 w 2441542"/>
                    <a:gd name="connsiteY8-222" fmla="*/ 4270341 h 4274451"/>
                    <a:gd name="connsiteX9-223" fmla="*/ 113121 w 2441542"/>
                    <a:gd name="connsiteY9-224" fmla="*/ 4042521 h 4274451"/>
                    <a:gd name="connsiteX10-225" fmla="*/ 0 w 2441542"/>
                    <a:gd name="connsiteY10-226" fmla="*/ 227820 h 4274451"/>
                    <a:gd name="connsiteX11-227" fmla="*/ 227820 w 2441542"/>
                    <a:gd name="connsiteY11-228" fmla="*/ 0 h 4274451"/>
                    <a:gd name="connsiteX0-229" fmla="*/ 227820 w 2441542"/>
                    <a:gd name="connsiteY0-230" fmla="*/ 0 h 4273014"/>
                    <a:gd name="connsiteX1-231" fmla="*/ 2213722 w 2441542"/>
                    <a:gd name="connsiteY1-232" fmla="*/ 0 h 4273014"/>
                    <a:gd name="connsiteX2-233" fmla="*/ 2441542 w 2441542"/>
                    <a:gd name="connsiteY2-234" fmla="*/ 227820 h 4273014"/>
                    <a:gd name="connsiteX3-235" fmla="*/ 2318994 w 2441542"/>
                    <a:gd name="connsiteY3-236" fmla="*/ 4033095 h 4273014"/>
                    <a:gd name="connsiteX4-237" fmla="*/ 2009478 w 2441542"/>
                    <a:gd name="connsiteY4-238" fmla="*/ 4261375 h 4273014"/>
                    <a:gd name="connsiteX5-239" fmla="*/ 2009478 w 2441542"/>
                    <a:gd name="connsiteY5-240" fmla="*/ 3987536 h 4273014"/>
                    <a:gd name="connsiteX6-241" fmla="*/ 432064 w 2441542"/>
                    <a:gd name="connsiteY6-242" fmla="*/ 3987536 h 4273014"/>
                    <a:gd name="connsiteX7-243" fmla="*/ 432064 w 2441542"/>
                    <a:gd name="connsiteY7-244" fmla="*/ 4270253 h 4273014"/>
                    <a:gd name="connsiteX8-245" fmla="*/ 416356 w 2441542"/>
                    <a:gd name="connsiteY8-246" fmla="*/ 4270341 h 4273014"/>
                    <a:gd name="connsiteX9-247" fmla="*/ 113121 w 2441542"/>
                    <a:gd name="connsiteY9-248" fmla="*/ 4042521 h 4273014"/>
                    <a:gd name="connsiteX10-249" fmla="*/ 0 w 2441542"/>
                    <a:gd name="connsiteY10-250" fmla="*/ 227820 h 4273014"/>
                    <a:gd name="connsiteX11-251" fmla="*/ 227820 w 2441542"/>
                    <a:gd name="connsiteY11-252" fmla="*/ 0 h 4273014"/>
                    <a:gd name="connsiteX0-253" fmla="*/ 227820 w 2441542"/>
                    <a:gd name="connsiteY0-254" fmla="*/ 0 h 4273014"/>
                    <a:gd name="connsiteX1-255" fmla="*/ 2213722 w 2441542"/>
                    <a:gd name="connsiteY1-256" fmla="*/ 0 h 4273014"/>
                    <a:gd name="connsiteX2-257" fmla="*/ 2441542 w 2441542"/>
                    <a:gd name="connsiteY2-258" fmla="*/ 227820 h 4273014"/>
                    <a:gd name="connsiteX3-259" fmla="*/ 2318994 w 2441542"/>
                    <a:gd name="connsiteY3-260" fmla="*/ 4033095 h 4273014"/>
                    <a:gd name="connsiteX4-261" fmla="*/ 2009478 w 2441542"/>
                    <a:gd name="connsiteY4-262" fmla="*/ 4261375 h 4273014"/>
                    <a:gd name="connsiteX5-263" fmla="*/ 2009478 w 2441542"/>
                    <a:gd name="connsiteY5-264" fmla="*/ 3987536 h 4273014"/>
                    <a:gd name="connsiteX6-265" fmla="*/ 432064 w 2441542"/>
                    <a:gd name="connsiteY6-266" fmla="*/ 3987536 h 4273014"/>
                    <a:gd name="connsiteX7-267" fmla="*/ 432064 w 2441542"/>
                    <a:gd name="connsiteY7-268" fmla="*/ 4270253 h 4273014"/>
                    <a:gd name="connsiteX8-269" fmla="*/ 416356 w 2441542"/>
                    <a:gd name="connsiteY8-270" fmla="*/ 4270341 h 4273014"/>
                    <a:gd name="connsiteX9-271" fmla="*/ 113121 w 2441542"/>
                    <a:gd name="connsiteY9-272" fmla="*/ 4042521 h 4273014"/>
                    <a:gd name="connsiteX10-273" fmla="*/ 0 w 2441542"/>
                    <a:gd name="connsiteY10-274" fmla="*/ 227820 h 4273014"/>
                    <a:gd name="connsiteX11-275" fmla="*/ 227820 w 2441542"/>
                    <a:gd name="connsiteY11-276" fmla="*/ 0 h 4273014"/>
                    <a:gd name="connsiteX0-277" fmla="*/ 227820 w 2441542"/>
                    <a:gd name="connsiteY0-278" fmla="*/ 0 h 4288626"/>
                    <a:gd name="connsiteX1-279" fmla="*/ 2213722 w 2441542"/>
                    <a:gd name="connsiteY1-280" fmla="*/ 0 h 4288626"/>
                    <a:gd name="connsiteX2-281" fmla="*/ 2441542 w 2441542"/>
                    <a:gd name="connsiteY2-282" fmla="*/ 227820 h 4288626"/>
                    <a:gd name="connsiteX3-283" fmla="*/ 2318994 w 2441542"/>
                    <a:gd name="connsiteY3-284" fmla="*/ 4033095 h 4288626"/>
                    <a:gd name="connsiteX4-285" fmla="*/ 2009478 w 2441542"/>
                    <a:gd name="connsiteY4-286" fmla="*/ 4261375 h 4288626"/>
                    <a:gd name="connsiteX5-287" fmla="*/ 2009478 w 2441542"/>
                    <a:gd name="connsiteY5-288" fmla="*/ 3987536 h 4288626"/>
                    <a:gd name="connsiteX6-289" fmla="*/ 432064 w 2441542"/>
                    <a:gd name="connsiteY6-290" fmla="*/ 3987536 h 4288626"/>
                    <a:gd name="connsiteX7-291" fmla="*/ 432064 w 2441542"/>
                    <a:gd name="connsiteY7-292" fmla="*/ 4270253 h 4288626"/>
                    <a:gd name="connsiteX8-293" fmla="*/ 416356 w 2441542"/>
                    <a:gd name="connsiteY8-294" fmla="*/ 4270341 h 4288626"/>
                    <a:gd name="connsiteX9-295" fmla="*/ 113121 w 2441542"/>
                    <a:gd name="connsiteY9-296" fmla="*/ 4042521 h 4288626"/>
                    <a:gd name="connsiteX10-297" fmla="*/ 0 w 2441542"/>
                    <a:gd name="connsiteY10-298" fmla="*/ 227820 h 4288626"/>
                    <a:gd name="connsiteX11-299" fmla="*/ 227820 w 2441542"/>
                    <a:gd name="connsiteY11-300" fmla="*/ 0 h 4288626"/>
                    <a:gd name="connsiteX0-301" fmla="*/ 227820 w 2441542"/>
                    <a:gd name="connsiteY0-302" fmla="*/ 0 h 4277802"/>
                    <a:gd name="connsiteX1-303" fmla="*/ 2213722 w 2441542"/>
                    <a:gd name="connsiteY1-304" fmla="*/ 0 h 4277802"/>
                    <a:gd name="connsiteX2-305" fmla="*/ 2441542 w 2441542"/>
                    <a:gd name="connsiteY2-306" fmla="*/ 227820 h 4277802"/>
                    <a:gd name="connsiteX3-307" fmla="*/ 2318994 w 2441542"/>
                    <a:gd name="connsiteY3-308" fmla="*/ 4033095 h 4277802"/>
                    <a:gd name="connsiteX4-309" fmla="*/ 2009478 w 2441542"/>
                    <a:gd name="connsiteY4-310" fmla="*/ 4261375 h 4277802"/>
                    <a:gd name="connsiteX5-311" fmla="*/ 2009478 w 2441542"/>
                    <a:gd name="connsiteY5-312" fmla="*/ 3987536 h 4277802"/>
                    <a:gd name="connsiteX6-313" fmla="*/ 432064 w 2441542"/>
                    <a:gd name="connsiteY6-314" fmla="*/ 3987536 h 4277802"/>
                    <a:gd name="connsiteX7-315" fmla="*/ 432064 w 2441542"/>
                    <a:gd name="connsiteY7-316" fmla="*/ 4270253 h 4277802"/>
                    <a:gd name="connsiteX8-317" fmla="*/ 416356 w 2441542"/>
                    <a:gd name="connsiteY8-318" fmla="*/ 4270341 h 4277802"/>
                    <a:gd name="connsiteX9-319" fmla="*/ 113121 w 2441542"/>
                    <a:gd name="connsiteY9-320" fmla="*/ 4042521 h 4277802"/>
                    <a:gd name="connsiteX10-321" fmla="*/ 0 w 2441542"/>
                    <a:gd name="connsiteY10-322" fmla="*/ 227820 h 4277802"/>
                    <a:gd name="connsiteX11-323" fmla="*/ 227820 w 2441542"/>
                    <a:gd name="connsiteY11-324" fmla="*/ 0 h 4277802"/>
                    <a:gd name="connsiteX0-325" fmla="*/ 227820 w 2441542"/>
                    <a:gd name="connsiteY0-326" fmla="*/ 0 h 4273014"/>
                    <a:gd name="connsiteX1-327" fmla="*/ 2213722 w 2441542"/>
                    <a:gd name="connsiteY1-328" fmla="*/ 0 h 4273014"/>
                    <a:gd name="connsiteX2-329" fmla="*/ 2441542 w 2441542"/>
                    <a:gd name="connsiteY2-330" fmla="*/ 227820 h 4273014"/>
                    <a:gd name="connsiteX3-331" fmla="*/ 2318994 w 2441542"/>
                    <a:gd name="connsiteY3-332" fmla="*/ 4033095 h 4273014"/>
                    <a:gd name="connsiteX4-333" fmla="*/ 2009478 w 2441542"/>
                    <a:gd name="connsiteY4-334" fmla="*/ 4261375 h 4273014"/>
                    <a:gd name="connsiteX5-335" fmla="*/ 2009478 w 2441542"/>
                    <a:gd name="connsiteY5-336" fmla="*/ 3987536 h 4273014"/>
                    <a:gd name="connsiteX6-337" fmla="*/ 432064 w 2441542"/>
                    <a:gd name="connsiteY6-338" fmla="*/ 3987536 h 4273014"/>
                    <a:gd name="connsiteX7-339" fmla="*/ 432064 w 2441542"/>
                    <a:gd name="connsiteY7-340" fmla="*/ 4270253 h 4273014"/>
                    <a:gd name="connsiteX8-341" fmla="*/ 416356 w 2441542"/>
                    <a:gd name="connsiteY8-342" fmla="*/ 4270341 h 4273014"/>
                    <a:gd name="connsiteX9-343" fmla="*/ 113121 w 2441542"/>
                    <a:gd name="connsiteY9-344" fmla="*/ 4042521 h 4273014"/>
                    <a:gd name="connsiteX10-345" fmla="*/ 0 w 2441542"/>
                    <a:gd name="connsiteY10-346" fmla="*/ 227820 h 4273014"/>
                    <a:gd name="connsiteX11-347" fmla="*/ 227820 w 2441542"/>
                    <a:gd name="connsiteY11-348" fmla="*/ 0 h 4273014"/>
                    <a:gd name="connsiteX0-349" fmla="*/ 227820 w 2441542"/>
                    <a:gd name="connsiteY0-350" fmla="*/ 0 h 4273014"/>
                    <a:gd name="connsiteX1-351" fmla="*/ 2213722 w 2441542"/>
                    <a:gd name="connsiteY1-352" fmla="*/ 0 h 4273014"/>
                    <a:gd name="connsiteX2-353" fmla="*/ 2441542 w 2441542"/>
                    <a:gd name="connsiteY2-354" fmla="*/ 227820 h 4273014"/>
                    <a:gd name="connsiteX3-355" fmla="*/ 2318994 w 2441542"/>
                    <a:gd name="connsiteY3-356" fmla="*/ 4033095 h 4273014"/>
                    <a:gd name="connsiteX4-357" fmla="*/ 2009478 w 2441542"/>
                    <a:gd name="connsiteY4-358" fmla="*/ 4261375 h 4273014"/>
                    <a:gd name="connsiteX5-359" fmla="*/ 2009478 w 2441542"/>
                    <a:gd name="connsiteY5-360" fmla="*/ 3987536 h 4273014"/>
                    <a:gd name="connsiteX6-361" fmla="*/ 432064 w 2441542"/>
                    <a:gd name="connsiteY6-362" fmla="*/ 3987536 h 4273014"/>
                    <a:gd name="connsiteX7-363" fmla="*/ 432064 w 2441542"/>
                    <a:gd name="connsiteY7-364" fmla="*/ 4270253 h 4273014"/>
                    <a:gd name="connsiteX8-365" fmla="*/ 416356 w 2441542"/>
                    <a:gd name="connsiteY8-366" fmla="*/ 4270341 h 4273014"/>
                    <a:gd name="connsiteX9-367" fmla="*/ 113121 w 2441542"/>
                    <a:gd name="connsiteY9-368" fmla="*/ 4042521 h 4273014"/>
                    <a:gd name="connsiteX10-369" fmla="*/ 0 w 2441542"/>
                    <a:gd name="connsiteY10-370" fmla="*/ 227820 h 4273014"/>
                    <a:gd name="connsiteX11-371" fmla="*/ 227820 w 2441542"/>
                    <a:gd name="connsiteY11-372" fmla="*/ 0 h 4273014"/>
                    <a:gd name="connsiteX0-373" fmla="*/ 227820 w 2441542"/>
                    <a:gd name="connsiteY0-374" fmla="*/ 0 h 4273014"/>
                    <a:gd name="connsiteX1-375" fmla="*/ 2213722 w 2441542"/>
                    <a:gd name="connsiteY1-376" fmla="*/ 0 h 4273014"/>
                    <a:gd name="connsiteX2-377" fmla="*/ 2441542 w 2441542"/>
                    <a:gd name="connsiteY2-378" fmla="*/ 227820 h 4273014"/>
                    <a:gd name="connsiteX3-379" fmla="*/ 2318994 w 2441542"/>
                    <a:gd name="connsiteY3-380" fmla="*/ 4033095 h 4273014"/>
                    <a:gd name="connsiteX4-381" fmla="*/ 2009478 w 2441542"/>
                    <a:gd name="connsiteY4-382" fmla="*/ 4261375 h 4273014"/>
                    <a:gd name="connsiteX5-383" fmla="*/ 2009478 w 2441542"/>
                    <a:gd name="connsiteY5-384" fmla="*/ 3987536 h 4273014"/>
                    <a:gd name="connsiteX6-385" fmla="*/ 432064 w 2441542"/>
                    <a:gd name="connsiteY6-386" fmla="*/ 3987536 h 4273014"/>
                    <a:gd name="connsiteX7-387" fmla="*/ 432064 w 2441542"/>
                    <a:gd name="connsiteY7-388" fmla="*/ 4270253 h 4273014"/>
                    <a:gd name="connsiteX8-389" fmla="*/ 416356 w 2441542"/>
                    <a:gd name="connsiteY8-390" fmla="*/ 4270341 h 4273014"/>
                    <a:gd name="connsiteX9-391" fmla="*/ 113121 w 2441542"/>
                    <a:gd name="connsiteY9-392" fmla="*/ 4042521 h 4273014"/>
                    <a:gd name="connsiteX10-393" fmla="*/ 0 w 2441542"/>
                    <a:gd name="connsiteY10-394" fmla="*/ 227820 h 4273014"/>
                    <a:gd name="connsiteX11-395" fmla="*/ 227820 w 2441542"/>
                    <a:gd name="connsiteY11-396" fmla="*/ 0 h 4273014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</a:cxnLst>
                  <a:rect l="l" t="t" r="r" b="b"/>
                  <a:pathLst>
                    <a:path w="2441542" h="4273014">
                      <a:moveTo>
                        <a:pt x="227820" y="0"/>
                      </a:moveTo>
                      <a:lnTo>
                        <a:pt x="2213722" y="0"/>
                      </a:lnTo>
                      <a:cubicBezTo>
                        <a:pt x="2339544" y="0"/>
                        <a:pt x="2441542" y="101998"/>
                        <a:pt x="2441542" y="227820"/>
                      </a:cubicBezTo>
                      <a:lnTo>
                        <a:pt x="2318994" y="4033095"/>
                      </a:lnTo>
                      <a:cubicBezTo>
                        <a:pt x="2314039" y="4296922"/>
                        <a:pt x="2128120" y="4275064"/>
                        <a:pt x="2009478" y="4261375"/>
                      </a:cubicBezTo>
                      <a:lnTo>
                        <a:pt x="2009478" y="3987536"/>
                      </a:lnTo>
                      <a:lnTo>
                        <a:pt x="432064" y="3987536"/>
                      </a:lnTo>
                      <a:lnTo>
                        <a:pt x="432064" y="4270253"/>
                      </a:lnTo>
                      <a:lnTo>
                        <a:pt x="416356" y="4270341"/>
                      </a:lnTo>
                      <a:cubicBezTo>
                        <a:pt x="290534" y="4270341"/>
                        <a:pt x="94833" y="4314647"/>
                        <a:pt x="113121" y="4042521"/>
                      </a:cubicBezTo>
                      <a:cubicBezTo>
                        <a:pt x="113121" y="2777238"/>
                        <a:pt x="0" y="1493103"/>
                        <a:pt x="0" y="227820"/>
                      </a:cubicBezTo>
                      <a:cubicBezTo>
                        <a:pt x="0" y="101998"/>
                        <a:pt x="101998" y="0"/>
                        <a:pt x="227820" y="0"/>
                      </a:cubicBezTo>
                      <a:close/>
                    </a:path>
                  </a:pathLst>
                </a:custGeom>
                <a:gradFill>
                  <a:gsLst>
                    <a:gs pos="11000">
                      <a:srgbClr val="339966"/>
                    </a:gs>
                    <a:gs pos="54000">
                      <a:srgbClr val="4FC58A"/>
                    </a:gs>
                    <a:gs pos="30000">
                      <a:srgbClr val="58C890"/>
                    </a:gs>
                    <a:gs pos="89000">
                      <a:srgbClr val="2C8458"/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79" name="组合 78"/>
                <p:cNvGrpSpPr/>
                <p:nvPr/>
              </p:nvGrpSpPr>
              <p:grpSpPr>
                <a:xfrm>
                  <a:off x="1479496" y="2711908"/>
                  <a:ext cx="1592485" cy="2966435"/>
                  <a:chOff x="1430609" y="2769202"/>
                  <a:chExt cx="1592485" cy="2966435"/>
                </a:xfrm>
              </p:grpSpPr>
              <p:sp>
                <p:nvSpPr>
                  <p:cNvPr id="81" name="矩形: 圆角 80"/>
                  <p:cNvSpPr/>
                  <p:nvPr/>
                </p:nvSpPr>
                <p:spPr>
                  <a:xfrm>
                    <a:off x="1430609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7774F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2" name="矩形: 圆角 81"/>
                  <p:cNvSpPr/>
                  <p:nvPr/>
                </p:nvSpPr>
                <p:spPr>
                  <a:xfrm>
                    <a:off x="2109337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7774F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3" name="矩形: 圆角 82"/>
                  <p:cNvSpPr/>
                  <p:nvPr/>
                </p:nvSpPr>
                <p:spPr>
                  <a:xfrm>
                    <a:off x="2788065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7774F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80" name="矩形: 圆角 79"/>
                <p:cNvSpPr/>
                <p:nvPr/>
              </p:nvSpPr>
              <p:spPr>
                <a:xfrm>
                  <a:off x="977095" y="1717977"/>
                  <a:ext cx="2597285" cy="592755"/>
                </a:xfrm>
                <a:prstGeom prst="roundRect">
                  <a:avLst>
                    <a:gd name="adj" fmla="val 24075"/>
                  </a:avLst>
                </a:prstGeom>
                <a:gradFill>
                  <a:gsLst>
                    <a:gs pos="11000">
                      <a:srgbClr val="339966"/>
                    </a:gs>
                    <a:gs pos="54000">
                      <a:srgbClr val="4FC58A"/>
                    </a:gs>
                    <a:gs pos="30000">
                      <a:srgbClr val="58C890"/>
                    </a:gs>
                    <a:gs pos="89000">
                      <a:srgbClr val="2C8458"/>
                    </a:gs>
                  </a:gsLst>
                  <a:lin ang="10800000" scaled="0"/>
                </a:gradFill>
                <a:ln>
                  <a:solidFill>
                    <a:srgbClr val="27774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1" name="组合 110"/>
              <p:cNvGrpSpPr/>
              <p:nvPr/>
            </p:nvGrpSpPr>
            <p:grpSpPr>
              <a:xfrm>
                <a:off x="6500449" y="4477923"/>
                <a:ext cx="861060" cy="861060"/>
                <a:chOff x="6500449" y="4477923"/>
                <a:chExt cx="861060" cy="861060"/>
              </a:xfrm>
            </p:grpSpPr>
            <p:sp>
              <p:nvSpPr>
                <p:cNvPr id="87" name="矩形: 圆角 86"/>
                <p:cNvSpPr/>
                <p:nvPr/>
              </p:nvSpPr>
              <p:spPr>
                <a:xfrm>
                  <a:off x="6500449" y="4477923"/>
                  <a:ext cx="861060" cy="861060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308B5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pic>
              <p:nvPicPr>
                <p:cNvPr id="37" name="图形 36"/>
                <p:cNvPicPr>
                  <a:picLocks noChangeAspect="1"/>
                </p:cNvPicPr>
                <p:nvPr/>
              </p:nvPicPr>
              <p:blipFill>
                <a:blip r:embed="rId1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"/>
                    </a:ext>
                  </a:extLst>
                </a:blip>
                <a:stretch>
                  <a:fillRect/>
                </a:stretch>
              </p:blipFill>
              <p:spPr>
                <a:xfrm rot="6874587">
                  <a:off x="6618550" y="4616910"/>
                  <a:ext cx="625475" cy="625475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4" name="组合 33"/>
            <p:cNvGrpSpPr/>
            <p:nvPr/>
          </p:nvGrpSpPr>
          <p:grpSpPr>
            <a:xfrm>
              <a:off x="7843769" y="3722768"/>
              <a:ext cx="1578703" cy="2378453"/>
              <a:chOff x="7843769" y="3722768"/>
              <a:chExt cx="1578703" cy="2378453"/>
            </a:xfrm>
          </p:grpSpPr>
          <p:grpSp>
            <p:nvGrpSpPr>
              <p:cNvPr id="70" name="组合 69"/>
              <p:cNvGrpSpPr/>
              <p:nvPr/>
            </p:nvGrpSpPr>
            <p:grpSpPr>
              <a:xfrm>
                <a:off x="7843769" y="3722768"/>
                <a:ext cx="1578703" cy="2378453"/>
                <a:chOff x="977095" y="1717977"/>
                <a:chExt cx="2597285" cy="4569392"/>
              </a:xfrm>
            </p:grpSpPr>
            <p:sp>
              <p:nvSpPr>
                <p:cNvPr id="71" name="任意多边形: 形状 70"/>
                <p:cNvSpPr/>
                <p:nvPr/>
              </p:nvSpPr>
              <p:spPr>
                <a:xfrm>
                  <a:off x="1054967" y="2014355"/>
                  <a:ext cx="2441542" cy="4273014"/>
                </a:xfrm>
                <a:custGeom>
                  <a:avLst/>
                  <a:gdLst>
                    <a:gd name="connsiteX0" fmla="*/ 227820 w 2441542"/>
                    <a:gd name="connsiteY0" fmla="*/ 0 h 4270341"/>
                    <a:gd name="connsiteX1" fmla="*/ 2213722 w 2441542"/>
                    <a:gd name="connsiteY1" fmla="*/ 0 h 4270341"/>
                    <a:gd name="connsiteX2" fmla="*/ 2441542 w 2441542"/>
                    <a:gd name="connsiteY2" fmla="*/ 227820 h 4270341"/>
                    <a:gd name="connsiteX3" fmla="*/ 2318994 w 2441542"/>
                    <a:gd name="connsiteY3" fmla="*/ 4033095 h 4270341"/>
                    <a:gd name="connsiteX4" fmla="*/ 2091173 w 2441542"/>
                    <a:gd name="connsiteY4" fmla="*/ 4260915 h 4270341"/>
                    <a:gd name="connsiteX5" fmla="*/ 2009478 w 2441542"/>
                    <a:gd name="connsiteY5" fmla="*/ 4261375 h 4270341"/>
                    <a:gd name="connsiteX6" fmla="*/ 2009478 w 2441542"/>
                    <a:gd name="connsiteY6" fmla="*/ 3987536 h 4270341"/>
                    <a:gd name="connsiteX7" fmla="*/ 432064 w 2441542"/>
                    <a:gd name="connsiteY7" fmla="*/ 3987536 h 4270341"/>
                    <a:gd name="connsiteX8" fmla="*/ 432064 w 2441542"/>
                    <a:gd name="connsiteY8" fmla="*/ 4270253 h 4270341"/>
                    <a:gd name="connsiteX9" fmla="*/ 416356 w 2441542"/>
                    <a:gd name="connsiteY9" fmla="*/ 4270341 h 4270341"/>
                    <a:gd name="connsiteX10" fmla="*/ 113121 w 2441542"/>
                    <a:gd name="connsiteY10" fmla="*/ 4042521 h 4270341"/>
                    <a:gd name="connsiteX11" fmla="*/ 0 w 2441542"/>
                    <a:gd name="connsiteY11" fmla="*/ 227820 h 4270341"/>
                    <a:gd name="connsiteX12" fmla="*/ 227820 w 2441542"/>
                    <a:gd name="connsiteY12" fmla="*/ 0 h 4270341"/>
                    <a:gd name="connsiteX0-1" fmla="*/ 227820 w 2441542"/>
                    <a:gd name="connsiteY0-2" fmla="*/ 0 h 4273014"/>
                    <a:gd name="connsiteX1-3" fmla="*/ 2213722 w 2441542"/>
                    <a:gd name="connsiteY1-4" fmla="*/ 0 h 4273014"/>
                    <a:gd name="connsiteX2-5" fmla="*/ 2441542 w 2441542"/>
                    <a:gd name="connsiteY2-6" fmla="*/ 227820 h 4273014"/>
                    <a:gd name="connsiteX3-7" fmla="*/ 2318994 w 2441542"/>
                    <a:gd name="connsiteY3-8" fmla="*/ 4033095 h 4273014"/>
                    <a:gd name="connsiteX4-9" fmla="*/ 2091173 w 2441542"/>
                    <a:gd name="connsiteY4-10" fmla="*/ 4260915 h 4273014"/>
                    <a:gd name="connsiteX5-11" fmla="*/ 2009478 w 2441542"/>
                    <a:gd name="connsiteY5-12" fmla="*/ 4261375 h 4273014"/>
                    <a:gd name="connsiteX6-13" fmla="*/ 2009478 w 2441542"/>
                    <a:gd name="connsiteY6-14" fmla="*/ 3987536 h 4273014"/>
                    <a:gd name="connsiteX7-15" fmla="*/ 432064 w 2441542"/>
                    <a:gd name="connsiteY7-16" fmla="*/ 3987536 h 4273014"/>
                    <a:gd name="connsiteX8-17" fmla="*/ 432064 w 2441542"/>
                    <a:gd name="connsiteY8-18" fmla="*/ 4270253 h 4273014"/>
                    <a:gd name="connsiteX9-19" fmla="*/ 416356 w 2441542"/>
                    <a:gd name="connsiteY9-20" fmla="*/ 4270341 h 4273014"/>
                    <a:gd name="connsiteX10-21" fmla="*/ 113121 w 2441542"/>
                    <a:gd name="connsiteY10-22" fmla="*/ 4042521 h 4273014"/>
                    <a:gd name="connsiteX11-23" fmla="*/ 0 w 2441542"/>
                    <a:gd name="connsiteY11-24" fmla="*/ 227820 h 4273014"/>
                    <a:gd name="connsiteX12-25" fmla="*/ 227820 w 2441542"/>
                    <a:gd name="connsiteY12-26" fmla="*/ 0 h 4273014"/>
                    <a:gd name="connsiteX0-27" fmla="*/ 227820 w 2441542"/>
                    <a:gd name="connsiteY0-28" fmla="*/ 0 h 4273014"/>
                    <a:gd name="connsiteX1-29" fmla="*/ 2213722 w 2441542"/>
                    <a:gd name="connsiteY1-30" fmla="*/ 0 h 4273014"/>
                    <a:gd name="connsiteX2-31" fmla="*/ 2441542 w 2441542"/>
                    <a:gd name="connsiteY2-32" fmla="*/ 227820 h 4273014"/>
                    <a:gd name="connsiteX3-33" fmla="*/ 2318994 w 2441542"/>
                    <a:gd name="connsiteY3-34" fmla="*/ 4033095 h 4273014"/>
                    <a:gd name="connsiteX4-35" fmla="*/ 2091173 w 2441542"/>
                    <a:gd name="connsiteY4-36" fmla="*/ 4260915 h 4273014"/>
                    <a:gd name="connsiteX5-37" fmla="*/ 2009478 w 2441542"/>
                    <a:gd name="connsiteY5-38" fmla="*/ 4261375 h 4273014"/>
                    <a:gd name="connsiteX6-39" fmla="*/ 2009478 w 2441542"/>
                    <a:gd name="connsiteY6-40" fmla="*/ 3987536 h 4273014"/>
                    <a:gd name="connsiteX7-41" fmla="*/ 432064 w 2441542"/>
                    <a:gd name="connsiteY7-42" fmla="*/ 3987536 h 4273014"/>
                    <a:gd name="connsiteX8-43" fmla="*/ 432064 w 2441542"/>
                    <a:gd name="connsiteY8-44" fmla="*/ 4270253 h 4273014"/>
                    <a:gd name="connsiteX9-45" fmla="*/ 416356 w 2441542"/>
                    <a:gd name="connsiteY9-46" fmla="*/ 4270341 h 4273014"/>
                    <a:gd name="connsiteX10-47" fmla="*/ 113121 w 2441542"/>
                    <a:gd name="connsiteY10-48" fmla="*/ 4042521 h 4273014"/>
                    <a:gd name="connsiteX11-49" fmla="*/ 0 w 2441542"/>
                    <a:gd name="connsiteY11-50" fmla="*/ 227820 h 4273014"/>
                    <a:gd name="connsiteX12-51" fmla="*/ 227820 w 2441542"/>
                    <a:gd name="connsiteY12-52" fmla="*/ 0 h 4273014"/>
                    <a:gd name="connsiteX0-53" fmla="*/ 227820 w 2441542"/>
                    <a:gd name="connsiteY0-54" fmla="*/ 0 h 4273014"/>
                    <a:gd name="connsiteX1-55" fmla="*/ 2213722 w 2441542"/>
                    <a:gd name="connsiteY1-56" fmla="*/ 0 h 4273014"/>
                    <a:gd name="connsiteX2-57" fmla="*/ 2441542 w 2441542"/>
                    <a:gd name="connsiteY2-58" fmla="*/ 227820 h 4273014"/>
                    <a:gd name="connsiteX3-59" fmla="*/ 2318994 w 2441542"/>
                    <a:gd name="connsiteY3-60" fmla="*/ 4033095 h 4273014"/>
                    <a:gd name="connsiteX4-61" fmla="*/ 2091173 w 2441542"/>
                    <a:gd name="connsiteY4-62" fmla="*/ 4260915 h 4273014"/>
                    <a:gd name="connsiteX5-63" fmla="*/ 2009478 w 2441542"/>
                    <a:gd name="connsiteY5-64" fmla="*/ 4261375 h 4273014"/>
                    <a:gd name="connsiteX6-65" fmla="*/ 2009478 w 2441542"/>
                    <a:gd name="connsiteY6-66" fmla="*/ 3987536 h 4273014"/>
                    <a:gd name="connsiteX7-67" fmla="*/ 432064 w 2441542"/>
                    <a:gd name="connsiteY7-68" fmla="*/ 3987536 h 4273014"/>
                    <a:gd name="connsiteX8-69" fmla="*/ 432064 w 2441542"/>
                    <a:gd name="connsiteY8-70" fmla="*/ 4270253 h 4273014"/>
                    <a:gd name="connsiteX9-71" fmla="*/ 416356 w 2441542"/>
                    <a:gd name="connsiteY9-72" fmla="*/ 4270341 h 4273014"/>
                    <a:gd name="connsiteX10-73" fmla="*/ 113121 w 2441542"/>
                    <a:gd name="connsiteY10-74" fmla="*/ 4042521 h 4273014"/>
                    <a:gd name="connsiteX11-75" fmla="*/ 0 w 2441542"/>
                    <a:gd name="connsiteY11-76" fmla="*/ 227820 h 4273014"/>
                    <a:gd name="connsiteX12-77" fmla="*/ 227820 w 2441542"/>
                    <a:gd name="connsiteY12-78" fmla="*/ 0 h 4273014"/>
                    <a:gd name="connsiteX0-79" fmla="*/ 227820 w 2441542"/>
                    <a:gd name="connsiteY0-80" fmla="*/ 0 h 4273014"/>
                    <a:gd name="connsiteX1-81" fmla="*/ 2213722 w 2441542"/>
                    <a:gd name="connsiteY1-82" fmla="*/ 0 h 4273014"/>
                    <a:gd name="connsiteX2-83" fmla="*/ 2441542 w 2441542"/>
                    <a:gd name="connsiteY2-84" fmla="*/ 227820 h 4273014"/>
                    <a:gd name="connsiteX3-85" fmla="*/ 2318994 w 2441542"/>
                    <a:gd name="connsiteY3-86" fmla="*/ 4033095 h 4273014"/>
                    <a:gd name="connsiteX4-87" fmla="*/ 2091173 w 2441542"/>
                    <a:gd name="connsiteY4-88" fmla="*/ 4260915 h 4273014"/>
                    <a:gd name="connsiteX5-89" fmla="*/ 2009478 w 2441542"/>
                    <a:gd name="connsiteY5-90" fmla="*/ 4261375 h 4273014"/>
                    <a:gd name="connsiteX6-91" fmla="*/ 2009478 w 2441542"/>
                    <a:gd name="connsiteY6-92" fmla="*/ 3987536 h 4273014"/>
                    <a:gd name="connsiteX7-93" fmla="*/ 432064 w 2441542"/>
                    <a:gd name="connsiteY7-94" fmla="*/ 3987536 h 4273014"/>
                    <a:gd name="connsiteX8-95" fmla="*/ 432064 w 2441542"/>
                    <a:gd name="connsiteY8-96" fmla="*/ 4270253 h 4273014"/>
                    <a:gd name="connsiteX9-97" fmla="*/ 416356 w 2441542"/>
                    <a:gd name="connsiteY9-98" fmla="*/ 4270341 h 4273014"/>
                    <a:gd name="connsiteX10-99" fmla="*/ 113121 w 2441542"/>
                    <a:gd name="connsiteY10-100" fmla="*/ 4042521 h 4273014"/>
                    <a:gd name="connsiteX11-101" fmla="*/ 0 w 2441542"/>
                    <a:gd name="connsiteY11-102" fmla="*/ 227820 h 4273014"/>
                    <a:gd name="connsiteX12-103" fmla="*/ 227820 w 2441542"/>
                    <a:gd name="connsiteY12-104" fmla="*/ 0 h 4273014"/>
                    <a:gd name="connsiteX0-105" fmla="*/ 227820 w 2441542"/>
                    <a:gd name="connsiteY0-106" fmla="*/ 0 h 4273014"/>
                    <a:gd name="connsiteX1-107" fmla="*/ 2213722 w 2441542"/>
                    <a:gd name="connsiteY1-108" fmla="*/ 0 h 4273014"/>
                    <a:gd name="connsiteX2-109" fmla="*/ 2441542 w 2441542"/>
                    <a:gd name="connsiteY2-110" fmla="*/ 227820 h 4273014"/>
                    <a:gd name="connsiteX3-111" fmla="*/ 2318994 w 2441542"/>
                    <a:gd name="connsiteY3-112" fmla="*/ 4033095 h 4273014"/>
                    <a:gd name="connsiteX4-113" fmla="*/ 2091173 w 2441542"/>
                    <a:gd name="connsiteY4-114" fmla="*/ 4260915 h 4273014"/>
                    <a:gd name="connsiteX5-115" fmla="*/ 2009478 w 2441542"/>
                    <a:gd name="connsiteY5-116" fmla="*/ 4261375 h 4273014"/>
                    <a:gd name="connsiteX6-117" fmla="*/ 2009478 w 2441542"/>
                    <a:gd name="connsiteY6-118" fmla="*/ 3987536 h 4273014"/>
                    <a:gd name="connsiteX7-119" fmla="*/ 432064 w 2441542"/>
                    <a:gd name="connsiteY7-120" fmla="*/ 3987536 h 4273014"/>
                    <a:gd name="connsiteX8-121" fmla="*/ 432064 w 2441542"/>
                    <a:gd name="connsiteY8-122" fmla="*/ 4270253 h 4273014"/>
                    <a:gd name="connsiteX9-123" fmla="*/ 416356 w 2441542"/>
                    <a:gd name="connsiteY9-124" fmla="*/ 4270341 h 4273014"/>
                    <a:gd name="connsiteX10-125" fmla="*/ 113121 w 2441542"/>
                    <a:gd name="connsiteY10-126" fmla="*/ 4042521 h 4273014"/>
                    <a:gd name="connsiteX11-127" fmla="*/ 0 w 2441542"/>
                    <a:gd name="connsiteY11-128" fmla="*/ 227820 h 4273014"/>
                    <a:gd name="connsiteX12-129" fmla="*/ 227820 w 2441542"/>
                    <a:gd name="connsiteY12-130" fmla="*/ 0 h 4273014"/>
                    <a:gd name="connsiteX0-131" fmla="*/ 227820 w 2441542"/>
                    <a:gd name="connsiteY0-132" fmla="*/ 0 h 4273014"/>
                    <a:gd name="connsiteX1-133" fmla="*/ 2213722 w 2441542"/>
                    <a:gd name="connsiteY1-134" fmla="*/ 0 h 4273014"/>
                    <a:gd name="connsiteX2-135" fmla="*/ 2441542 w 2441542"/>
                    <a:gd name="connsiteY2-136" fmla="*/ 227820 h 4273014"/>
                    <a:gd name="connsiteX3-137" fmla="*/ 2318994 w 2441542"/>
                    <a:gd name="connsiteY3-138" fmla="*/ 4033095 h 4273014"/>
                    <a:gd name="connsiteX4-139" fmla="*/ 2091173 w 2441542"/>
                    <a:gd name="connsiteY4-140" fmla="*/ 4260915 h 4273014"/>
                    <a:gd name="connsiteX5-141" fmla="*/ 2009478 w 2441542"/>
                    <a:gd name="connsiteY5-142" fmla="*/ 4261375 h 4273014"/>
                    <a:gd name="connsiteX6-143" fmla="*/ 2009478 w 2441542"/>
                    <a:gd name="connsiteY6-144" fmla="*/ 3987536 h 4273014"/>
                    <a:gd name="connsiteX7-145" fmla="*/ 432064 w 2441542"/>
                    <a:gd name="connsiteY7-146" fmla="*/ 3987536 h 4273014"/>
                    <a:gd name="connsiteX8-147" fmla="*/ 432064 w 2441542"/>
                    <a:gd name="connsiteY8-148" fmla="*/ 4270253 h 4273014"/>
                    <a:gd name="connsiteX9-149" fmla="*/ 416356 w 2441542"/>
                    <a:gd name="connsiteY9-150" fmla="*/ 4270341 h 4273014"/>
                    <a:gd name="connsiteX10-151" fmla="*/ 113121 w 2441542"/>
                    <a:gd name="connsiteY10-152" fmla="*/ 4042521 h 4273014"/>
                    <a:gd name="connsiteX11-153" fmla="*/ 0 w 2441542"/>
                    <a:gd name="connsiteY11-154" fmla="*/ 227820 h 4273014"/>
                    <a:gd name="connsiteX12-155" fmla="*/ 227820 w 2441542"/>
                    <a:gd name="connsiteY12-156" fmla="*/ 0 h 4273014"/>
                    <a:gd name="connsiteX0-157" fmla="*/ 227820 w 2441542"/>
                    <a:gd name="connsiteY0-158" fmla="*/ 0 h 4407596"/>
                    <a:gd name="connsiteX1-159" fmla="*/ 2213722 w 2441542"/>
                    <a:gd name="connsiteY1-160" fmla="*/ 0 h 4407596"/>
                    <a:gd name="connsiteX2-161" fmla="*/ 2441542 w 2441542"/>
                    <a:gd name="connsiteY2-162" fmla="*/ 227820 h 4407596"/>
                    <a:gd name="connsiteX3-163" fmla="*/ 2318994 w 2441542"/>
                    <a:gd name="connsiteY3-164" fmla="*/ 4033095 h 4407596"/>
                    <a:gd name="connsiteX4-165" fmla="*/ 2009478 w 2441542"/>
                    <a:gd name="connsiteY4-166" fmla="*/ 4261375 h 4407596"/>
                    <a:gd name="connsiteX5-167" fmla="*/ 2009478 w 2441542"/>
                    <a:gd name="connsiteY5-168" fmla="*/ 3987536 h 4407596"/>
                    <a:gd name="connsiteX6-169" fmla="*/ 432064 w 2441542"/>
                    <a:gd name="connsiteY6-170" fmla="*/ 3987536 h 4407596"/>
                    <a:gd name="connsiteX7-171" fmla="*/ 432064 w 2441542"/>
                    <a:gd name="connsiteY7-172" fmla="*/ 4270253 h 4407596"/>
                    <a:gd name="connsiteX8-173" fmla="*/ 416356 w 2441542"/>
                    <a:gd name="connsiteY8-174" fmla="*/ 4270341 h 4407596"/>
                    <a:gd name="connsiteX9-175" fmla="*/ 113121 w 2441542"/>
                    <a:gd name="connsiteY9-176" fmla="*/ 4042521 h 4407596"/>
                    <a:gd name="connsiteX10-177" fmla="*/ 0 w 2441542"/>
                    <a:gd name="connsiteY10-178" fmla="*/ 227820 h 4407596"/>
                    <a:gd name="connsiteX11-179" fmla="*/ 227820 w 2441542"/>
                    <a:gd name="connsiteY11-180" fmla="*/ 0 h 4407596"/>
                    <a:gd name="connsiteX0-181" fmla="*/ 227820 w 2441542"/>
                    <a:gd name="connsiteY0-182" fmla="*/ 0 h 4399903"/>
                    <a:gd name="connsiteX1-183" fmla="*/ 2213722 w 2441542"/>
                    <a:gd name="connsiteY1-184" fmla="*/ 0 h 4399903"/>
                    <a:gd name="connsiteX2-185" fmla="*/ 2441542 w 2441542"/>
                    <a:gd name="connsiteY2-186" fmla="*/ 227820 h 4399903"/>
                    <a:gd name="connsiteX3-187" fmla="*/ 2318994 w 2441542"/>
                    <a:gd name="connsiteY3-188" fmla="*/ 4033095 h 4399903"/>
                    <a:gd name="connsiteX4-189" fmla="*/ 2009478 w 2441542"/>
                    <a:gd name="connsiteY4-190" fmla="*/ 4261375 h 4399903"/>
                    <a:gd name="connsiteX5-191" fmla="*/ 2009478 w 2441542"/>
                    <a:gd name="connsiteY5-192" fmla="*/ 3987536 h 4399903"/>
                    <a:gd name="connsiteX6-193" fmla="*/ 432064 w 2441542"/>
                    <a:gd name="connsiteY6-194" fmla="*/ 3987536 h 4399903"/>
                    <a:gd name="connsiteX7-195" fmla="*/ 432064 w 2441542"/>
                    <a:gd name="connsiteY7-196" fmla="*/ 4270253 h 4399903"/>
                    <a:gd name="connsiteX8-197" fmla="*/ 416356 w 2441542"/>
                    <a:gd name="connsiteY8-198" fmla="*/ 4270341 h 4399903"/>
                    <a:gd name="connsiteX9-199" fmla="*/ 113121 w 2441542"/>
                    <a:gd name="connsiteY9-200" fmla="*/ 4042521 h 4399903"/>
                    <a:gd name="connsiteX10-201" fmla="*/ 0 w 2441542"/>
                    <a:gd name="connsiteY10-202" fmla="*/ 227820 h 4399903"/>
                    <a:gd name="connsiteX11-203" fmla="*/ 227820 w 2441542"/>
                    <a:gd name="connsiteY11-204" fmla="*/ 0 h 4399903"/>
                    <a:gd name="connsiteX0-205" fmla="*/ 227820 w 2441542"/>
                    <a:gd name="connsiteY0-206" fmla="*/ 0 h 4274451"/>
                    <a:gd name="connsiteX1-207" fmla="*/ 2213722 w 2441542"/>
                    <a:gd name="connsiteY1-208" fmla="*/ 0 h 4274451"/>
                    <a:gd name="connsiteX2-209" fmla="*/ 2441542 w 2441542"/>
                    <a:gd name="connsiteY2-210" fmla="*/ 227820 h 4274451"/>
                    <a:gd name="connsiteX3-211" fmla="*/ 2318994 w 2441542"/>
                    <a:gd name="connsiteY3-212" fmla="*/ 4033095 h 4274451"/>
                    <a:gd name="connsiteX4-213" fmla="*/ 2009478 w 2441542"/>
                    <a:gd name="connsiteY4-214" fmla="*/ 4261375 h 4274451"/>
                    <a:gd name="connsiteX5-215" fmla="*/ 2009478 w 2441542"/>
                    <a:gd name="connsiteY5-216" fmla="*/ 3987536 h 4274451"/>
                    <a:gd name="connsiteX6-217" fmla="*/ 432064 w 2441542"/>
                    <a:gd name="connsiteY6-218" fmla="*/ 3987536 h 4274451"/>
                    <a:gd name="connsiteX7-219" fmla="*/ 432064 w 2441542"/>
                    <a:gd name="connsiteY7-220" fmla="*/ 4270253 h 4274451"/>
                    <a:gd name="connsiteX8-221" fmla="*/ 416356 w 2441542"/>
                    <a:gd name="connsiteY8-222" fmla="*/ 4270341 h 4274451"/>
                    <a:gd name="connsiteX9-223" fmla="*/ 113121 w 2441542"/>
                    <a:gd name="connsiteY9-224" fmla="*/ 4042521 h 4274451"/>
                    <a:gd name="connsiteX10-225" fmla="*/ 0 w 2441542"/>
                    <a:gd name="connsiteY10-226" fmla="*/ 227820 h 4274451"/>
                    <a:gd name="connsiteX11-227" fmla="*/ 227820 w 2441542"/>
                    <a:gd name="connsiteY11-228" fmla="*/ 0 h 4274451"/>
                    <a:gd name="connsiteX0-229" fmla="*/ 227820 w 2441542"/>
                    <a:gd name="connsiteY0-230" fmla="*/ 0 h 4273014"/>
                    <a:gd name="connsiteX1-231" fmla="*/ 2213722 w 2441542"/>
                    <a:gd name="connsiteY1-232" fmla="*/ 0 h 4273014"/>
                    <a:gd name="connsiteX2-233" fmla="*/ 2441542 w 2441542"/>
                    <a:gd name="connsiteY2-234" fmla="*/ 227820 h 4273014"/>
                    <a:gd name="connsiteX3-235" fmla="*/ 2318994 w 2441542"/>
                    <a:gd name="connsiteY3-236" fmla="*/ 4033095 h 4273014"/>
                    <a:gd name="connsiteX4-237" fmla="*/ 2009478 w 2441542"/>
                    <a:gd name="connsiteY4-238" fmla="*/ 4261375 h 4273014"/>
                    <a:gd name="connsiteX5-239" fmla="*/ 2009478 w 2441542"/>
                    <a:gd name="connsiteY5-240" fmla="*/ 3987536 h 4273014"/>
                    <a:gd name="connsiteX6-241" fmla="*/ 432064 w 2441542"/>
                    <a:gd name="connsiteY6-242" fmla="*/ 3987536 h 4273014"/>
                    <a:gd name="connsiteX7-243" fmla="*/ 432064 w 2441542"/>
                    <a:gd name="connsiteY7-244" fmla="*/ 4270253 h 4273014"/>
                    <a:gd name="connsiteX8-245" fmla="*/ 416356 w 2441542"/>
                    <a:gd name="connsiteY8-246" fmla="*/ 4270341 h 4273014"/>
                    <a:gd name="connsiteX9-247" fmla="*/ 113121 w 2441542"/>
                    <a:gd name="connsiteY9-248" fmla="*/ 4042521 h 4273014"/>
                    <a:gd name="connsiteX10-249" fmla="*/ 0 w 2441542"/>
                    <a:gd name="connsiteY10-250" fmla="*/ 227820 h 4273014"/>
                    <a:gd name="connsiteX11-251" fmla="*/ 227820 w 2441542"/>
                    <a:gd name="connsiteY11-252" fmla="*/ 0 h 4273014"/>
                    <a:gd name="connsiteX0-253" fmla="*/ 227820 w 2441542"/>
                    <a:gd name="connsiteY0-254" fmla="*/ 0 h 4273014"/>
                    <a:gd name="connsiteX1-255" fmla="*/ 2213722 w 2441542"/>
                    <a:gd name="connsiteY1-256" fmla="*/ 0 h 4273014"/>
                    <a:gd name="connsiteX2-257" fmla="*/ 2441542 w 2441542"/>
                    <a:gd name="connsiteY2-258" fmla="*/ 227820 h 4273014"/>
                    <a:gd name="connsiteX3-259" fmla="*/ 2318994 w 2441542"/>
                    <a:gd name="connsiteY3-260" fmla="*/ 4033095 h 4273014"/>
                    <a:gd name="connsiteX4-261" fmla="*/ 2009478 w 2441542"/>
                    <a:gd name="connsiteY4-262" fmla="*/ 4261375 h 4273014"/>
                    <a:gd name="connsiteX5-263" fmla="*/ 2009478 w 2441542"/>
                    <a:gd name="connsiteY5-264" fmla="*/ 3987536 h 4273014"/>
                    <a:gd name="connsiteX6-265" fmla="*/ 432064 w 2441542"/>
                    <a:gd name="connsiteY6-266" fmla="*/ 3987536 h 4273014"/>
                    <a:gd name="connsiteX7-267" fmla="*/ 432064 w 2441542"/>
                    <a:gd name="connsiteY7-268" fmla="*/ 4270253 h 4273014"/>
                    <a:gd name="connsiteX8-269" fmla="*/ 416356 w 2441542"/>
                    <a:gd name="connsiteY8-270" fmla="*/ 4270341 h 4273014"/>
                    <a:gd name="connsiteX9-271" fmla="*/ 113121 w 2441542"/>
                    <a:gd name="connsiteY9-272" fmla="*/ 4042521 h 4273014"/>
                    <a:gd name="connsiteX10-273" fmla="*/ 0 w 2441542"/>
                    <a:gd name="connsiteY10-274" fmla="*/ 227820 h 4273014"/>
                    <a:gd name="connsiteX11-275" fmla="*/ 227820 w 2441542"/>
                    <a:gd name="connsiteY11-276" fmla="*/ 0 h 4273014"/>
                    <a:gd name="connsiteX0-277" fmla="*/ 227820 w 2441542"/>
                    <a:gd name="connsiteY0-278" fmla="*/ 0 h 4288626"/>
                    <a:gd name="connsiteX1-279" fmla="*/ 2213722 w 2441542"/>
                    <a:gd name="connsiteY1-280" fmla="*/ 0 h 4288626"/>
                    <a:gd name="connsiteX2-281" fmla="*/ 2441542 w 2441542"/>
                    <a:gd name="connsiteY2-282" fmla="*/ 227820 h 4288626"/>
                    <a:gd name="connsiteX3-283" fmla="*/ 2318994 w 2441542"/>
                    <a:gd name="connsiteY3-284" fmla="*/ 4033095 h 4288626"/>
                    <a:gd name="connsiteX4-285" fmla="*/ 2009478 w 2441542"/>
                    <a:gd name="connsiteY4-286" fmla="*/ 4261375 h 4288626"/>
                    <a:gd name="connsiteX5-287" fmla="*/ 2009478 w 2441542"/>
                    <a:gd name="connsiteY5-288" fmla="*/ 3987536 h 4288626"/>
                    <a:gd name="connsiteX6-289" fmla="*/ 432064 w 2441542"/>
                    <a:gd name="connsiteY6-290" fmla="*/ 3987536 h 4288626"/>
                    <a:gd name="connsiteX7-291" fmla="*/ 432064 w 2441542"/>
                    <a:gd name="connsiteY7-292" fmla="*/ 4270253 h 4288626"/>
                    <a:gd name="connsiteX8-293" fmla="*/ 416356 w 2441542"/>
                    <a:gd name="connsiteY8-294" fmla="*/ 4270341 h 4288626"/>
                    <a:gd name="connsiteX9-295" fmla="*/ 113121 w 2441542"/>
                    <a:gd name="connsiteY9-296" fmla="*/ 4042521 h 4288626"/>
                    <a:gd name="connsiteX10-297" fmla="*/ 0 w 2441542"/>
                    <a:gd name="connsiteY10-298" fmla="*/ 227820 h 4288626"/>
                    <a:gd name="connsiteX11-299" fmla="*/ 227820 w 2441542"/>
                    <a:gd name="connsiteY11-300" fmla="*/ 0 h 4288626"/>
                    <a:gd name="connsiteX0-301" fmla="*/ 227820 w 2441542"/>
                    <a:gd name="connsiteY0-302" fmla="*/ 0 h 4277802"/>
                    <a:gd name="connsiteX1-303" fmla="*/ 2213722 w 2441542"/>
                    <a:gd name="connsiteY1-304" fmla="*/ 0 h 4277802"/>
                    <a:gd name="connsiteX2-305" fmla="*/ 2441542 w 2441542"/>
                    <a:gd name="connsiteY2-306" fmla="*/ 227820 h 4277802"/>
                    <a:gd name="connsiteX3-307" fmla="*/ 2318994 w 2441542"/>
                    <a:gd name="connsiteY3-308" fmla="*/ 4033095 h 4277802"/>
                    <a:gd name="connsiteX4-309" fmla="*/ 2009478 w 2441542"/>
                    <a:gd name="connsiteY4-310" fmla="*/ 4261375 h 4277802"/>
                    <a:gd name="connsiteX5-311" fmla="*/ 2009478 w 2441542"/>
                    <a:gd name="connsiteY5-312" fmla="*/ 3987536 h 4277802"/>
                    <a:gd name="connsiteX6-313" fmla="*/ 432064 w 2441542"/>
                    <a:gd name="connsiteY6-314" fmla="*/ 3987536 h 4277802"/>
                    <a:gd name="connsiteX7-315" fmla="*/ 432064 w 2441542"/>
                    <a:gd name="connsiteY7-316" fmla="*/ 4270253 h 4277802"/>
                    <a:gd name="connsiteX8-317" fmla="*/ 416356 w 2441542"/>
                    <a:gd name="connsiteY8-318" fmla="*/ 4270341 h 4277802"/>
                    <a:gd name="connsiteX9-319" fmla="*/ 113121 w 2441542"/>
                    <a:gd name="connsiteY9-320" fmla="*/ 4042521 h 4277802"/>
                    <a:gd name="connsiteX10-321" fmla="*/ 0 w 2441542"/>
                    <a:gd name="connsiteY10-322" fmla="*/ 227820 h 4277802"/>
                    <a:gd name="connsiteX11-323" fmla="*/ 227820 w 2441542"/>
                    <a:gd name="connsiteY11-324" fmla="*/ 0 h 4277802"/>
                    <a:gd name="connsiteX0-325" fmla="*/ 227820 w 2441542"/>
                    <a:gd name="connsiteY0-326" fmla="*/ 0 h 4273014"/>
                    <a:gd name="connsiteX1-327" fmla="*/ 2213722 w 2441542"/>
                    <a:gd name="connsiteY1-328" fmla="*/ 0 h 4273014"/>
                    <a:gd name="connsiteX2-329" fmla="*/ 2441542 w 2441542"/>
                    <a:gd name="connsiteY2-330" fmla="*/ 227820 h 4273014"/>
                    <a:gd name="connsiteX3-331" fmla="*/ 2318994 w 2441542"/>
                    <a:gd name="connsiteY3-332" fmla="*/ 4033095 h 4273014"/>
                    <a:gd name="connsiteX4-333" fmla="*/ 2009478 w 2441542"/>
                    <a:gd name="connsiteY4-334" fmla="*/ 4261375 h 4273014"/>
                    <a:gd name="connsiteX5-335" fmla="*/ 2009478 w 2441542"/>
                    <a:gd name="connsiteY5-336" fmla="*/ 3987536 h 4273014"/>
                    <a:gd name="connsiteX6-337" fmla="*/ 432064 w 2441542"/>
                    <a:gd name="connsiteY6-338" fmla="*/ 3987536 h 4273014"/>
                    <a:gd name="connsiteX7-339" fmla="*/ 432064 w 2441542"/>
                    <a:gd name="connsiteY7-340" fmla="*/ 4270253 h 4273014"/>
                    <a:gd name="connsiteX8-341" fmla="*/ 416356 w 2441542"/>
                    <a:gd name="connsiteY8-342" fmla="*/ 4270341 h 4273014"/>
                    <a:gd name="connsiteX9-343" fmla="*/ 113121 w 2441542"/>
                    <a:gd name="connsiteY9-344" fmla="*/ 4042521 h 4273014"/>
                    <a:gd name="connsiteX10-345" fmla="*/ 0 w 2441542"/>
                    <a:gd name="connsiteY10-346" fmla="*/ 227820 h 4273014"/>
                    <a:gd name="connsiteX11-347" fmla="*/ 227820 w 2441542"/>
                    <a:gd name="connsiteY11-348" fmla="*/ 0 h 4273014"/>
                    <a:gd name="connsiteX0-349" fmla="*/ 227820 w 2441542"/>
                    <a:gd name="connsiteY0-350" fmla="*/ 0 h 4273014"/>
                    <a:gd name="connsiteX1-351" fmla="*/ 2213722 w 2441542"/>
                    <a:gd name="connsiteY1-352" fmla="*/ 0 h 4273014"/>
                    <a:gd name="connsiteX2-353" fmla="*/ 2441542 w 2441542"/>
                    <a:gd name="connsiteY2-354" fmla="*/ 227820 h 4273014"/>
                    <a:gd name="connsiteX3-355" fmla="*/ 2318994 w 2441542"/>
                    <a:gd name="connsiteY3-356" fmla="*/ 4033095 h 4273014"/>
                    <a:gd name="connsiteX4-357" fmla="*/ 2009478 w 2441542"/>
                    <a:gd name="connsiteY4-358" fmla="*/ 4261375 h 4273014"/>
                    <a:gd name="connsiteX5-359" fmla="*/ 2009478 w 2441542"/>
                    <a:gd name="connsiteY5-360" fmla="*/ 3987536 h 4273014"/>
                    <a:gd name="connsiteX6-361" fmla="*/ 432064 w 2441542"/>
                    <a:gd name="connsiteY6-362" fmla="*/ 3987536 h 4273014"/>
                    <a:gd name="connsiteX7-363" fmla="*/ 432064 w 2441542"/>
                    <a:gd name="connsiteY7-364" fmla="*/ 4270253 h 4273014"/>
                    <a:gd name="connsiteX8-365" fmla="*/ 416356 w 2441542"/>
                    <a:gd name="connsiteY8-366" fmla="*/ 4270341 h 4273014"/>
                    <a:gd name="connsiteX9-367" fmla="*/ 113121 w 2441542"/>
                    <a:gd name="connsiteY9-368" fmla="*/ 4042521 h 4273014"/>
                    <a:gd name="connsiteX10-369" fmla="*/ 0 w 2441542"/>
                    <a:gd name="connsiteY10-370" fmla="*/ 227820 h 4273014"/>
                    <a:gd name="connsiteX11-371" fmla="*/ 227820 w 2441542"/>
                    <a:gd name="connsiteY11-372" fmla="*/ 0 h 4273014"/>
                    <a:gd name="connsiteX0-373" fmla="*/ 227820 w 2441542"/>
                    <a:gd name="connsiteY0-374" fmla="*/ 0 h 4273014"/>
                    <a:gd name="connsiteX1-375" fmla="*/ 2213722 w 2441542"/>
                    <a:gd name="connsiteY1-376" fmla="*/ 0 h 4273014"/>
                    <a:gd name="connsiteX2-377" fmla="*/ 2441542 w 2441542"/>
                    <a:gd name="connsiteY2-378" fmla="*/ 227820 h 4273014"/>
                    <a:gd name="connsiteX3-379" fmla="*/ 2318994 w 2441542"/>
                    <a:gd name="connsiteY3-380" fmla="*/ 4033095 h 4273014"/>
                    <a:gd name="connsiteX4-381" fmla="*/ 2009478 w 2441542"/>
                    <a:gd name="connsiteY4-382" fmla="*/ 4261375 h 4273014"/>
                    <a:gd name="connsiteX5-383" fmla="*/ 2009478 w 2441542"/>
                    <a:gd name="connsiteY5-384" fmla="*/ 3987536 h 4273014"/>
                    <a:gd name="connsiteX6-385" fmla="*/ 432064 w 2441542"/>
                    <a:gd name="connsiteY6-386" fmla="*/ 3987536 h 4273014"/>
                    <a:gd name="connsiteX7-387" fmla="*/ 432064 w 2441542"/>
                    <a:gd name="connsiteY7-388" fmla="*/ 4270253 h 4273014"/>
                    <a:gd name="connsiteX8-389" fmla="*/ 416356 w 2441542"/>
                    <a:gd name="connsiteY8-390" fmla="*/ 4270341 h 4273014"/>
                    <a:gd name="connsiteX9-391" fmla="*/ 113121 w 2441542"/>
                    <a:gd name="connsiteY9-392" fmla="*/ 4042521 h 4273014"/>
                    <a:gd name="connsiteX10-393" fmla="*/ 0 w 2441542"/>
                    <a:gd name="connsiteY10-394" fmla="*/ 227820 h 4273014"/>
                    <a:gd name="connsiteX11-395" fmla="*/ 227820 w 2441542"/>
                    <a:gd name="connsiteY11-396" fmla="*/ 0 h 4273014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</a:cxnLst>
                  <a:rect l="l" t="t" r="r" b="b"/>
                  <a:pathLst>
                    <a:path w="2441542" h="4273014">
                      <a:moveTo>
                        <a:pt x="227820" y="0"/>
                      </a:moveTo>
                      <a:lnTo>
                        <a:pt x="2213722" y="0"/>
                      </a:lnTo>
                      <a:cubicBezTo>
                        <a:pt x="2339544" y="0"/>
                        <a:pt x="2441542" y="101998"/>
                        <a:pt x="2441542" y="227820"/>
                      </a:cubicBezTo>
                      <a:lnTo>
                        <a:pt x="2318994" y="4033095"/>
                      </a:lnTo>
                      <a:cubicBezTo>
                        <a:pt x="2314039" y="4296922"/>
                        <a:pt x="2128120" y="4275064"/>
                        <a:pt x="2009478" y="4261375"/>
                      </a:cubicBezTo>
                      <a:lnTo>
                        <a:pt x="2009478" y="3987536"/>
                      </a:lnTo>
                      <a:lnTo>
                        <a:pt x="432064" y="3987536"/>
                      </a:lnTo>
                      <a:lnTo>
                        <a:pt x="432064" y="4270253"/>
                      </a:lnTo>
                      <a:lnTo>
                        <a:pt x="416356" y="4270341"/>
                      </a:lnTo>
                      <a:cubicBezTo>
                        <a:pt x="290534" y="4270341"/>
                        <a:pt x="94833" y="4314647"/>
                        <a:pt x="113121" y="4042521"/>
                      </a:cubicBezTo>
                      <a:cubicBezTo>
                        <a:pt x="113121" y="2777238"/>
                        <a:pt x="0" y="1493103"/>
                        <a:pt x="0" y="227820"/>
                      </a:cubicBezTo>
                      <a:cubicBezTo>
                        <a:pt x="0" y="101998"/>
                        <a:pt x="101998" y="0"/>
                        <a:pt x="227820" y="0"/>
                      </a:cubicBezTo>
                      <a:close/>
                    </a:path>
                  </a:pathLst>
                </a:custGeom>
                <a:gradFill>
                  <a:gsLst>
                    <a:gs pos="11000">
                      <a:srgbClr val="FFD03B"/>
                    </a:gs>
                    <a:gs pos="54000">
                      <a:srgbClr val="FFD243"/>
                    </a:gs>
                    <a:gs pos="30000">
                      <a:srgbClr val="FFD13F"/>
                    </a:gs>
                    <a:gs pos="89000">
                      <a:srgbClr val="FBA509"/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72" name="组合 71"/>
                <p:cNvGrpSpPr/>
                <p:nvPr/>
              </p:nvGrpSpPr>
              <p:grpSpPr>
                <a:xfrm>
                  <a:off x="1479496" y="2711908"/>
                  <a:ext cx="1592485" cy="2966435"/>
                  <a:chOff x="1430609" y="2769202"/>
                  <a:chExt cx="1592485" cy="2966435"/>
                </a:xfrm>
              </p:grpSpPr>
              <p:sp>
                <p:nvSpPr>
                  <p:cNvPr id="74" name="矩形: 圆角 73"/>
                  <p:cNvSpPr/>
                  <p:nvPr/>
                </p:nvSpPr>
                <p:spPr>
                  <a:xfrm>
                    <a:off x="1430609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DE84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5" name="矩形: 圆角 74"/>
                  <p:cNvSpPr/>
                  <p:nvPr/>
                </p:nvSpPr>
                <p:spPr>
                  <a:xfrm>
                    <a:off x="2109337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DE84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6" name="矩形: 圆角 75"/>
                  <p:cNvSpPr/>
                  <p:nvPr/>
                </p:nvSpPr>
                <p:spPr>
                  <a:xfrm>
                    <a:off x="2788065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DE84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73" name="矩形: 圆角 72"/>
                <p:cNvSpPr/>
                <p:nvPr/>
              </p:nvSpPr>
              <p:spPr>
                <a:xfrm>
                  <a:off x="977095" y="1717977"/>
                  <a:ext cx="2597285" cy="592755"/>
                </a:xfrm>
                <a:prstGeom prst="roundRect">
                  <a:avLst>
                    <a:gd name="adj" fmla="val 24075"/>
                  </a:avLst>
                </a:prstGeom>
                <a:gradFill>
                  <a:gsLst>
                    <a:gs pos="11000">
                      <a:schemeClr val="accent4"/>
                    </a:gs>
                    <a:gs pos="54000">
                      <a:srgbClr val="FFD243"/>
                    </a:gs>
                    <a:gs pos="30000">
                      <a:srgbClr val="FFD13F"/>
                    </a:gs>
                    <a:gs pos="89000">
                      <a:srgbClr val="FBA509"/>
                    </a:gs>
                  </a:gsLst>
                  <a:lin ang="10800000" scaled="0"/>
                </a:gradFill>
                <a:ln>
                  <a:solidFill>
                    <a:srgbClr val="DE84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0" name="组合 109"/>
              <p:cNvGrpSpPr/>
              <p:nvPr/>
            </p:nvGrpSpPr>
            <p:grpSpPr>
              <a:xfrm>
                <a:off x="8207636" y="4493926"/>
                <a:ext cx="861060" cy="861060"/>
                <a:chOff x="8207636" y="4493926"/>
                <a:chExt cx="861060" cy="861060"/>
              </a:xfrm>
            </p:grpSpPr>
            <p:sp>
              <p:nvSpPr>
                <p:cNvPr id="88" name="矩形: 圆角 87"/>
                <p:cNvSpPr/>
                <p:nvPr/>
              </p:nvSpPr>
              <p:spPr>
                <a:xfrm>
                  <a:off x="8207636" y="4493926"/>
                  <a:ext cx="861060" cy="861060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FCB11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109" name="组合 108"/>
                <p:cNvGrpSpPr/>
                <p:nvPr/>
              </p:nvGrpSpPr>
              <p:grpSpPr>
                <a:xfrm>
                  <a:off x="8382826" y="4643384"/>
                  <a:ext cx="510681" cy="562144"/>
                  <a:chOff x="8413319" y="4674242"/>
                  <a:chExt cx="434070" cy="477813"/>
                </a:xfrm>
              </p:grpSpPr>
              <p:sp>
                <p:nvSpPr>
                  <p:cNvPr id="102" name="任意多边形: 形状 101"/>
                  <p:cNvSpPr/>
                  <p:nvPr/>
                </p:nvSpPr>
                <p:spPr>
                  <a:xfrm>
                    <a:off x="8574456" y="4674242"/>
                    <a:ext cx="267969" cy="275744"/>
                  </a:xfrm>
                  <a:custGeom>
                    <a:avLst/>
                    <a:gdLst>
                      <a:gd name="connsiteX0" fmla="*/ 68239 w 635002"/>
                      <a:gd name="connsiteY0" fmla="*/ 2388 h 762025"/>
                      <a:gd name="connsiteX1" fmla="*/ 274702 w 635002"/>
                      <a:gd name="connsiteY1" fmla="*/ 65048 h 762025"/>
                      <a:gd name="connsiteX2" fmla="*/ 635002 w 635002"/>
                      <a:gd name="connsiteY2" fmla="*/ 678331 h 762025"/>
                      <a:gd name="connsiteX3" fmla="*/ 516955 w 635002"/>
                      <a:gd name="connsiteY3" fmla="*/ 762025 h 762025"/>
                      <a:gd name="connsiteX4" fmla="*/ 164022 w 635002"/>
                      <a:gd name="connsiteY4" fmla="*/ 160171 h 762025"/>
                      <a:gd name="connsiteX5" fmla="*/ 120270 w 635002"/>
                      <a:gd name="connsiteY5" fmla="*/ 144487 h 762025"/>
                      <a:gd name="connsiteX6" fmla="*/ 0 w 635002"/>
                      <a:gd name="connsiteY6" fmla="*/ 27011 h 762025"/>
                      <a:gd name="connsiteX7" fmla="*/ 68239 w 635002"/>
                      <a:gd name="connsiteY7" fmla="*/ 2388 h 762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35002" h="762025">
                        <a:moveTo>
                          <a:pt x="68239" y="2388"/>
                        </a:moveTo>
                        <a:cubicBezTo>
                          <a:pt x="143436" y="-8568"/>
                          <a:pt x="232698" y="19186"/>
                          <a:pt x="274702" y="65048"/>
                        </a:cubicBezTo>
                        <a:cubicBezTo>
                          <a:pt x="392494" y="266661"/>
                          <a:pt x="526417" y="476654"/>
                          <a:pt x="635002" y="678331"/>
                        </a:cubicBezTo>
                        <a:cubicBezTo>
                          <a:pt x="605790" y="726845"/>
                          <a:pt x="562357" y="746467"/>
                          <a:pt x="516955" y="762025"/>
                        </a:cubicBezTo>
                        <a:cubicBezTo>
                          <a:pt x="395288" y="562444"/>
                          <a:pt x="285687" y="359815"/>
                          <a:pt x="164022" y="160171"/>
                        </a:cubicBezTo>
                        <a:cubicBezTo>
                          <a:pt x="145543" y="136104"/>
                          <a:pt x="119508" y="142900"/>
                          <a:pt x="120270" y="144487"/>
                        </a:cubicBezTo>
                        <a:cubicBezTo>
                          <a:pt x="103570" y="65556"/>
                          <a:pt x="5208" y="23201"/>
                          <a:pt x="0" y="27011"/>
                        </a:cubicBezTo>
                        <a:cubicBezTo>
                          <a:pt x="19670" y="13994"/>
                          <a:pt x="43173" y="6041"/>
                          <a:pt x="68239" y="2388"/>
                        </a:cubicBezTo>
                        <a:close/>
                      </a:path>
                    </a:pathLst>
                  </a:custGeom>
                  <a:solidFill>
                    <a:srgbClr val="FCB11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1" name="任意多边形: 形状 100"/>
                  <p:cNvSpPr/>
                  <p:nvPr/>
                </p:nvSpPr>
                <p:spPr>
                  <a:xfrm>
                    <a:off x="8413319" y="4698510"/>
                    <a:ext cx="207378" cy="306566"/>
                  </a:xfrm>
                  <a:custGeom>
                    <a:avLst/>
                    <a:gdLst>
                      <a:gd name="connsiteX0" fmla="*/ 391099 w 508004"/>
                      <a:gd name="connsiteY0" fmla="*/ 0 h 762000"/>
                      <a:gd name="connsiteX1" fmla="*/ 508004 w 508004"/>
                      <a:gd name="connsiteY1" fmla="*/ 65786 h 762000"/>
                      <a:gd name="connsiteX2" fmla="*/ 160594 w 508004"/>
                      <a:gd name="connsiteY2" fmla="*/ 609600 h 762000"/>
                      <a:gd name="connsiteX3" fmla="*/ 150879 w 508004"/>
                      <a:gd name="connsiteY3" fmla="*/ 667703 h 762000"/>
                      <a:gd name="connsiteX4" fmla="*/ 44136 w 508004"/>
                      <a:gd name="connsiteY4" fmla="*/ 762000 h 762000"/>
                      <a:gd name="connsiteX5" fmla="*/ 33975 w 508004"/>
                      <a:gd name="connsiteY5" fmla="*/ 553087 h 762000"/>
                      <a:gd name="connsiteX6" fmla="*/ 391099 w 508004"/>
                      <a:gd name="connsiteY6" fmla="*/ 0 h 762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08004" h="762000">
                        <a:moveTo>
                          <a:pt x="391099" y="0"/>
                        </a:moveTo>
                        <a:cubicBezTo>
                          <a:pt x="442852" y="5018"/>
                          <a:pt x="476698" y="33719"/>
                          <a:pt x="508004" y="65786"/>
                        </a:cubicBezTo>
                        <a:cubicBezTo>
                          <a:pt x="393640" y="249492"/>
                          <a:pt x="274957" y="425896"/>
                          <a:pt x="160594" y="609600"/>
                        </a:cubicBezTo>
                        <a:cubicBezTo>
                          <a:pt x="148338" y="635002"/>
                          <a:pt x="149800" y="668974"/>
                          <a:pt x="150879" y="667703"/>
                        </a:cubicBezTo>
                        <a:cubicBezTo>
                          <a:pt x="78298" y="687579"/>
                          <a:pt x="34864" y="748920"/>
                          <a:pt x="44136" y="762000"/>
                        </a:cubicBezTo>
                        <a:cubicBezTo>
                          <a:pt x="-17205" y="705487"/>
                          <a:pt x="-8824" y="616586"/>
                          <a:pt x="33975" y="553087"/>
                        </a:cubicBezTo>
                        <a:cubicBezTo>
                          <a:pt x="151705" y="371730"/>
                          <a:pt x="269624" y="173484"/>
                          <a:pt x="391099" y="0"/>
                        </a:cubicBezTo>
                        <a:close/>
                      </a:path>
                    </a:pathLst>
                  </a:custGeom>
                  <a:solidFill>
                    <a:srgbClr val="FCB11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00" name="任意多边形: 形状 99"/>
                  <p:cNvSpPr/>
                  <p:nvPr/>
                </p:nvSpPr>
                <p:spPr>
                  <a:xfrm>
                    <a:off x="8643007" y="4925448"/>
                    <a:ext cx="204382" cy="221822"/>
                  </a:xfrm>
                  <a:custGeom>
                    <a:avLst/>
                    <a:gdLst>
                      <a:gd name="connsiteX0" fmla="*/ 504954 w 508012"/>
                      <a:gd name="connsiteY0" fmla="*/ 0 h 508001"/>
                      <a:gd name="connsiteX1" fmla="*/ 327344 w 508012"/>
                      <a:gd name="connsiteY1" fmla="*/ 251334 h 508001"/>
                      <a:gd name="connsiteX2" fmla="*/ 156084 w 508012"/>
                      <a:gd name="connsiteY2" fmla="*/ 251207 h 508001"/>
                      <a:gd name="connsiteX3" fmla="*/ 155703 w 508012"/>
                      <a:gd name="connsiteY3" fmla="*/ 343282 h 508001"/>
                      <a:gd name="connsiteX4" fmla="*/ 251460 w 508012"/>
                      <a:gd name="connsiteY4" fmla="*/ 348236 h 508001"/>
                      <a:gd name="connsiteX5" fmla="*/ 0 w 508012"/>
                      <a:gd name="connsiteY5" fmla="*/ 508001 h 508001"/>
                      <a:gd name="connsiteX6" fmla="*/ 0 w 508012"/>
                      <a:gd name="connsiteY6" fmla="*/ 121413 h 508001"/>
                      <a:gd name="connsiteX7" fmla="*/ 302388 w 508012"/>
                      <a:gd name="connsiteY7" fmla="*/ 121413 h 508001"/>
                      <a:gd name="connsiteX8" fmla="*/ 357569 w 508012"/>
                      <a:gd name="connsiteY8" fmla="*/ 68580 h 508001"/>
                      <a:gd name="connsiteX9" fmla="*/ 504954 w 508012"/>
                      <a:gd name="connsiteY9" fmla="*/ 0 h 508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08012" h="508001">
                        <a:moveTo>
                          <a:pt x="504954" y="0"/>
                        </a:moveTo>
                        <a:cubicBezTo>
                          <a:pt x="522923" y="137986"/>
                          <a:pt x="461455" y="222759"/>
                          <a:pt x="327344" y="251334"/>
                        </a:cubicBezTo>
                        <a:lnTo>
                          <a:pt x="156084" y="251207"/>
                        </a:lnTo>
                        <a:lnTo>
                          <a:pt x="155703" y="343282"/>
                        </a:lnTo>
                        <a:lnTo>
                          <a:pt x="251460" y="348236"/>
                        </a:lnTo>
                        <a:lnTo>
                          <a:pt x="0" y="508001"/>
                        </a:lnTo>
                        <a:lnTo>
                          <a:pt x="0" y="121413"/>
                        </a:lnTo>
                        <a:lnTo>
                          <a:pt x="302388" y="121413"/>
                        </a:lnTo>
                        <a:cubicBezTo>
                          <a:pt x="331725" y="113666"/>
                          <a:pt x="355156" y="90806"/>
                          <a:pt x="357569" y="68580"/>
                        </a:cubicBezTo>
                        <a:cubicBezTo>
                          <a:pt x="423039" y="74487"/>
                          <a:pt x="466980" y="51627"/>
                          <a:pt x="504954" y="0"/>
                        </a:cubicBezTo>
                        <a:close/>
                      </a:path>
                    </a:pathLst>
                  </a:custGeom>
                  <a:solidFill>
                    <a:srgbClr val="FCB11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99" name="任意多边形: 形状 98"/>
                  <p:cNvSpPr/>
                  <p:nvPr/>
                </p:nvSpPr>
                <p:spPr>
                  <a:xfrm>
                    <a:off x="8444526" y="4973240"/>
                    <a:ext cx="178831" cy="178815"/>
                  </a:xfrm>
                  <a:custGeom>
                    <a:avLst/>
                    <a:gdLst>
                      <a:gd name="connsiteX0" fmla="*/ 142686 w 444502"/>
                      <a:gd name="connsiteY0" fmla="*/ 726 h 444462"/>
                      <a:gd name="connsiteX1" fmla="*/ 444502 w 444502"/>
                      <a:gd name="connsiteY1" fmla="*/ 726 h 444462"/>
                      <a:gd name="connsiteX2" fmla="*/ 444502 w 444502"/>
                      <a:gd name="connsiteY2" fmla="*/ 444462 h 444462"/>
                      <a:gd name="connsiteX3" fmla="*/ 193549 w 444502"/>
                      <a:gd name="connsiteY3" fmla="*/ 261075 h 444462"/>
                      <a:gd name="connsiteX4" fmla="*/ 289116 w 444502"/>
                      <a:gd name="connsiteY4" fmla="*/ 255423 h 444462"/>
                      <a:gd name="connsiteX5" fmla="*/ 288736 w 444502"/>
                      <a:gd name="connsiteY5" fmla="*/ 149760 h 444462"/>
                      <a:gd name="connsiteX6" fmla="*/ 117857 w 444502"/>
                      <a:gd name="connsiteY6" fmla="*/ 149824 h 444462"/>
                      <a:gd name="connsiteX7" fmla="*/ 0 w 444502"/>
                      <a:gd name="connsiteY7" fmla="*/ 82386 h 444462"/>
                      <a:gd name="connsiteX8" fmla="*/ 142686 w 444502"/>
                      <a:gd name="connsiteY8" fmla="*/ 726 h 4444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44502" h="444462">
                        <a:moveTo>
                          <a:pt x="142686" y="726"/>
                        </a:moveTo>
                        <a:lnTo>
                          <a:pt x="444502" y="726"/>
                        </a:lnTo>
                        <a:lnTo>
                          <a:pt x="444502" y="444462"/>
                        </a:lnTo>
                        <a:lnTo>
                          <a:pt x="193549" y="261075"/>
                        </a:lnTo>
                        <a:lnTo>
                          <a:pt x="289116" y="255423"/>
                        </a:lnTo>
                        <a:lnTo>
                          <a:pt x="288736" y="149760"/>
                        </a:lnTo>
                        <a:lnTo>
                          <a:pt x="117857" y="149824"/>
                        </a:lnTo>
                        <a:cubicBezTo>
                          <a:pt x="59310" y="149379"/>
                          <a:pt x="14606" y="129693"/>
                          <a:pt x="0" y="82386"/>
                        </a:cubicBezTo>
                        <a:cubicBezTo>
                          <a:pt x="4510" y="54827"/>
                          <a:pt x="48198" y="-7402"/>
                          <a:pt x="142686" y="726"/>
                        </a:cubicBezTo>
                        <a:close/>
                      </a:path>
                    </a:pathLst>
                  </a:custGeom>
                  <a:solidFill>
                    <a:srgbClr val="FCB11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  <p:grpSp>
          <p:nvGrpSpPr>
            <p:cNvPr id="26" name="组合 25"/>
            <p:cNvGrpSpPr/>
            <p:nvPr/>
          </p:nvGrpSpPr>
          <p:grpSpPr>
            <a:xfrm>
              <a:off x="4439165" y="3722769"/>
              <a:ext cx="1578703" cy="2378453"/>
              <a:chOff x="4439165" y="3722769"/>
              <a:chExt cx="1578703" cy="2378453"/>
            </a:xfrm>
          </p:grpSpPr>
          <p:grpSp>
            <p:nvGrpSpPr>
              <p:cNvPr id="63" name="组合 62"/>
              <p:cNvGrpSpPr/>
              <p:nvPr/>
            </p:nvGrpSpPr>
            <p:grpSpPr>
              <a:xfrm>
                <a:off x="4439165" y="3722769"/>
                <a:ext cx="1578703" cy="2378453"/>
                <a:chOff x="977095" y="1717977"/>
                <a:chExt cx="2597285" cy="4569392"/>
              </a:xfrm>
            </p:grpSpPr>
            <p:sp>
              <p:nvSpPr>
                <p:cNvPr id="64" name="任意多边形: 形状 63"/>
                <p:cNvSpPr/>
                <p:nvPr/>
              </p:nvSpPr>
              <p:spPr>
                <a:xfrm>
                  <a:off x="1054967" y="2014355"/>
                  <a:ext cx="2441542" cy="4273014"/>
                </a:xfrm>
                <a:custGeom>
                  <a:avLst/>
                  <a:gdLst>
                    <a:gd name="connsiteX0" fmla="*/ 227820 w 2441542"/>
                    <a:gd name="connsiteY0" fmla="*/ 0 h 4270341"/>
                    <a:gd name="connsiteX1" fmla="*/ 2213722 w 2441542"/>
                    <a:gd name="connsiteY1" fmla="*/ 0 h 4270341"/>
                    <a:gd name="connsiteX2" fmla="*/ 2441542 w 2441542"/>
                    <a:gd name="connsiteY2" fmla="*/ 227820 h 4270341"/>
                    <a:gd name="connsiteX3" fmla="*/ 2318994 w 2441542"/>
                    <a:gd name="connsiteY3" fmla="*/ 4033095 h 4270341"/>
                    <a:gd name="connsiteX4" fmla="*/ 2091173 w 2441542"/>
                    <a:gd name="connsiteY4" fmla="*/ 4260915 h 4270341"/>
                    <a:gd name="connsiteX5" fmla="*/ 2009478 w 2441542"/>
                    <a:gd name="connsiteY5" fmla="*/ 4261375 h 4270341"/>
                    <a:gd name="connsiteX6" fmla="*/ 2009478 w 2441542"/>
                    <a:gd name="connsiteY6" fmla="*/ 3987536 h 4270341"/>
                    <a:gd name="connsiteX7" fmla="*/ 432064 w 2441542"/>
                    <a:gd name="connsiteY7" fmla="*/ 3987536 h 4270341"/>
                    <a:gd name="connsiteX8" fmla="*/ 432064 w 2441542"/>
                    <a:gd name="connsiteY8" fmla="*/ 4270253 h 4270341"/>
                    <a:gd name="connsiteX9" fmla="*/ 416356 w 2441542"/>
                    <a:gd name="connsiteY9" fmla="*/ 4270341 h 4270341"/>
                    <a:gd name="connsiteX10" fmla="*/ 113121 w 2441542"/>
                    <a:gd name="connsiteY10" fmla="*/ 4042521 h 4270341"/>
                    <a:gd name="connsiteX11" fmla="*/ 0 w 2441542"/>
                    <a:gd name="connsiteY11" fmla="*/ 227820 h 4270341"/>
                    <a:gd name="connsiteX12" fmla="*/ 227820 w 2441542"/>
                    <a:gd name="connsiteY12" fmla="*/ 0 h 4270341"/>
                    <a:gd name="connsiteX0-1" fmla="*/ 227820 w 2441542"/>
                    <a:gd name="connsiteY0-2" fmla="*/ 0 h 4273014"/>
                    <a:gd name="connsiteX1-3" fmla="*/ 2213722 w 2441542"/>
                    <a:gd name="connsiteY1-4" fmla="*/ 0 h 4273014"/>
                    <a:gd name="connsiteX2-5" fmla="*/ 2441542 w 2441542"/>
                    <a:gd name="connsiteY2-6" fmla="*/ 227820 h 4273014"/>
                    <a:gd name="connsiteX3-7" fmla="*/ 2318994 w 2441542"/>
                    <a:gd name="connsiteY3-8" fmla="*/ 4033095 h 4273014"/>
                    <a:gd name="connsiteX4-9" fmla="*/ 2091173 w 2441542"/>
                    <a:gd name="connsiteY4-10" fmla="*/ 4260915 h 4273014"/>
                    <a:gd name="connsiteX5-11" fmla="*/ 2009478 w 2441542"/>
                    <a:gd name="connsiteY5-12" fmla="*/ 4261375 h 4273014"/>
                    <a:gd name="connsiteX6-13" fmla="*/ 2009478 w 2441542"/>
                    <a:gd name="connsiteY6-14" fmla="*/ 3987536 h 4273014"/>
                    <a:gd name="connsiteX7-15" fmla="*/ 432064 w 2441542"/>
                    <a:gd name="connsiteY7-16" fmla="*/ 3987536 h 4273014"/>
                    <a:gd name="connsiteX8-17" fmla="*/ 432064 w 2441542"/>
                    <a:gd name="connsiteY8-18" fmla="*/ 4270253 h 4273014"/>
                    <a:gd name="connsiteX9-19" fmla="*/ 416356 w 2441542"/>
                    <a:gd name="connsiteY9-20" fmla="*/ 4270341 h 4273014"/>
                    <a:gd name="connsiteX10-21" fmla="*/ 113121 w 2441542"/>
                    <a:gd name="connsiteY10-22" fmla="*/ 4042521 h 4273014"/>
                    <a:gd name="connsiteX11-23" fmla="*/ 0 w 2441542"/>
                    <a:gd name="connsiteY11-24" fmla="*/ 227820 h 4273014"/>
                    <a:gd name="connsiteX12-25" fmla="*/ 227820 w 2441542"/>
                    <a:gd name="connsiteY12-26" fmla="*/ 0 h 4273014"/>
                    <a:gd name="connsiteX0-27" fmla="*/ 227820 w 2441542"/>
                    <a:gd name="connsiteY0-28" fmla="*/ 0 h 4273014"/>
                    <a:gd name="connsiteX1-29" fmla="*/ 2213722 w 2441542"/>
                    <a:gd name="connsiteY1-30" fmla="*/ 0 h 4273014"/>
                    <a:gd name="connsiteX2-31" fmla="*/ 2441542 w 2441542"/>
                    <a:gd name="connsiteY2-32" fmla="*/ 227820 h 4273014"/>
                    <a:gd name="connsiteX3-33" fmla="*/ 2318994 w 2441542"/>
                    <a:gd name="connsiteY3-34" fmla="*/ 4033095 h 4273014"/>
                    <a:gd name="connsiteX4-35" fmla="*/ 2091173 w 2441542"/>
                    <a:gd name="connsiteY4-36" fmla="*/ 4260915 h 4273014"/>
                    <a:gd name="connsiteX5-37" fmla="*/ 2009478 w 2441542"/>
                    <a:gd name="connsiteY5-38" fmla="*/ 4261375 h 4273014"/>
                    <a:gd name="connsiteX6-39" fmla="*/ 2009478 w 2441542"/>
                    <a:gd name="connsiteY6-40" fmla="*/ 3987536 h 4273014"/>
                    <a:gd name="connsiteX7-41" fmla="*/ 432064 w 2441542"/>
                    <a:gd name="connsiteY7-42" fmla="*/ 3987536 h 4273014"/>
                    <a:gd name="connsiteX8-43" fmla="*/ 432064 w 2441542"/>
                    <a:gd name="connsiteY8-44" fmla="*/ 4270253 h 4273014"/>
                    <a:gd name="connsiteX9-45" fmla="*/ 416356 w 2441542"/>
                    <a:gd name="connsiteY9-46" fmla="*/ 4270341 h 4273014"/>
                    <a:gd name="connsiteX10-47" fmla="*/ 113121 w 2441542"/>
                    <a:gd name="connsiteY10-48" fmla="*/ 4042521 h 4273014"/>
                    <a:gd name="connsiteX11-49" fmla="*/ 0 w 2441542"/>
                    <a:gd name="connsiteY11-50" fmla="*/ 227820 h 4273014"/>
                    <a:gd name="connsiteX12-51" fmla="*/ 227820 w 2441542"/>
                    <a:gd name="connsiteY12-52" fmla="*/ 0 h 4273014"/>
                    <a:gd name="connsiteX0-53" fmla="*/ 227820 w 2441542"/>
                    <a:gd name="connsiteY0-54" fmla="*/ 0 h 4273014"/>
                    <a:gd name="connsiteX1-55" fmla="*/ 2213722 w 2441542"/>
                    <a:gd name="connsiteY1-56" fmla="*/ 0 h 4273014"/>
                    <a:gd name="connsiteX2-57" fmla="*/ 2441542 w 2441542"/>
                    <a:gd name="connsiteY2-58" fmla="*/ 227820 h 4273014"/>
                    <a:gd name="connsiteX3-59" fmla="*/ 2318994 w 2441542"/>
                    <a:gd name="connsiteY3-60" fmla="*/ 4033095 h 4273014"/>
                    <a:gd name="connsiteX4-61" fmla="*/ 2091173 w 2441542"/>
                    <a:gd name="connsiteY4-62" fmla="*/ 4260915 h 4273014"/>
                    <a:gd name="connsiteX5-63" fmla="*/ 2009478 w 2441542"/>
                    <a:gd name="connsiteY5-64" fmla="*/ 4261375 h 4273014"/>
                    <a:gd name="connsiteX6-65" fmla="*/ 2009478 w 2441542"/>
                    <a:gd name="connsiteY6-66" fmla="*/ 3987536 h 4273014"/>
                    <a:gd name="connsiteX7-67" fmla="*/ 432064 w 2441542"/>
                    <a:gd name="connsiteY7-68" fmla="*/ 3987536 h 4273014"/>
                    <a:gd name="connsiteX8-69" fmla="*/ 432064 w 2441542"/>
                    <a:gd name="connsiteY8-70" fmla="*/ 4270253 h 4273014"/>
                    <a:gd name="connsiteX9-71" fmla="*/ 416356 w 2441542"/>
                    <a:gd name="connsiteY9-72" fmla="*/ 4270341 h 4273014"/>
                    <a:gd name="connsiteX10-73" fmla="*/ 113121 w 2441542"/>
                    <a:gd name="connsiteY10-74" fmla="*/ 4042521 h 4273014"/>
                    <a:gd name="connsiteX11-75" fmla="*/ 0 w 2441542"/>
                    <a:gd name="connsiteY11-76" fmla="*/ 227820 h 4273014"/>
                    <a:gd name="connsiteX12-77" fmla="*/ 227820 w 2441542"/>
                    <a:gd name="connsiteY12-78" fmla="*/ 0 h 4273014"/>
                    <a:gd name="connsiteX0-79" fmla="*/ 227820 w 2441542"/>
                    <a:gd name="connsiteY0-80" fmla="*/ 0 h 4273014"/>
                    <a:gd name="connsiteX1-81" fmla="*/ 2213722 w 2441542"/>
                    <a:gd name="connsiteY1-82" fmla="*/ 0 h 4273014"/>
                    <a:gd name="connsiteX2-83" fmla="*/ 2441542 w 2441542"/>
                    <a:gd name="connsiteY2-84" fmla="*/ 227820 h 4273014"/>
                    <a:gd name="connsiteX3-85" fmla="*/ 2318994 w 2441542"/>
                    <a:gd name="connsiteY3-86" fmla="*/ 4033095 h 4273014"/>
                    <a:gd name="connsiteX4-87" fmla="*/ 2091173 w 2441542"/>
                    <a:gd name="connsiteY4-88" fmla="*/ 4260915 h 4273014"/>
                    <a:gd name="connsiteX5-89" fmla="*/ 2009478 w 2441542"/>
                    <a:gd name="connsiteY5-90" fmla="*/ 4261375 h 4273014"/>
                    <a:gd name="connsiteX6-91" fmla="*/ 2009478 w 2441542"/>
                    <a:gd name="connsiteY6-92" fmla="*/ 3987536 h 4273014"/>
                    <a:gd name="connsiteX7-93" fmla="*/ 432064 w 2441542"/>
                    <a:gd name="connsiteY7-94" fmla="*/ 3987536 h 4273014"/>
                    <a:gd name="connsiteX8-95" fmla="*/ 432064 w 2441542"/>
                    <a:gd name="connsiteY8-96" fmla="*/ 4270253 h 4273014"/>
                    <a:gd name="connsiteX9-97" fmla="*/ 416356 w 2441542"/>
                    <a:gd name="connsiteY9-98" fmla="*/ 4270341 h 4273014"/>
                    <a:gd name="connsiteX10-99" fmla="*/ 113121 w 2441542"/>
                    <a:gd name="connsiteY10-100" fmla="*/ 4042521 h 4273014"/>
                    <a:gd name="connsiteX11-101" fmla="*/ 0 w 2441542"/>
                    <a:gd name="connsiteY11-102" fmla="*/ 227820 h 4273014"/>
                    <a:gd name="connsiteX12-103" fmla="*/ 227820 w 2441542"/>
                    <a:gd name="connsiteY12-104" fmla="*/ 0 h 4273014"/>
                    <a:gd name="connsiteX0-105" fmla="*/ 227820 w 2441542"/>
                    <a:gd name="connsiteY0-106" fmla="*/ 0 h 4273014"/>
                    <a:gd name="connsiteX1-107" fmla="*/ 2213722 w 2441542"/>
                    <a:gd name="connsiteY1-108" fmla="*/ 0 h 4273014"/>
                    <a:gd name="connsiteX2-109" fmla="*/ 2441542 w 2441542"/>
                    <a:gd name="connsiteY2-110" fmla="*/ 227820 h 4273014"/>
                    <a:gd name="connsiteX3-111" fmla="*/ 2318994 w 2441542"/>
                    <a:gd name="connsiteY3-112" fmla="*/ 4033095 h 4273014"/>
                    <a:gd name="connsiteX4-113" fmla="*/ 2091173 w 2441542"/>
                    <a:gd name="connsiteY4-114" fmla="*/ 4260915 h 4273014"/>
                    <a:gd name="connsiteX5-115" fmla="*/ 2009478 w 2441542"/>
                    <a:gd name="connsiteY5-116" fmla="*/ 4261375 h 4273014"/>
                    <a:gd name="connsiteX6-117" fmla="*/ 2009478 w 2441542"/>
                    <a:gd name="connsiteY6-118" fmla="*/ 3987536 h 4273014"/>
                    <a:gd name="connsiteX7-119" fmla="*/ 432064 w 2441542"/>
                    <a:gd name="connsiteY7-120" fmla="*/ 3987536 h 4273014"/>
                    <a:gd name="connsiteX8-121" fmla="*/ 432064 w 2441542"/>
                    <a:gd name="connsiteY8-122" fmla="*/ 4270253 h 4273014"/>
                    <a:gd name="connsiteX9-123" fmla="*/ 416356 w 2441542"/>
                    <a:gd name="connsiteY9-124" fmla="*/ 4270341 h 4273014"/>
                    <a:gd name="connsiteX10-125" fmla="*/ 113121 w 2441542"/>
                    <a:gd name="connsiteY10-126" fmla="*/ 4042521 h 4273014"/>
                    <a:gd name="connsiteX11-127" fmla="*/ 0 w 2441542"/>
                    <a:gd name="connsiteY11-128" fmla="*/ 227820 h 4273014"/>
                    <a:gd name="connsiteX12-129" fmla="*/ 227820 w 2441542"/>
                    <a:gd name="connsiteY12-130" fmla="*/ 0 h 4273014"/>
                    <a:gd name="connsiteX0-131" fmla="*/ 227820 w 2441542"/>
                    <a:gd name="connsiteY0-132" fmla="*/ 0 h 4273014"/>
                    <a:gd name="connsiteX1-133" fmla="*/ 2213722 w 2441542"/>
                    <a:gd name="connsiteY1-134" fmla="*/ 0 h 4273014"/>
                    <a:gd name="connsiteX2-135" fmla="*/ 2441542 w 2441542"/>
                    <a:gd name="connsiteY2-136" fmla="*/ 227820 h 4273014"/>
                    <a:gd name="connsiteX3-137" fmla="*/ 2318994 w 2441542"/>
                    <a:gd name="connsiteY3-138" fmla="*/ 4033095 h 4273014"/>
                    <a:gd name="connsiteX4-139" fmla="*/ 2091173 w 2441542"/>
                    <a:gd name="connsiteY4-140" fmla="*/ 4260915 h 4273014"/>
                    <a:gd name="connsiteX5-141" fmla="*/ 2009478 w 2441542"/>
                    <a:gd name="connsiteY5-142" fmla="*/ 4261375 h 4273014"/>
                    <a:gd name="connsiteX6-143" fmla="*/ 2009478 w 2441542"/>
                    <a:gd name="connsiteY6-144" fmla="*/ 3987536 h 4273014"/>
                    <a:gd name="connsiteX7-145" fmla="*/ 432064 w 2441542"/>
                    <a:gd name="connsiteY7-146" fmla="*/ 3987536 h 4273014"/>
                    <a:gd name="connsiteX8-147" fmla="*/ 432064 w 2441542"/>
                    <a:gd name="connsiteY8-148" fmla="*/ 4270253 h 4273014"/>
                    <a:gd name="connsiteX9-149" fmla="*/ 416356 w 2441542"/>
                    <a:gd name="connsiteY9-150" fmla="*/ 4270341 h 4273014"/>
                    <a:gd name="connsiteX10-151" fmla="*/ 113121 w 2441542"/>
                    <a:gd name="connsiteY10-152" fmla="*/ 4042521 h 4273014"/>
                    <a:gd name="connsiteX11-153" fmla="*/ 0 w 2441542"/>
                    <a:gd name="connsiteY11-154" fmla="*/ 227820 h 4273014"/>
                    <a:gd name="connsiteX12-155" fmla="*/ 227820 w 2441542"/>
                    <a:gd name="connsiteY12-156" fmla="*/ 0 h 4273014"/>
                    <a:gd name="connsiteX0-157" fmla="*/ 227820 w 2441542"/>
                    <a:gd name="connsiteY0-158" fmla="*/ 0 h 4407596"/>
                    <a:gd name="connsiteX1-159" fmla="*/ 2213722 w 2441542"/>
                    <a:gd name="connsiteY1-160" fmla="*/ 0 h 4407596"/>
                    <a:gd name="connsiteX2-161" fmla="*/ 2441542 w 2441542"/>
                    <a:gd name="connsiteY2-162" fmla="*/ 227820 h 4407596"/>
                    <a:gd name="connsiteX3-163" fmla="*/ 2318994 w 2441542"/>
                    <a:gd name="connsiteY3-164" fmla="*/ 4033095 h 4407596"/>
                    <a:gd name="connsiteX4-165" fmla="*/ 2009478 w 2441542"/>
                    <a:gd name="connsiteY4-166" fmla="*/ 4261375 h 4407596"/>
                    <a:gd name="connsiteX5-167" fmla="*/ 2009478 w 2441542"/>
                    <a:gd name="connsiteY5-168" fmla="*/ 3987536 h 4407596"/>
                    <a:gd name="connsiteX6-169" fmla="*/ 432064 w 2441542"/>
                    <a:gd name="connsiteY6-170" fmla="*/ 3987536 h 4407596"/>
                    <a:gd name="connsiteX7-171" fmla="*/ 432064 w 2441542"/>
                    <a:gd name="connsiteY7-172" fmla="*/ 4270253 h 4407596"/>
                    <a:gd name="connsiteX8-173" fmla="*/ 416356 w 2441542"/>
                    <a:gd name="connsiteY8-174" fmla="*/ 4270341 h 4407596"/>
                    <a:gd name="connsiteX9-175" fmla="*/ 113121 w 2441542"/>
                    <a:gd name="connsiteY9-176" fmla="*/ 4042521 h 4407596"/>
                    <a:gd name="connsiteX10-177" fmla="*/ 0 w 2441542"/>
                    <a:gd name="connsiteY10-178" fmla="*/ 227820 h 4407596"/>
                    <a:gd name="connsiteX11-179" fmla="*/ 227820 w 2441542"/>
                    <a:gd name="connsiteY11-180" fmla="*/ 0 h 4407596"/>
                    <a:gd name="connsiteX0-181" fmla="*/ 227820 w 2441542"/>
                    <a:gd name="connsiteY0-182" fmla="*/ 0 h 4399903"/>
                    <a:gd name="connsiteX1-183" fmla="*/ 2213722 w 2441542"/>
                    <a:gd name="connsiteY1-184" fmla="*/ 0 h 4399903"/>
                    <a:gd name="connsiteX2-185" fmla="*/ 2441542 w 2441542"/>
                    <a:gd name="connsiteY2-186" fmla="*/ 227820 h 4399903"/>
                    <a:gd name="connsiteX3-187" fmla="*/ 2318994 w 2441542"/>
                    <a:gd name="connsiteY3-188" fmla="*/ 4033095 h 4399903"/>
                    <a:gd name="connsiteX4-189" fmla="*/ 2009478 w 2441542"/>
                    <a:gd name="connsiteY4-190" fmla="*/ 4261375 h 4399903"/>
                    <a:gd name="connsiteX5-191" fmla="*/ 2009478 w 2441542"/>
                    <a:gd name="connsiteY5-192" fmla="*/ 3987536 h 4399903"/>
                    <a:gd name="connsiteX6-193" fmla="*/ 432064 w 2441542"/>
                    <a:gd name="connsiteY6-194" fmla="*/ 3987536 h 4399903"/>
                    <a:gd name="connsiteX7-195" fmla="*/ 432064 w 2441542"/>
                    <a:gd name="connsiteY7-196" fmla="*/ 4270253 h 4399903"/>
                    <a:gd name="connsiteX8-197" fmla="*/ 416356 w 2441542"/>
                    <a:gd name="connsiteY8-198" fmla="*/ 4270341 h 4399903"/>
                    <a:gd name="connsiteX9-199" fmla="*/ 113121 w 2441542"/>
                    <a:gd name="connsiteY9-200" fmla="*/ 4042521 h 4399903"/>
                    <a:gd name="connsiteX10-201" fmla="*/ 0 w 2441542"/>
                    <a:gd name="connsiteY10-202" fmla="*/ 227820 h 4399903"/>
                    <a:gd name="connsiteX11-203" fmla="*/ 227820 w 2441542"/>
                    <a:gd name="connsiteY11-204" fmla="*/ 0 h 4399903"/>
                    <a:gd name="connsiteX0-205" fmla="*/ 227820 w 2441542"/>
                    <a:gd name="connsiteY0-206" fmla="*/ 0 h 4274451"/>
                    <a:gd name="connsiteX1-207" fmla="*/ 2213722 w 2441542"/>
                    <a:gd name="connsiteY1-208" fmla="*/ 0 h 4274451"/>
                    <a:gd name="connsiteX2-209" fmla="*/ 2441542 w 2441542"/>
                    <a:gd name="connsiteY2-210" fmla="*/ 227820 h 4274451"/>
                    <a:gd name="connsiteX3-211" fmla="*/ 2318994 w 2441542"/>
                    <a:gd name="connsiteY3-212" fmla="*/ 4033095 h 4274451"/>
                    <a:gd name="connsiteX4-213" fmla="*/ 2009478 w 2441542"/>
                    <a:gd name="connsiteY4-214" fmla="*/ 4261375 h 4274451"/>
                    <a:gd name="connsiteX5-215" fmla="*/ 2009478 w 2441542"/>
                    <a:gd name="connsiteY5-216" fmla="*/ 3987536 h 4274451"/>
                    <a:gd name="connsiteX6-217" fmla="*/ 432064 w 2441542"/>
                    <a:gd name="connsiteY6-218" fmla="*/ 3987536 h 4274451"/>
                    <a:gd name="connsiteX7-219" fmla="*/ 432064 w 2441542"/>
                    <a:gd name="connsiteY7-220" fmla="*/ 4270253 h 4274451"/>
                    <a:gd name="connsiteX8-221" fmla="*/ 416356 w 2441542"/>
                    <a:gd name="connsiteY8-222" fmla="*/ 4270341 h 4274451"/>
                    <a:gd name="connsiteX9-223" fmla="*/ 113121 w 2441542"/>
                    <a:gd name="connsiteY9-224" fmla="*/ 4042521 h 4274451"/>
                    <a:gd name="connsiteX10-225" fmla="*/ 0 w 2441542"/>
                    <a:gd name="connsiteY10-226" fmla="*/ 227820 h 4274451"/>
                    <a:gd name="connsiteX11-227" fmla="*/ 227820 w 2441542"/>
                    <a:gd name="connsiteY11-228" fmla="*/ 0 h 4274451"/>
                    <a:gd name="connsiteX0-229" fmla="*/ 227820 w 2441542"/>
                    <a:gd name="connsiteY0-230" fmla="*/ 0 h 4273014"/>
                    <a:gd name="connsiteX1-231" fmla="*/ 2213722 w 2441542"/>
                    <a:gd name="connsiteY1-232" fmla="*/ 0 h 4273014"/>
                    <a:gd name="connsiteX2-233" fmla="*/ 2441542 w 2441542"/>
                    <a:gd name="connsiteY2-234" fmla="*/ 227820 h 4273014"/>
                    <a:gd name="connsiteX3-235" fmla="*/ 2318994 w 2441542"/>
                    <a:gd name="connsiteY3-236" fmla="*/ 4033095 h 4273014"/>
                    <a:gd name="connsiteX4-237" fmla="*/ 2009478 w 2441542"/>
                    <a:gd name="connsiteY4-238" fmla="*/ 4261375 h 4273014"/>
                    <a:gd name="connsiteX5-239" fmla="*/ 2009478 w 2441542"/>
                    <a:gd name="connsiteY5-240" fmla="*/ 3987536 h 4273014"/>
                    <a:gd name="connsiteX6-241" fmla="*/ 432064 w 2441542"/>
                    <a:gd name="connsiteY6-242" fmla="*/ 3987536 h 4273014"/>
                    <a:gd name="connsiteX7-243" fmla="*/ 432064 w 2441542"/>
                    <a:gd name="connsiteY7-244" fmla="*/ 4270253 h 4273014"/>
                    <a:gd name="connsiteX8-245" fmla="*/ 416356 w 2441542"/>
                    <a:gd name="connsiteY8-246" fmla="*/ 4270341 h 4273014"/>
                    <a:gd name="connsiteX9-247" fmla="*/ 113121 w 2441542"/>
                    <a:gd name="connsiteY9-248" fmla="*/ 4042521 h 4273014"/>
                    <a:gd name="connsiteX10-249" fmla="*/ 0 w 2441542"/>
                    <a:gd name="connsiteY10-250" fmla="*/ 227820 h 4273014"/>
                    <a:gd name="connsiteX11-251" fmla="*/ 227820 w 2441542"/>
                    <a:gd name="connsiteY11-252" fmla="*/ 0 h 4273014"/>
                    <a:gd name="connsiteX0-253" fmla="*/ 227820 w 2441542"/>
                    <a:gd name="connsiteY0-254" fmla="*/ 0 h 4273014"/>
                    <a:gd name="connsiteX1-255" fmla="*/ 2213722 w 2441542"/>
                    <a:gd name="connsiteY1-256" fmla="*/ 0 h 4273014"/>
                    <a:gd name="connsiteX2-257" fmla="*/ 2441542 w 2441542"/>
                    <a:gd name="connsiteY2-258" fmla="*/ 227820 h 4273014"/>
                    <a:gd name="connsiteX3-259" fmla="*/ 2318994 w 2441542"/>
                    <a:gd name="connsiteY3-260" fmla="*/ 4033095 h 4273014"/>
                    <a:gd name="connsiteX4-261" fmla="*/ 2009478 w 2441542"/>
                    <a:gd name="connsiteY4-262" fmla="*/ 4261375 h 4273014"/>
                    <a:gd name="connsiteX5-263" fmla="*/ 2009478 w 2441542"/>
                    <a:gd name="connsiteY5-264" fmla="*/ 3987536 h 4273014"/>
                    <a:gd name="connsiteX6-265" fmla="*/ 432064 w 2441542"/>
                    <a:gd name="connsiteY6-266" fmla="*/ 3987536 h 4273014"/>
                    <a:gd name="connsiteX7-267" fmla="*/ 432064 w 2441542"/>
                    <a:gd name="connsiteY7-268" fmla="*/ 4270253 h 4273014"/>
                    <a:gd name="connsiteX8-269" fmla="*/ 416356 w 2441542"/>
                    <a:gd name="connsiteY8-270" fmla="*/ 4270341 h 4273014"/>
                    <a:gd name="connsiteX9-271" fmla="*/ 113121 w 2441542"/>
                    <a:gd name="connsiteY9-272" fmla="*/ 4042521 h 4273014"/>
                    <a:gd name="connsiteX10-273" fmla="*/ 0 w 2441542"/>
                    <a:gd name="connsiteY10-274" fmla="*/ 227820 h 4273014"/>
                    <a:gd name="connsiteX11-275" fmla="*/ 227820 w 2441542"/>
                    <a:gd name="connsiteY11-276" fmla="*/ 0 h 4273014"/>
                    <a:gd name="connsiteX0-277" fmla="*/ 227820 w 2441542"/>
                    <a:gd name="connsiteY0-278" fmla="*/ 0 h 4288626"/>
                    <a:gd name="connsiteX1-279" fmla="*/ 2213722 w 2441542"/>
                    <a:gd name="connsiteY1-280" fmla="*/ 0 h 4288626"/>
                    <a:gd name="connsiteX2-281" fmla="*/ 2441542 w 2441542"/>
                    <a:gd name="connsiteY2-282" fmla="*/ 227820 h 4288626"/>
                    <a:gd name="connsiteX3-283" fmla="*/ 2318994 w 2441542"/>
                    <a:gd name="connsiteY3-284" fmla="*/ 4033095 h 4288626"/>
                    <a:gd name="connsiteX4-285" fmla="*/ 2009478 w 2441542"/>
                    <a:gd name="connsiteY4-286" fmla="*/ 4261375 h 4288626"/>
                    <a:gd name="connsiteX5-287" fmla="*/ 2009478 w 2441542"/>
                    <a:gd name="connsiteY5-288" fmla="*/ 3987536 h 4288626"/>
                    <a:gd name="connsiteX6-289" fmla="*/ 432064 w 2441542"/>
                    <a:gd name="connsiteY6-290" fmla="*/ 3987536 h 4288626"/>
                    <a:gd name="connsiteX7-291" fmla="*/ 432064 w 2441542"/>
                    <a:gd name="connsiteY7-292" fmla="*/ 4270253 h 4288626"/>
                    <a:gd name="connsiteX8-293" fmla="*/ 416356 w 2441542"/>
                    <a:gd name="connsiteY8-294" fmla="*/ 4270341 h 4288626"/>
                    <a:gd name="connsiteX9-295" fmla="*/ 113121 w 2441542"/>
                    <a:gd name="connsiteY9-296" fmla="*/ 4042521 h 4288626"/>
                    <a:gd name="connsiteX10-297" fmla="*/ 0 w 2441542"/>
                    <a:gd name="connsiteY10-298" fmla="*/ 227820 h 4288626"/>
                    <a:gd name="connsiteX11-299" fmla="*/ 227820 w 2441542"/>
                    <a:gd name="connsiteY11-300" fmla="*/ 0 h 4288626"/>
                    <a:gd name="connsiteX0-301" fmla="*/ 227820 w 2441542"/>
                    <a:gd name="connsiteY0-302" fmla="*/ 0 h 4277802"/>
                    <a:gd name="connsiteX1-303" fmla="*/ 2213722 w 2441542"/>
                    <a:gd name="connsiteY1-304" fmla="*/ 0 h 4277802"/>
                    <a:gd name="connsiteX2-305" fmla="*/ 2441542 w 2441542"/>
                    <a:gd name="connsiteY2-306" fmla="*/ 227820 h 4277802"/>
                    <a:gd name="connsiteX3-307" fmla="*/ 2318994 w 2441542"/>
                    <a:gd name="connsiteY3-308" fmla="*/ 4033095 h 4277802"/>
                    <a:gd name="connsiteX4-309" fmla="*/ 2009478 w 2441542"/>
                    <a:gd name="connsiteY4-310" fmla="*/ 4261375 h 4277802"/>
                    <a:gd name="connsiteX5-311" fmla="*/ 2009478 w 2441542"/>
                    <a:gd name="connsiteY5-312" fmla="*/ 3987536 h 4277802"/>
                    <a:gd name="connsiteX6-313" fmla="*/ 432064 w 2441542"/>
                    <a:gd name="connsiteY6-314" fmla="*/ 3987536 h 4277802"/>
                    <a:gd name="connsiteX7-315" fmla="*/ 432064 w 2441542"/>
                    <a:gd name="connsiteY7-316" fmla="*/ 4270253 h 4277802"/>
                    <a:gd name="connsiteX8-317" fmla="*/ 416356 w 2441542"/>
                    <a:gd name="connsiteY8-318" fmla="*/ 4270341 h 4277802"/>
                    <a:gd name="connsiteX9-319" fmla="*/ 113121 w 2441542"/>
                    <a:gd name="connsiteY9-320" fmla="*/ 4042521 h 4277802"/>
                    <a:gd name="connsiteX10-321" fmla="*/ 0 w 2441542"/>
                    <a:gd name="connsiteY10-322" fmla="*/ 227820 h 4277802"/>
                    <a:gd name="connsiteX11-323" fmla="*/ 227820 w 2441542"/>
                    <a:gd name="connsiteY11-324" fmla="*/ 0 h 4277802"/>
                    <a:gd name="connsiteX0-325" fmla="*/ 227820 w 2441542"/>
                    <a:gd name="connsiteY0-326" fmla="*/ 0 h 4273014"/>
                    <a:gd name="connsiteX1-327" fmla="*/ 2213722 w 2441542"/>
                    <a:gd name="connsiteY1-328" fmla="*/ 0 h 4273014"/>
                    <a:gd name="connsiteX2-329" fmla="*/ 2441542 w 2441542"/>
                    <a:gd name="connsiteY2-330" fmla="*/ 227820 h 4273014"/>
                    <a:gd name="connsiteX3-331" fmla="*/ 2318994 w 2441542"/>
                    <a:gd name="connsiteY3-332" fmla="*/ 4033095 h 4273014"/>
                    <a:gd name="connsiteX4-333" fmla="*/ 2009478 w 2441542"/>
                    <a:gd name="connsiteY4-334" fmla="*/ 4261375 h 4273014"/>
                    <a:gd name="connsiteX5-335" fmla="*/ 2009478 w 2441542"/>
                    <a:gd name="connsiteY5-336" fmla="*/ 3987536 h 4273014"/>
                    <a:gd name="connsiteX6-337" fmla="*/ 432064 w 2441542"/>
                    <a:gd name="connsiteY6-338" fmla="*/ 3987536 h 4273014"/>
                    <a:gd name="connsiteX7-339" fmla="*/ 432064 w 2441542"/>
                    <a:gd name="connsiteY7-340" fmla="*/ 4270253 h 4273014"/>
                    <a:gd name="connsiteX8-341" fmla="*/ 416356 w 2441542"/>
                    <a:gd name="connsiteY8-342" fmla="*/ 4270341 h 4273014"/>
                    <a:gd name="connsiteX9-343" fmla="*/ 113121 w 2441542"/>
                    <a:gd name="connsiteY9-344" fmla="*/ 4042521 h 4273014"/>
                    <a:gd name="connsiteX10-345" fmla="*/ 0 w 2441542"/>
                    <a:gd name="connsiteY10-346" fmla="*/ 227820 h 4273014"/>
                    <a:gd name="connsiteX11-347" fmla="*/ 227820 w 2441542"/>
                    <a:gd name="connsiteY11-348" fmla="*/ 0 h 4273014"/>
                    <a:gd name="connsiteX0-349" fmla="*/ 227820 w 2441542"/>
                    <a:gd name="connsiteY0-350" fmla="*/ 0 h 4273014"/>
                    <a:gd name="connsiteX1-351" fmla="*/ 2213722 w 2441542"/>
                    <a:gd name="connsiteY1-352" fmla="*/ 0 h 4273014"/>
                    <a:gd name="connsiteX2-353" fmla="*/ 2441542 w 2441542"/>
                    <a:gd name="connsiteY2-354" fmla="*/ 227820 h 4273014"/>
                    <a:gd name="connsiteX3-355" fmla="*/ 2318994 w 2441542"/>
                    <a:gd name="connsiteY3-356" fmla="*/ 4033095 h 4273014"/>
                    <a:gd name="connsiteX4-357" fmla="*/ 2009478 w 2441542"/>
                    <a:gd name="connsiteY4-358" fmla="*/ 4261375 h 4273014"/>
                    <a:gd name="connsiteX5-359" fmla="*/ 2009478 w 2441542"/>
                    <a:gd name="connsiteY5-360" fmla="*/ 3987536 h 4273014"/>
                    <a:gd name="connsiteX6-361" fmla="*/ 432064 w 2441542"/>
                    <a:gd name="connsiteY6-362" fmla="*/ 3987536 h 4273014"/>
                    <a:gd name="connsiteX7-363" fmla="*/ 432064 w 2441542"/>
                    <a:gd name="connsiteY7-364" fmla="*/ 4270253 h 4273014"/>
                    <a:gd name="connsiteX8-365" fmla="*/ 416356 w 2441542"/>
                    <a:gd name="connsiteY8-366" fmla="*/ 4270341 h 4273014"/>
                    <a:gd name="connsiteX9-367" fmla="*/ 113121 w 2441542"/>
                    <a:gd name="connsiteY9-368" fmla="*/ 4042521 h 4273014"/>
                    <a:gd name="connsiteX10-369" fmla="*/ 0 w 2441542"/>
                    <a:gd name="connsiteY10-370" fmla="*/ 227820 h 4273014"/>
                    <a:gd name="connsiteX11-371" fmla="*/ 227820 w 2441542"/>
                    <a:gd name="connsiteY11-372" fmla="*/ 0 h 4273014"/>
                    <a:gd name="connsiteX0-373" fmla="*/ 227820 w 2441542"/>
                    <a:gd name="connsiteY0-374" fmla="*/ 0 h 4273014"/>
                    <a:gd name="connsiteX1-375" fmla="*/ 2213722 w 2441542"/>
                    <a:gd name="connsiteY1-376" fmla="*/ 0 h 4273014"/>
                    <a:gd name="connsiteX2-377" fmla="*/ 2441542 w 2441542"/>
                    <a:gd name="connsiteY2-378" fmla="*/ 227820 h 4273014"/>
                    <a:gd name="connsiteX3-379" fmla="*/ 2318994 w 2441542"/>
                    <a:gd name="connsiteY3-380" fmla="*/ 4033095 h 4273014"/>
                    <a:gd name="connsiteX4-381" fmla="*/ 2009478 w 2441542"/>
                    <a:gd name="connsiteY4-382" fmla="*/ 4261375 h 4273014"/>
                    <a:gd name="connsiteX5-383" fmla="*/ 2009478 w 2441542"/>
                    <a:gd name="connsiteY5-384" fmla="*/ 3987536 h 4273014"/>
                    <a:gd name="connsiteX6-385" fmla="*/ 432064 w 2441542"/>
                    <a:gd name="connsiteY6-386" fmla="*/ 3987536 h 4273014"/>
                    <a:gd name="connsiteX7-387" fmla="*/ 432064 w 2441542"/>
                    <a:gd name="connsiteY7-388" fmla="*/ 4270253 h 4273014"/>
                    <a:gd name="connsiteX8-389" fmla="*/ 416356 w 2441542"/>
                    <a:gd name="connsiteY8-390" fmla="*/ 4270341 h 4273014"/>
                    <a:gd name="connsiteX9-391" fmla="*/ 113121 w 2441542"/>
                    <a:gd name="connsiteY9-392" fmla="*/ 4042521 h 4273014"/>
                    <a:gd name="connsiteX10-393" fmla="*/ 0 w 2441542"/>
                    <a:gd name="connsiteY10-394" fmla="*/ 227820 h 4273014"/>
                    <a:gd name="connsiteX11-395" fmla="*/ 227820 w 2441542"/>
                    <a:gd name="connsiteY11-396" fmla="*/ 0 h 4273014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</a:cxnLst>
                  <a:rect l="l" t="t" r="r" b="b"/>
                  <a:pathLst>
                    <a:path w="2441542" h="4273014">
                      <a:moveTo>
                        <a:pt x="227820" y="0"/>
                      </a:moveTo>
                      <a:lnTo>
                        <a:pt x="2213722" y="0"/>
                      </a:lnTo>
                      <a:cubicBezTo>
                        <a:pt x="2339544" y="0"/>
                        <a:pt x="2441542" y="101998"/>
                        <a:pt x="2441542" y="227820"/>
                      </a:cubicBezTo>
                      <a:lnTo>
                        <a:pt x="2318994" y="4033095"/>
                      </a:lnTo>
                      <a:cubicBezTo>
                        <a:pt x="2314039" y="4296922"/>
                        <a:pt x="2128120" y="4275064"/>
                        <a:pt x="2009478" y="4261375"/>
                      </a:cubicBezTo>
                      <a:lnTo>
                        <a:pt x="2009478" y="3987536"/>
                      </a:lnTo>
                      <a:lnTo>
                        <a:pt x="432064" y="3987536"/>
                      </a:lnTo>
                      <a:lnTo>
                        <a:pt x="432064" y="4270253"/>
                      </a:lnTo>
                      <a:lnTo>
                        <a:pt x="416356" y="4270341"/>
                      </a:lnTo>
                      <a:cubicBezTo>
                        <a:pt x="290534" y="4270341"/>
                        <a:pt x="94833" y="4314647"/>
                        <a:pt x="113121" y="4042521"/>
                      </a:cubicBezTo>
                      <a:cubicBezTo>
                        <a:pt x="113121" y="2777238"/>
                        <a:pt x="0" y="1493103"/>
                        <a:pt x="0" y="227820"/>
                      </a:cubicBezTo>
                      <a:cubicBezTo>
                        <a:pt x="0" y="101998"/>
                        <a:pt x="101998" y="0"/>
                        <a:pt x="227820" y="0"/>
                      </a:cubicBezTo>
                      <a:close/>
                    </a:path>
                  </a:pathLst>
                </a:custGeom>
                <a:gradFill>
                  <a:gsLst>
                    <a:gs pos="11000">
                      <a:srgbClr val="EE2626"/>
                    </a:gs>
                    <a:gs pos="30000">
                      <a:srgbClr val="F04242"/>
                    </a:gs>
                    <a:gs pos="54000">
                      <a:srgbClr val="F04242"/>
                    </a:gs>
                    <a:gs pos="89000">
                      <a:srgbClr val="DD1111"/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65" name="组合 64"/>
                <p:cNvGrpSpPr/>
                <p:nvPr/>
              </p:nvGrpSpPr>
              <p:grpSpPr>
                <a:xfrm>
                  <a:off x="1479496" y="2711908"/>
                  <a:ext cx="1592485" cy="2966435"/>
                  <a:chOff x="1430609" y="2769202"/>
                  <a:chExt cx="1592485" cy="2966435"/>
                </a:xfrm>
              </p:grpSpPr>
              <p:sp>
                <p:nvSpPr>
                  <p:cNvPr id="67" name="矩形: 圆角 66"/>
                  <p:cNvSpPr/>
                  <p:nvPr/>
                </p:nvSpPr>
                <p:spPr>
                  <a:xfrm>
                    <a:off x="1430609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A400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矩形: 圆角 67"/>
                  <p:cNvSpPr/>
                  <p:nvPr/>
                </p:nvSpPr>
                <p:spPr>
                  <a:xfrm>
                    <a:off x="2109337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A400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9" name="矩形: 圆角 68"/>
                  <p:cNvSpPr/>
                  <p:nvPr/>
                </p:nvSpPr>
                <p:spPr>
                  <a:xfrm>
                    <a:off x="2788065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A400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66" name="矩形: 圆角 65"/>
                <p:cNvSpPr/>
                <p:nvPr/>
              </p:nvSpPr>
              <p:spPr>
                <a:xfrm>
                  <a:off x="977095" y="1717977"/>
                  <a:ext cx="2597285" cy="592755"/>
                </a:xfrm>
                <a:prstGeom prst="roundRect">
                  <a:avLst>
                    <a:gd name="adj" fmla="val 24075"/>
                  </a:avLst>
                </a:prstGeom>
                <a:gradFill>
                  <a:gsLst>
                    <a:gs pos="11000">
                      <a:srgbClr val="EE2626"/>
                    </a:gs>
                    <a:gs pos="30000">
                      <a:srgbClr val="F04242"/>
                    </a:gs>
                    <a:gs pos="54000">
                      <a:srgbClr val="F04242"/>
                    </a:gs>
                    <a:gs pos="89000">
                      <a:srgbClr val="DD1111"/>
                    </a:gs>
                  </a:gsLst>
                  <a:lin ang="10800000" scaled="0"/>
                </a:gradFill>
                <a:ln>
                  <a:solidFill>
                    <a:srgbClr val="7E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3" name="组合 22"/>
              <p:cNvGrpSpPr/>
              <p:nvPr/>
            </p:nvGrpSpPr>
            <p:grpSpPr>
              <a:xfrm>
                <a:off x="4793262" y="4461920"/>
                <a:ext cx="861060" cy="861060"/>
                <a:chOff x="4793262" y="4461920"/>
                <a:chExt cx="861060" cy="861060"/>
              </a:xfrm>
            </p:grpSpPr>
            <p:sp>
              <p:nvSpPr>
                <p:cNvPr id="86" name="矩形: 圆角 85"/>
                <p:cNvSpPr/>
                <p:nvPr/>
              </p:nvSpPr>
              <p:spPr>
                <a:xfrm>
                  <a:off x="4793262" y="4461920"/>
                  <a:ext cx="861060" cy="861060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DD111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15" name="图片 14"/>
                <p:cNvPicPr>
                  <a:picLocks noChangeAspect="1"/>
                </p:cNvPicPr>
                <p:nvPr/>
              </p:nvPicPr>
              <p:blipFill rotWithShape="1">
                <a:blip r:embed="rId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589" t="3141" r="3248" b="3842"/>
                <a:stretch>
                  <a:fillRect/>
                </a:stretch>
              </p:blipFill>
              <p:spPr>
                <a:xfrm>
                  <a:off x="4799602" y="4473570"/>
                  <a:ext cx="848065" cy="848065"/>
                </a:xfrm>
                <a:prstGeom prst="roundRect">
                  <a:avLst/>
                </a:prstGeom>
              </p:spPr>
            </p:pic>
          </p:grpSp>
        </p:grp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任意多边形: 形状 176"/>
          <p:cNvSpPr/>
          <p:nvPr/>
        </p:nvSpPr>
        <p:spPr>
          <a:xfrm>
            <a:off x="626130" y="1116157"/>
            <a:ext cx="10985355" cy="5305436"/>
          </a:xfrm>
          <a:custGeom>
            <a:avLst/>
            <a:gdLst>
              <a:gd name="connsiteX0" fmla="*/ 0 w 6221991"/>
              <a:gd name="connsiteY0" fmla="*/ 0 h 923555"/>
              <a:gd name="connsiteX1" fmla="*/ 6221991 w 6221991"/>
              <a:gd name="connsiteY1" fmla="*/ 0 h 923555"/>
              <a:gd name="connsiteX2" fmla="*/ 6221991 w 6221991"/>
              <a:gd name="connsiteY2" fmla="*/ 923555 h 923555"/>
              <a:gd name="connsiteX3" fmla="*/ 0 w 6221991"/>
              <a:gd name="connsiteY3" fmla="*/ 923555 h 923555"/>
              <a:gd name="connsiteX4" fmla="*/ 0 w 6221991"/>
              <a:gd name="connsiteY4" fmla="*/ 0 h 923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21991" h="923555">
                <a:moveTo>
                  <a:pt x="0" y="0"/>
                </a:moveTo>
                <a:lnTo>
                  <a:pt x="6221991" y="0"/>
                </a:lnTo>
                <a:lnTo>
                  <a:pt x="6221991" y="923555"/>
                </a:lnTo>
                <a:lnTo>
                  <a:pt x="0" y="923555"/>
                </a:lnTo>
                <a:lnTo>
                  <a:pt x="0" y="0"/>
                </a:lnTo>
                <a:close/>
              </a:path>
            </a:pathLst>
          </a:custGeom>
          <a:solidFill>
            <a:srgbClr val="FFFAEB"/>
          </a:solidFill>
          <a:ln w="508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3072" tIns="109220" rIns="109220" bIns="109220" numCol="1" spcCol="1270" anchor="ctr" anchorCtr="0">
            <a:noAutofit/>
          </a:bodyPr>
          <a:lstStyle/>
          <a:p>
            <a:pPr marL="0" lvl="0" indent="0" algn="l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4300" kern="1200"/>
          </a:p>
        </p:txBody>
      </p:sp>
      <p:grpSp>
        <p:nvGrpSpPr>
          <p:cNvPr id="2" name="组合 1"/>
          <p:cNvGrpSpPr/>
          <p:nvPr/>
        </p:nvGrpSpPr>
        <p:grpSpPr>
          <a:xfrm>
            <a:off x="1377255" y="3928652"/>
            <a:ext cx="4352076" cy="1988427"/>
            <a:chOff x="960112" y="4305233"/>
            <a:chExt cx="4352076" cy="1988427"/>
          </a:xfrm>
          <a:effectLst>
            <a:reflection blurRad="6350" stA="50000" endA="275" endPos="40000" dist="101600" dir="5400000" sy="-100000" algn="bl" rotWithShape="0"/>
          </a:effectLst>
        </p:grpSpPr>
        <p:grpSp>
          <p:nvGrpSpPr>
            <p:cNvPr id="15" name="组合 14"/>
            <p:cNvGrpSpPr/>
            <p:nvPr/>
          </p:nvGrpSpPr>
          <p:grpSpPr>
            <a:xfrm>
              <a:off x="960112" y="5085083"/>
              <a:ext cx="920750" cy="1208577"/>
              <a:chOff x="2738318" y="3722769"/>
              <a:chExt cx="1578703" cy="2378453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2738318" y="3722769"/>
                <a:ext cx="1578703" cy="2378453"/>
                <a:chOff x="977095" y="1717977"/>
                <a:chExt cx="2597285" cy="4569392"/>
              </a:xfrm>
            </p:grpSpPr>
            <p:sp>
              <p:nvSpPr>
                <p:cNvPr id="63" name="任意多边形: 形状 62"/>
                <p:cNvSpPr/>
                <p:nvPr/>
              </p:nvSpPr>
              <p:spPr>
                <a:xfrm>
                  <a:off x="1054967" y="2014355"/>
                  <a:ext cx="2441542" cy="4273014"/>
                </a:xfrm>
                <a:custGeom>
                  <a:avLst/>
                  <a:gdLst>
                    <a:gd name="connsiteX0" fmla="*/ 227820 w 2441542"/>
                    <a:gd name="connsiteY0" fmla="*/ 0 h 4270341"/>
                    <a:gd name="connsiteX1" fmla="*/ 2213722 w 2441542"/>
                    <a:gd name="connsiteY1" fmla="*/ 0 h 4270341"/>
                    <a:gd name="connsiteX2" fmla="*/ 2441542 w 2441542"/>
                    <a:gd name="connsiteY2" fmla="*/ 227820 h 4270341"/>
                    <a:gd name="connsiteX3" fmla="*/ 2318994 w 2441542"/>
                    <a:gd name="connsiteY3" fmla="*/ 4033095 h 4270341"/>
                    <a:gd name="connsiteX4" fmla="*/ 2091173 w 2441542"/>
                    <a:gd name="connsiteY4" fmla="*/ 4260915 h 4270341"/>
                    <a:gd name="connsiteX5" fmla="*/ 2009478 w 2441542"/>
                    <a:gd name="connsiteY5" fmla="*/ 4261375 h 4270341"/>
                    <a:gd name="connsiteX6" fmla="*/ 2009478 w 2441542"/>
                    <a:gd name="connsiteY6" fmla="*/ 3987536 h 4270341"/>
                    <a:gd name="connsiteX7" fmla="*/ 432064 w 2441542"/>
                    <a:gd name="connsiteY7" fmla="*/ 3987536 h 4270341"/>
                    <a:gd name="connsiteX8" fmla="*/ 432064 w 2441542"/>
                    <a:gd name="connsiteY8" fmla="*/ 4270253 h 4270341"/>
                    <a:gd name="connsiteX9" fmla="*/ 416356 w 2441542"/>
                    <a:gd name="connsiteY9" fmla="*/ 4270341 h 4270341"/>
                    <a:gd name="connsiteX10" fmla="*/ 113121 w 2441542"/>
                    <a:gd name="connsiteY10" fmla="*/ 4042521 h 4270341"/>
                    <a:gd name="connsiteX11" fmla="*/ 0 w 2441542"/>
                    <a:gd name="connsiteY11" fmla="*/ 227820 h 4270341"/>
                    <a:gd name="connsiteX12" fmla="*/ 227820 w 2441542"/>
                    <a:gd name="connsiteY12" fmla="*/ 0 h 4270341"/>
                    <a:gd name="connsiteX0-1" fmla="*/ 227820 w 2441542"/>
                    <a:gd name="connsiteY0-2" fmla="*/ 0 h 4273014"/>
                    <a:gd name="connsiteX1-3" fmla="*/ 2213722 w 2441542"/>
                    <a:gd name="connsiteY1-4" fmla="*/ 0 h 4273014"/>
                    <a:gd name="connsiteX2-5" fmla="*/ 2441542 w 2441542"/>
                    <a:gd name="connsiteY2-6" fmla="*/ 227820 h 4273014"/>
                    <a:gd name="connsiteX3-7" fmla="*/ 2318994 w 2441542"/>
                    <a:gd name="connsiteY3-8" fmla="*/ 4033095 h 4273014"/>
                    <a:gd name="connsiteX4-9" fmla="*/ 2091173 w 2441542"/>
                    <a:gd name="connsiteY4-10" fmla="*/ 4260915 h 4273014"/>
                    <a:gd name="connsiteX5-11" fmla="*/ 2009478 w 2441542"/>
                    <a:gd name="connsiteY5-12" fmla="*/ 4261375 h 4273014"/>
                    <a:gd name="connsiteX6-13" fmla="*/ 2009478 w 2441542"/>
                    <a:gd name="connsiteY6-14" fmla="*/ 3987536 h 4273014"/>
                    <a:gd name="connsiteX7-15" fmla="*/ 432064 w 2441542"/>
                    <a:gd name="connsiteY7-16" fmla="*/ 3987536 h 4273014"/>
                    <a:gd name="connsiteX8-17" fmla="*/ 432064 w 2441542"/>
                    <a:gd name="connsiteY8-18" fmla="*/ 4270253 h 4273014"/>
                    <a:gd name="connsiteX9-19" fmla="*/ 416356 w 2441542"/>
                    <a:gd name="connsiteY9-20" fmla="*/ 4270341 h 4273014"/>
                    <a:gd name="connsiteX10-21" fmla="*/ 113121 w 2441542"/>
                    <a:gd name="connsiteY10-22" fmla="*/ 4042521 h 4273014"/>
                    <a:gd name="connsiteX11-23" fmla="*/ 0 w 2441542"/>
                    <a:gd name="connsiteY11-24" fmla="*/ 227820 h 4273014"/>
                    <a:gd name="connsiteX12-25" fmla="*/ 227820 w 2441542"/>
                    <a:gd name="connsiteY12-26" fmla="*/ 0 h 4273014"/>
                    <a:gd name="connsiteX0-27" fmla="*/ 227820 w 2441542"/>
                    <a:gd name="connsiteY0-28" fmla="*/ 0 h 4273014"/>
                    <a:gd name="connsiteX1-29" fmla="*/ 2213722 w 2441542"/>
                    <a:gd name="connsiteY1-30" fmla="*/ 0 h 4273014"/>
                    <a:gd name="connsiteX2-31" fmla="*/ 2441542 w 2441542"/>
                    <a:gd name="connsiteY2-32" fmla="*/ 227820 h 4273014"/>
                    <a:gd name="connsiteX3-33" fmla="*/ 2318994 w 2441542"/>
                    <a:gd name="connsiteY3-34" fmla="*/ 4033095 h 4273014"/>
                    <a:gd name="connsiteX4-35" fmla="*/ 2091173 w 2441542"/>
                    <a:gd name="connsiteY4-36" fmla="*/ 4260915 h 4273014"/>
                    <a:gd name="connsiteX5-37" fmla="*/ 2009478 w 2441542"/>
                    <a:gd name="connsiteY5-38" fmla="*/ 4261375 h 4273014"/>
                    <a:gd name="connsiteX6-39" fmla="*/ 2009478 w 2441542"/>
                    <a:gd name="connsiteY6-40" fmla="*/ 3987536 h 4273014"/>
                    <a:gd name="connsiteX7-41" fmla="*/ 432064 w 2441542"/>
                    <a:gd name="connsiteY7-42" fmla="*/ 3987536 h 4273014"/>
                    <a:gd name="connsiteX8-43" fmla="*/ 432064 w 2441542"/>
                    <a:gd name="connsiteY8-44" fmla="*/ 4270253 h 4273014"/>
                    <a:gd name="connsiteX9-45" fmla="*/ 416356 w 2441542"/>
                    <a:gd name="connsiteY9-46" fmla="*/ 4270341 h 4273014"/>
                    <a:gd name="connsiteX10-47" fmla="*/ 113121 w 2441542"/>
                    <a:gd name="connsiteY10-48" fmla="*/ 4042521 h 4273014"/>
                    <a:gd name="connsiteX11-49" fmla="*/ 0 w 2441542"/>
                    <a:gd name="connsiteY11-50" fmla="*/ 227820 h 4273014"/>
                    <a:gd name="connsiteX12-51" fmla="*/ 227820 w 2441542"/>
                    <a:gd name="connsiteY12-52" fmla="*/ 0 h 4273014"/>
                    <a:gd name="connsiteX0-53" fmla="*/ 227820 w 2441542"/>
                    <a:gd name="connsiteY0-54" fmla="*/ 0 h 4273014"/>
                    <a:gd name="connsiteX1-55" fmla="*/ 2213722 w 2441542"/>
                    <a:gd name="connsiteY1-56" fmla="*/ 0 h 4273014"/>
                    <a:gd name="connsiteX2-57" fmla="*/ 2441542 w 2441542"/>
                    <a:gd name="connsiteY2-58" fmla="*/ 227820 h 4273014"/>
                    <a:gd name="connsiteX3-59" fmla="*/ 2318994 w 2441542"/>
                    <a:gd name="connsiteY3-60" fmla="*/ 4033095 h 4273014"/>
                    <a:gd name="connsiteX4-61" fmla="*/ 2091173 w 2441542"/>
                    <a:gd name="connsiteY4-62" fmla="*/ 4260915 h 4273014"/>
                    <a:gd name="connsiteX5-63" fmla="*/ 2009478 w 2441542"/>
                    <a:gd name="connsiteY5-64" fmla="*/ 4261375 h 4273014"/>
                    <a:gd name="connsiteX6-65" fmla="*/ 2009478 w 2441542"/>
                    <a:gd name="connsiteY6-66" fmla="*/ 3987536 h 4273014"/>
                    <a:gd name="connsiteX7-67" fmla="*/ 432064 w 2441542"/>
                    <a:gd name="connsiteY7-68" fmla="*/ 3987536 h 4273014"/>
                    <a:gd name="connsiteX8-69" fmla="*/ 432064 w 2441542"/>
                    <a:gd name="connsiteY8-70" fmla="*/ 4270253 h 4273014"/>
                    <a:gd name="connsiteX9-71" fmla="*/ 416356 w 2441542"/>
                    <a:gd name="connsiteY9-72" fmla="*/ 4270341 h 4273014"/>
                    <a:gd name="connsiteX10-73" fmla="*/ 113121 w 2441542"/>
                    <a:gd name="connsiteY10-74" fmla="*/ 4042521 h 4273014"/>
                    <a:gd name="connsiteX11-75" fmla="*/ 0 w 2441542"/>
                    <a:gd name="connsiteY11-76" fmla="*/ 227820 h 4273014"/>
                    <a:gd name="connsiteX12-77" fmla="*/ 227820 w 2441542"/>
                    <a:gd name="connsiteY12-78" fmla="*/ 0 h 4273014"/>
                    <a:gd name="connsiteX0-79" fmla="*/ 227820 w 2441542"/>
                    <a:gd name="connsiteY0-80" fmla="*/ 0 h 4273014"/>
                    <a:gd name="connsiteX1-81" fmla="*/ 2213722 w 2441542"/>
                    <a:gd name="connsiteY1-82" fmla="*/ 0 h 4273014"/>
                    <a:gd name="connsiteX2-83" fmla="*/ 2441542 w 2441542"/>
                    <a:gd name="connsiteY2-84" fmla="*/ 227820 h 4273014"/>
                    <a:gd name="connsiteX3-85" fmla="*/ 2318994 w 2441542"/>
                    <a:gd name="connsiteY3-86" fmla="*/ 4033095 h 4273014"/>
                    <a:gd name="connsiteX4-87" fmla="*/ 2091173 w 2441542"/>
                    <a:gd name="connsiteY4-88" fmla="*/ 4260915 h 4273014"/>
                    <a:gd name="connsiteX5-89" fmla="*/ 2009478 w 2441542"/>
                    <a:gd name="connsiteY5-90" fmla="*/ 4261375 h 4273014"/>
                    <a:gd name="connsiteX6-91" fmla="*/ 2009478 w 2441542"/>
                    <a:gd name="connsiteY6-92" fmla="*/ 3987536 h 4273014"/>
                    <a:gd name="connsiteX7-93" fmla="*/ 432064 w 2441542"/>
                    <a:gd name="connsiteY7-94" fmla="*/ 3987536 h 4273014"/>
                    <a:gd name="connsiteX8-95" fmla="*/ 432064 w 2441542"/>
                    <a:gd name="connsiteY8-96" fmla="*/ 4270253 h 4273014"/>
                    <a:gd name="connsiteX9-97" fmla="*/ 416356 w 2441542"/>
                    <a:gd name="connsiteY9-98" fmla="*/ 4270341 h 4273014"/>
                    <a:gd name="connsiteX10-99" fmla="*/ 113121 w 2441542"/>
                    <a:gd name="connsiteY10-100" fmla="*/ 4042521 h 4273014"/>
                    <a:gd name="connsiteX11-101" fmla="*/ 0 w 2441542"/>
                    <a:gd name="connsiteY11-102" fmla="*/ 227820 h 4273014"/>
                    <a:gd name="connsiteX12-103" fmla="*/ 227820 w 2441542"/>
                    <a:gd name="connsiteY12-104" fmla="*/ 0 h 4273014"/>
                    <a:gd name="connsiteX0-105" fmla="*/ 227820 w 2441542"/>
                    <a:gd name="connsiteY0-106" fmla="*/ 0 h 4273014"/>
                    <a:gd name="connsiteX1-107" fmla="*/ 2213722 w 2441542"/>
                    <a:gd name="connsiteY1-108" fmla="*/ 0 h 4273014"/>
                    <a:gd name="connsiteX2-109" fmla="*/ 2441542 w 2441542"/>
                    <a:gd name="connsiteY2-110" fmla="*/ 227820 h 4273014"/>
                    <a:gd name="connsiteX3-111" fmla="*/ 2318994 w 2441542"/>
                    <a:gd name="connsiteY3-112" fmla="*/ 4033095 h 4273014"/>
                    <a:gd name="connsiteX4-113" fmla="*/ 2091173 w 2441542"/>
                    <a:gd name="connsiteY4-114" fmla="*/ 4260915 h 4273014"/>
                    <a:gd name="connsiteX5-115" fmla="*/ 2009478 w 2441542"/>
                    <a:gd name="connsiteY5-116" fmla="*/ 4261375 h 4273014"/>
                    <a:gd name="connsiteX6-117" fmla="*/ 2009478 w 2441542"/>
                    <a:gd name="connsiteY6-118" fmla="*/ 3987536 h 4273014"/>
                    <a:gd name="connsiteX7-119" fmla="*/ 432064 w 2441542"/>
                    <a:gd name="connsiteY7-120" fmla="*/ 3987536 h 4273014"/>
                    <a:gd name="connsiteX8-121" fmla="*/ 432064 w 2441542"/>
                    <a:gd name="connsiteY8-122" fmla="*/ 4270253 h 4273014"/>
                    <a:gd name="connsiteX9-123" fmla="*/ 416356 w 2441542"/>
                    <a:gd name="connsiteY9-124" fmla="*/ 4270341 h 4273014"/>
                    <a:gd name="connsiteX10-125" fmla="*/ 113121 w 2441542"/>
                    <a:gd name="connsiteY10-126" fmla="*/ 4042521 h 4273014"/>
                    <a:gd name="connsiteX11-127" fmla="*/ 0 w 2441542"/>
                    <a:gd name="connsiteY11-128" fmla="*/ 227820 h 4273014"/>
                    <a:gd name="connsiteX12-129" fmla="*/ 227820 w 2441542"/>
                    <a:gd name="connsiteY12-130" fmla="*/ 0 h 4273014"/>
                    <a:gd name="connsiteX0-131" fmla="*/ 227820 w 2441542"/>
                    <a:gd name="connsiteY0-132" fmla="*/ 0 h 4273014"/>
                    <a:gd name="connsiteX1-133" fmla="*/ 2213722 w 2441542"/>
                    <a:gd name="connsiteY1-134" fmla="*/ 0 h 4273014"/>
                    <a:gd name="connsiteX2-135" fmla="*/ 2441542 w 2441542"/>
                    <a:gd name="connsiteY2-136" fmla="*/ 227820 h 4273014"/>
                    <a:gd name="connsiteX3-137" fmla="*/ 2318994 w 2441542"/>
                    <a:gd name="connsiteY3-138" fmla="*/ 4033095 h 4273014"/>
                    <a:gd name="connsiteX4-139" fmla="*/ 2091173 w 2441542"/>
                    <a:gd name="connsiteY4-140" fmla="*/ 4260915 h 4273014"/>
                    <a:gd name="connsiteX5-141" fmla="*/ 2009478 w 2441542"/>
                    <a:gd name="connsiteY5-142" fmla="*/ 4261375 h 4273014"/>
                    <a:gd name="connsiteX6-143" fmla="*/ 2009478 w 2441542"/>
                    <a:gd name="connsiteY6-144" fmla="*/ 3987536 h 4273014"/>
                    <a:gd name="connsiteX7-145" fmla="*/ 432064 w 2441542"/>
                    <a:gd name="connsiteY7-146" fmla="*/ 3987536 h 4273014"/>
                    <a:gd name="connsiteX8-147" fmla="*/ 432064 w 2441542"/>
                    <a:gd name="connsiteY8-148" fmla="*/ 4270253 h 4273014"/>
                    <a:gd name="connsiteX9-149" fmla="*/ 416356 w 2441542"/>
                    <a:gd name="connsiteY9-150" fmla="*/ 4270341 h 4273014"/>
                    <a:gd name="connsiteX10-151" fmla="*/ 113121 w 2441542"/>
                    <a:gd name="connsiteY10-152" fmla="*/ 4042521 h 4273014"/>
                    <a:gd name="connsiteX11-153" fmla="*/ 0 w 2441542"/>
                    <a:gd name="connsiteY11-154" fmla="*/ 227820 h 4273014"/>
                    <a:gd name="connsiteX12-155" fmla="*/ 227820 w 2441542"/>
                    <a:gd name="connsiteY12-156" fmla="*/ 0 h 4273014"/>
                    <a:gd name="connsiteX0-157" fmla="*/ 227820 w 2441542"/>
                    <a:gd name="connsiteY0-158" fmla="*/ 0 h 4407596"/>
                    <a:gd name="connsiteX1-159" fmla="*/ 2213722 w 2441542"/>
                    <a:gd name="connsiteY1-160" fmla="*/ 0 h 4407596"/>
                    <a:gd name="connsiteX2-161" fmla="*/ 2441542 w 2441542"/>
                    <a:gd name="connsiteY2-162" fmla="*/ 227820 h 4407596"/>
                    <a:gd name="connsiteX3-163" fmla="*/ 2318994 w 2441542"/>
                    <a:gd name="connsiteY3-164" fmla="*/ 4033095 h 4407596"/>
                    <a:gd name="connsiteX4-165" fmla="*/ 2009478 w 2441542"/>
                    <a:gd name="connsiteY4-166" fmla="*/ 4261375 h 4407596"/>
                    <a:gd name="connsiteX5-167" fmla="*/ 2009478 w 2441542"/>
                    <a:gd name="connsiteY5-168" fmla="*/ 3987536 h 4407596"/>
                    <a:gd name="connsiteX6-169" fmla="*/ 432064 w 2441542"/>
                    <a:gd name="connsiteY6-170" fmla="*/ 3987536 h 4407596"/>
                    <a:gd name="connsiteX7-171" fmla="*/ 432064 w 2441542"/>
                    <a:gd name="connsiteY7-172" fmla="*/ 4270253 h 4407596"/>
                    <a:gd name="connsiteX8-173" fmla="*/ 416356 w 2441542"/>
                    <a:gd name="connsiteY8-174" fmla="*/ 4270341 h 4407596"/>
                    <a:gd name="connsiteX9-175" fmla="*/ 113121 w 2441542"/>
                    <a:gd name="connsiteY9-176" fmla="*/ 4042521 h 4407596"/>
                    <a:gd name="connsiteX10-177" fmla="*/ 0 w 2441542"/>
                    <a:gd name="connsiteY10-178" fmla="*/ 227820 h 4407596"/>
                    <a:gd name="connsiteX11-179" fmla="*/ 227820 w 2441542"/>
                    <a:gd name="connsiteY11-180" fmla="*/ 0 h 4407596"/>
                    <a:gd name="connsiteX0-181" fmla="*/ 227820 w 2441542"/>
                    <a:gd name="connsiteY0-182" fmla="*/ 0 h 4399903"/>
                    <a:gd name="connsiteX1-183" fmla="*/ 2213722 w 2441542"/>
                    <a:gd name="connsiteY1-184" fmla="*/ 0 h 4399903"/>
                    <a:gd name="connsiteX2-185" fmla="*/ 2441542 w 2441542"/>
                    <a:gd name="connsiteY2-186" fmla="*/ 227820 h 4399903"/>
                    <a:gd name="connsiteX3-187" fmla="*/ 2318994 w 2441542"/>
                    <a:gd name="connsiteY3-188" fmla="*/ 4033095 h 4399903"/>
                    <a:gd name="connsiteX4-189" fmla="*/ 2009478 w 2441542"/>
                    <a:gd name="connsiteY4-190" fmla="*/ 4261375 h 4399903"/>
                    <a:gd name="connsiteX5-191" fmla="*/ 2009478 w 2441542"/>
                    <a:gd name="connsiteY5-192" fmla="*/ 3987536 h 4399903"/>
                    <a:gd name="connsiteX6-193" fmla="*/ 432064 w 2441542"/>
                    <a:gd name="connsiteY6-194" fmla="*/ 3987536 h 4399903"/>
                    <a:gd name="connsiteX7-195" fmla="*/ 432064 w 2441542"/>
                    <a:gd name="connsiteY7-196" fmla="*/ 4270253 h 4399903"/>
                    <a:gd name="connsiteX8-197" fmla="*/ 416356 w 2441542"/>
                    <a:gd name="connsiteY8-198" fmla="*/ 4270341 h 4399903"/>
                    <a:gd name="connsiteX9-199" fmla="*/ 113121 w 2441542"/>
                    <a:gd name="connsiteY9-200" fmla="*/ 4042521 h 4399903"/>
                    <a:gd name="connsiteX10-201" fmla="*/ 0 w 2441542"/>
                    <a:gd name="connsiteY10-202" fmla="*/ 227820 h 4399903"/>
                    <a:gd name="connsiteX11-203" fmla="*/ 227820 w 2441542"/>
                    <a:gd name="connsiteY11-204" fmla="*/ 0 h 4399903"/>
                    <a:gd name="connsiteX0-205" fmla="*/ 227820 w 2441542"/>
                    <a:gd name="connsiteY0-206" fmla="*/ 0 h 4274451"/>
                    <a:gd name="connsiteX1-207" fmla="*/ 2213722 w 2441542"/>
                    <a:gd name="connsiteY1-208" fmla="*/ 0 h 4274451"/>
                    <a:gd name="connsiteX2-209" fmla="*/ 2441542 w 2441542"/>
                    <a:gd name="connsiteY2-210" fmla="*/ 227820 h 4274451"/>
                    <a:gd name="connsiteX3-211" fmla="*/ 2318994 w 2441542"/>
                    <a:gd name="connsiteY3-212" fmla="*/ 4033095 h 4274451"/>
                    <a:gd name="connsiteX4-213" fmla="*/ 2009478 w 2441542"/>
                    <a:gd name="connsiteY4-214" fmla="*/ 4261375 h 4274451"/>
                    <a:gd name="connsiteX5-215" fmla="*/ 2009478 w 2441542"/>
                    <a:gd name="connsiteY5-216" fmla="*/ 3987536 h 4274451"/>
                    <a:gd name="connsiteX6-217" fmla="*/ 432064 w 2441542"/>
                    <a:gd name="connsiteY6-218" fmla="*/ 3987536 h 4274451"/>
                    <a:gd name="connsiteX7-219" fmla="*/ 432064 w 2441542"/>
                    <a:gd name="connsiteY7-220" fmla="*/ 4270253 h 4274451"/>
                    <a:gd name="connsiteX8-221" fmla="*/ 416356 w 2441542"/>
                    <a:gd name="connsiteY8-222" fmla="*/ 4270341 h 4274451"/>
                    <a:gd name="connsiteX9-223" fmla="*/ 113121 w 2441542"/>
                    <a:gd name="connsiteY9-224" fmla="*/ 4042521 h 4274451"/>
                    <a:gd name="connsiteX10-225" fmla="*/ 0 w 2441542"/>
                    <a:gd name="connsiteY10-226" fmla="*/ 227820 h 4274451"/>
                    <a:gd name="connsiteX11-227" fmla="*/ 227820 w 2441542"/>
                    <a:gd name="connsiteY11-228" fmla="*/ 0 h 4274451"/>
                    <a:gd name="connsiteX0-229" fmla="*/ 227820 w 2441542"/>
                    <a:gd name="connsiteY0-230" fmla="*/ 0 h 4273014"/>
                    <a:gd name="connsiteX1-231" fmla="*/ 2213722 w 2441542"/>
                    <a:gd name="connsiteY1-232" fmla="*/ 0 h 4273014"/>
                    <a:gd name="connsiteX2-233" fmla="*/ 2441542 w 2441542"/>
                    <a:gd name="connsiteY2-234" fmla="*/ 227820 h 4273014"/>
                    <a:gd name="connsiteX3-235" fmla="*/ 2318994 w 2441542"/>
                    <a:gd name="connsiteY3-236" fmla="*/ 4033095 h 4273014"/>
                    <a:gd name="connsiteX4-237" fmla="*/ 2009478 w 2441542"/>
                    <a:gd name="connsiteY4-238" fmla="*/ 4261375 h 4273014"/>
                    <a:gd name="connsiteX5-239" fmla="*/ 2009478 w 2441542"/>
                    <a:gd name="connsiteY5-240" fmla="*/ 3987536 h 4273014"/>
                    <a:gd name="connsiteX6-241" fmla="*/ 432064 w 2441542"/>
                    <a:gd name="connsiteY6-242" fmla="*/ 3987536 h 4273014"/>
                    <a:gd name="connsiteX7-243" fmla="*/ 432064 w 2441542"/>
                    <a:gd name="connsiteY7-244" fmla="*/ 4270253 h 4273014"/>
                    <a:gd name="connsiteX8-245" fmla="*/ 416356 w 2441542"/>
                    <a:gd name="connsiteY8-246" fmla="*/ 4270341 h 4273014"/>
                    <a:gd name="connsiteX9-247" fmla="*/ 113121 w 2441542"/>
                    <a:gd name="connsiteY9-248" fmla="*/ 4042521 h 4273014"/>
                    <a:gd name="connsiteX10-249" fmla="*/ 0 w 2441542"/>
                    <a:gd name="connsiteY10-250" fmla="*/ 227820 h 4273014"/>
                    <a:gd name="connsiteX11-251" fmla="*/ 227820 w 2441542"/>
                    <a:gd name="connsiteY11-252" fmla="*/ 0 h 4273014"/>
                    <a:gd name="connsiteX0-253" fmla="*/ 227820 w 2441542"/>
                    <a:gd name="connsiteY0-254" fmla="*/ 0 h 4273014"/>
                    <a:gd name="connsiteX1-255" fmla="*/ 2213722 w 2441542"/>
                    <a:gd name="connsiteY1-256" fmla="*/ 0 h 4273014"/>
                    <a:gd name="connsiteX2-257" fmla="*/ 2441542 w 2441542"/>
                    <a:gd name="connsiteY2-258" fmla="*/ 227820 h 4273014"/>
                    <a:gd name="connsiteX3-259" fmla="*/ 2318994 w 2441542"/>
                    <a:gd name="connsiteY3-260" fmla="*/ 4033095 h 4273014"/>
                    <a:gd name="connsiteX4-261" fmla="*/ 2009478 w 2441542"/>
                    <a:gd name="connsiteY4-262" fmla="*/ 4261375 h 4273014"/>
                    <a:gd name="connsiteX5-263" fmla="*/ 2009478 w 2441542"/>
                    <a:gd name="connsiteY5-264" fmla="*/ 3987536 h 4273014"/>
                    <a:gd name="connsiteX6-265" fmla="*/ 432064 w 2441542"/>
                    <a:gd name="connsiteY6-266" fmla="*/ 3987536 h 4273014"/>
                    <a:gd name="connsiteX7-267" fmla="*/ 432064 w 2441542"/>
                    <a:gd name="connsiteY7-268" fmla="*/ 4270253 h 4273014"/>
                    <a:gd name="connsiteX8-269" fmla="*/ 416356 w 2441542"/>
                    <a:gd name="connsiteY8-270" fmla="*/ 4270341 h 4273014"/>
                    <a:gd name="connsiteX9-271" fmla="*/ 113121 w 2441542"/>
                    <a:gd name="connsiteY9-272" fmla="*/ 4042521 h 4273014"/>
                    <a:gd name="connsiteX10-273" fmla="*/ 0 w 2441542"/>
                    <a:gd name="connsiteY10-274" fmla="*/ 227820 h 4273014"/>
                    <a:gd name="connsiteX11-275" fmla="*/ 227820 w 2441542"/>
                    <a:gd name="connsiteY11-276" fmla="*/ 0 h 4273014"/>
                    <a:gd name="connsiteX0-277" fmla="*/ 227820 w 2441542"/>
                    <a:gd name="connsiteY0-278" fmla="*/ 0 h 4288626"/>
                    <a:gd name="connsiteX1-279" fmla="*/ 2213722 w 2441542"/>
                    <a:gd name="connsiteY1-280" fmla="*/ 0 h 4288626"/>
                    <a:gd name="connsiteX2-281" fmla="*/ 2441542 w 2441542"/>
                    <a:gd name="connsiteY2-282" fmla="*/ 227820 h 4288626"/>
                    <a:gd name="connsiteX3-283" fmla="*/ 2318994 w 2441542"/>
                    <a:gd name="connsiteY3-284" fmla="*/ 4033095 h 4288626"/>
                    <a:gd name="connsiteX4-285" fmla="*/ 2009478 w 2441542"/>
                    <a:gd name="connsiteY4-286" fmla="*/ 4261375 h 4288626"/>
                    <a:gd name="connsiteX5-287" fmla="*/ 2009478 w 2441542"/>
                    <a:gd name="connsiteY5-288" fmla="*/ 3987536 h 4288626"/>
                    <a:gd name="connsiteX6-289" fmla="*/ 432064 w 2441542"/>
                    <a:gd name="connsiteY6-290" fmla="*/ 3987536 h 4288626"/>
                    <a:gd name="connsiteX7-291" fmla="*/ 432064 w 2441542"/>
                    <a:gd name="connsiteY7-292" fmla="*/ 4270253 h 4288626"/>
                    <a:gd name="connsiteX8-293" fmla="*/ 416356 w 2441542"/>
                    <a:gd name="connsiteY8-294" fmla="*/ 4270341 h 4288626"/>
                    <a:gd name="connsiteX9-295" fmla="*/ 113121 w 2441542"/>
                    <a:gd name="connsiteY9-296" fmla="*/ 4042521 h 4288626"/>
                    <a:gd name="connsiteX10-297" fmla="*/ 0 w 2441542"/>
                    <a:gd name="connsiteY10-298" fmla="*/ 227820 h 4288626"/>
                    <a:gd name="connsiteX11-299" fmla="*/ 227820 w 2441542"/>
                    <a:gd name="connsiteY11-300" fmla="*/ 0 h 4288626"/>
                    <a:gd name="connsiteX0-301" fmla="*/ 227820 w 2441542"/>
                    <a:gd name="connsiteY0-302" fmla="*/ 0 h 4277802"/>
                    <a:gd name="connsiteX1-303" fmla="*/ 2213722 w 2441542"/>
                    <a:gd name="connsiteY1-304" fmla="*/ 0 h 4277802"/>
                    <a:gd name="connsiteX2-305" fmla="*/ 2441542 w 2441542"/>
                    <a:gd name="connsiteY2-306" fmla="*/ 227820 h 4277802"/>
                    <a:gd name="connsiteX3-307" fmla="*/ 2318994 w 2441542"/>
                    <a:gd name="connsiteY3-308" fmla="*/ 4033095 h 4277802"/>
                    <a:gd name="connsiteX4-309" fmla="*/ 2009478 w 2441542"/>
                    <a:gd name="connsiteY4-310" fmla="*/ 4261375 h 4277802"/>
                    <a:gd name="connsiteX5-311" fmla="*/ 2009478 w 2441542"/>
                    <a:gd name="connsiteY5-312" fmla="*/ 3987536 h 4277802"/>
                    <a:gd name="connsiteX6-313" fmla="*/ 432064 w 2441542"/>
                    <a:gd name="connsiteY6-314" fmla="*/ 3987536 h 4277802"/>
                    <a:gd name="connsiteX7-315" fmla="*/ 432064 w 2441542"/>
                    <a:gd name="connsiteY7-316" fmla="*/ 4270253 h 4277802"/>
                    <a:gd name="connsiteX8-317" fmla="*/ 416356 w 2441542"/>
                    <a:gd name="connsiteY8-318" fmla="*/ 4270341 h 4277802"/>
                    <a:gd name="connsiteX9-319" fmla="*/ 113121 w 2441542"/>
                    <a:gd name="connsiteY9-320" fmla="*/ 4042521 h 4277802"/>
                    <a:gd name="connsiteX10-321" fmla="*/ 0 w 2441542"/>
                    <a:gd name="connsiteY10-322" fmla="*/ 227820 h 4277802"/>
                    <a:gd name="connsiteX11-323" fmla="*/ 227820 w 2441542"/>
                    <a:gd name="connsiteY11-324" fmla="*/ 0 h 4277802"/>
                    <a:gd name="connsiteX0-325" fmla="*/ 227820 w 2441542"/>
                    <a:gd name="connsiteY0-326" fmla="*/ 0 h 4273014"/>
                    <a:gd name="connsiteX1-327" fmla="*/ 2213722 w 2441542"/>
                    <a:gd name="connsiteY1-328" fmla="*/ 0 h 4273014"/>
                    <a:gd name="connsiteX2-329" fmla="*/ 2441542 w 2441542"/>
                    <a:gd name="connsiteY2-330" fmla="*/ 227820 h 4273014"/>
                    <a:gd name="connsiteX3-331" fmla="*/ 2318994 w 2441542"/>
                    <a:gd name="connsiteY3-332" fmla="*/ 4033095 h 4273014"/>
                    <a:gd name="connsiteX4-333" fmla="*/ 2009478 w 2441542"/>
                    <a:gd name="connsiteY4-334" fmla="*/ 4261375 h 4273014"/>
                    <a:gd name="connsiteX5-335" fmla="*/ 2009478 w 2441542"/>
                    <a:gd name="connsiteY5-336" fmla="*/ 3987536 h 4273014"/>
                    <a:gd name="connsiteX6-337" fmla="*/ 432064 w 2441542"/>
                    <a:gd name="connsiteY6-338" fmla="*/ 3987536 h 4273014"/>
                    <a:gd name="connsiteX7-339" fmla="*/ 432064 w 2441542"/>
                    <a:gd name="connsiteY7-340" fmla="*/ 4270253 h 4273014"/>
                    <a:gd name="connsiteX8-341" fmla="*/ 416356 w 2441542"/>
                    <a:gd name="connsiteY8-342" fmla="*/ 4270341 h 4273014"/>
                    <a:gd name="connsiteX9-343" fmla="*/ 113121 w 2441542"/>
                    <a:gd name="connsiteY9-344" fmla="*/ 4042521 h 4273014"/>
                    <a:gd name="connsiteX10-345" fmla="*/ 0 w 2441542"/>
                    <a:gd name="connsiteY10-346" fmla="*/ 227820 h 4273014"/>
                    <a:gd name="connsiteX11-347" fmla="*/ 227820 w 2441542"/>
                    <a:gd name="connsiteY11-348" fmla="*/ 0 h 4273014"/>
                    <a:gd name="connsiteX0-349" fmla="*/ 227820 w 2441542"/>
                    <a:gd name="connsiteY0-350" fmla="*/ 0 h 4273014"/>
                    <a:gd name="connsiteX1-351" fmla="*/ 2213722 w 2441542"/>
                    <a:gd name="connsiteY1-352" fmla="*/ 0 h 4273014"/>
                    <a:gd name="connsiteX2-353" fmla="*/ 2441542 w 2441542"/>
                    <a:gd name="connsiteY2-354" fmla="*/ 227820 h 4273014"/>
                    <a:gd name="connsiteX3-355" fmla="*/ 2318994 w 2441542"/>
                    <a:gd name="connsiteY3-356" fmla="*/ 4033095 h 4273014"/>
                    <a:gd name="connsiteX4-357" fmla="*/ 2009478 w 2441542"/>
                    <a:gd name="connsiteY4-358" fmla="*/ 4261375 h 4273014"/>
                    <a:gd name="connsiteX5-359" fmla="*/ 2009478 w 2441542"/>
                    <a:gd name="connsiteY5-360" fmla="*/ 3987536 h 4273014"/>
                    <a:gd name="connsiteX6-361" fmla="*/ 432064 w 2441542"/>
                    <a:gd name="connsiteY6-362" fmla="*/ 3987536 h 4273014"/>
                    <a:gd name="connsiteX7-363" fmla="*/ 432064 w 2441542"/>
                    <a:gd name="connsiteY7-364" fmla="*/ 4270253 h 4273014"/>
                    <a:gd name="connsiteX8-365" fmla="*/ 416356 w 2441542"/>
                    <a:gd name="connsiteY8-366" fmla="*/ 4270341 h 4273014"/>
                    <a:gd name="connsiteX9-367" fmla="*/ 113121 w 2441542"/>
                    <a:gd name="connsiteY9-368" fmla="*/ 4042521 h 4273014"/>
                    <a:gd name="connsiteX10-369" fmla="*/ 0 w 2441542"/>
                    <a:gd name="connsiteY10-370" fmla="*/ 227820 h 4273014"/>
                    <a:gd name="connsiteX11-371" fmla="*/ 227820 w 2441542"/>
                    <a:gd name="connsiteY11-372" fmla="*/ 0 h 4273014"/>
                    <a:gd name="connsiteX0-373" fmla="*/ 227820 w 2441542"/>
                    <a:gd name="connsiteY0-374" fmla="*/ 0 h 4273014"/>
                    <a:gd name="connsiteX1-375" fmla="*/ 2213722 w 2441542"/>
                    <a:gd name="connsiteY1-376" fmla="*/ 0 h 4273014"/>
                    <a:gd name="connsiteX2-377" fmla="*/ 2441542 w 2441542"/>
                    <a:gd name="connsiteY2-378" fmla="*/ 227820 h 4273014"/>
                    <a:gd name="connsiteX3-379" fmla="*/ 2318994 w 2441542"/>
                    <a:gd name="connsiteY3-380" fmla="*/ 4033095 h 4273014"/>
                    <a:gd name="connsiteX4-381" fmla="*/ 2009478 w 2441542"/>
                    <a:gd name="connsiteY4-382" fmla="*/ 4261375 h 4273014"/>
                    <a:gd name="connsiteX5-383" fmla="*/ 2009478 w 2441542"/>
                    <a:gd name="connsiteY5-384" fmla="*/ 3987536 h 4273014"/>
                    <a:gd name="connsiteX6-385" fmla="*/ 432064 w 2441542"/>
                    <a:gd name="connsiteY6-386" fmla="*/ 3987536 h 4273014"/>
                    <a:gd name="connsiteX7-387" fmla="*/ 432064 w 2441542"/>
                    <a:gd name="connsiteY7-388" fmla="*/ 4270253 h 4273014"/>
                    <a:gd name="connsiteX8-389" fmla="*/ 416356 w 2441542"/>
                    <a:gd name="connsiteY8-390" fmla="*/ 4270341 h 4273014"/>
                    <a:gd name="connsiteX9-391" fmla="*/ 113121 w 2441542"/>
                    <a:gd name="connsiteY9-392" fmla="*/ 4042521 h 4273014"/>
                    <a:gd name="connsiteX10-393" fmla="*/ 0 w 2441542"/>
                    <a:gd name="connsiteY10-394" fmla="*/ 227820 h 4273014"/>
                    <a:gd name="connsiteX11-395" fmla="*/ 227820 w 2441542"/>
                    <a:gd name="connsiteY11-396" fmla="*/ 0 h 4273014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</a:cxnLst>
                  <a:rect l="l" t="t" r="r" b="b"/>
                  <a:pathLst>
                    <a:path w="2441542" h="4273014">
                      <a:moveTo>
                        <a:pt x="227820" y="0"/>
                      </a:moveTo>
                      <a:lnTo>
                        <a:pt x="2213722" y="0"/>
                      </a:lnTo>
                      <a:cubicBezTo>
                        <a:pt x="2339544" y="0"/>
                        <a:pt x="2441542" y="101998"/>
                        <a:pt x="2441542" y="227820"/>
                      </a:cubicBezTo>
                      <a:lnTo>
                        <a:pt x="2318994" y="4033095"/>
                      </a:lnTo>
                      <a:cubicBezTo>
                        <a:pt x="2314039" y="4296922"/>
                        <a:pt x="2128120" y="4275064"/>
                        <a:pt x="2009478" y="4261375"/>
                      </a:cubicBezTo>
                      <a:lnTo>
                        <a:pt x="2009478" y="3987536"/>
                      </a:lnTo>
                      <a:lnTo>
                        <a:pt x="432064" y="3987536"/>
                      </a:lnTo>
                      <a:lnTo>
                        <a:pt x="432064" y="4270253"/>
                      </a:lnTo>
                      <a:lnTo>
                        <a:pt x="416356" y="4270341"/>
                      </a:lnTo>
                      <a:cubicBezTo>
                        <a:pt x="290534" y="4270341"/>
                        <a:pt x="94833" y="4314647"/>
                        <a:pt x="113121" y="4042521"/>
                      </a:cubicBezTo>
                      <a:cubicBezTo>
                        <a:pt x="113121" y="2777238"/>
                        <a:pt x="0" y="1493103"/>
                        <a:pt x="0" y="227820"/>
                      </a:cubicBezTo>
                      <a:cubicBezTo>
                        <a:pt x="0" y="101998"/>
                        <a:pt x="101998" y="0"/>
                        <a:pt x="227820" y="0"/>
                      </a:cubicBezTo>
                      <a:close/>
                    </a:path>
                  </a:pathLst>
                </a:custGeom>
                <a:gradFill>
                  <a:gsLst>
                    <a:gs pos="11000">
                      <a:srgbClr val="375C9C"/>
                    </a:gs>
                    <a:gs pos="54000">
                      <a:srgbClr val="416CB9"/>
                    </a:gs>
                    <a:gs pos="30000">
                      <a:srgbClr val="5E83C6"/>
                    </a:gs>
                    <a:gs pos="89000">
                      <a:srgbClr val="294983"/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64" name="组合 63"/>
                <p:cNvGrpSpPr/>
                <p:nvPr/>
              </p:nvGrpSpPr>
              <p:grpSpPr>
                <a:xfrm>
                  <a:off x="1479496" y="2711908"/>
                  <a:ext cx="1592485" cy="2966435"/>
                  <a:chOff x="1430609" y="2769202"/>
                  <a:chExt cx="1592485" cy="2966435"/>
                </a:xfrm>
              </p:grpSpPr>
              <p:sp>
                <p:nvSpPr>
                  <p:cNvPr id="66" name="矩形: 圆角 65"/>
                  <p:cNvSpPr/>
                  <p:nvPr/>
                </p:nvSpPr>
                <p:spPr>
                  <a:xfrm>
                    <a:off x="1430609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23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: 圆角 66"/>
                  <p:cNvSpPr/>
                  <p:nvPr/>
                </p:nvSpPr>
                <p:spPr>
                  <a:xfrm>
                    <a:off x="2109337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23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矩形: 圆角 67"/>
                  <p:cNvSpPr/>
                  <p:nvPr/>
                </p:nvSpPr>
                <p:spPr>
                  <a:xfrm>
                    <a:off x="2788065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23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65" name="矩形: 圆角 64"/>
                <p:cNvSpPr/>
                <p:nvPr/>
              </p:nvSpPr>
              <p:spPr>
                <a:xfrm>
                  <a:off x="977095" y="1717977"/>
                  <a:ext cx="2597285" cy="592755"/>
                </a:xfrm>
                <a:prstGeom prst="roundRect">
                  <a:avLst>
                    <a:gd name="adj" fmla="val 24075"/>
                  </a:avLst>
                </a:prstGeom>
                <a:gradFill>
                  <a:gsLst>
                    <a:gs pos="11000">
                      <a:srgbClr val="375C9C"/>
                    </a:gs>
                    <a:gs pos="54000">
                      <a:srgbClr val="416CB9"/>
                    </a:gs>
                    <a:gs pos="30000">
                      <a:srgbClr val="5E83C6"/>
                    </a:gs>
                    <a:gs pos="89000">
                      <a:srgbClr val="294983"/>
                    </a:gs>
                  </a:gsLst>
                  <a:lin ang="10800000" scaled="0"/>
                </a:gra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4" name="组合 53"/>
              <p:cNvGrpSpPr/>
              <p:nvPr/>
            </p:nvGrpSpPr>
            <p:grpSpPr>
              <a:xfrm>
                <a:off x="3100507" y="4478860"/>
                <a:ext cx="861060" cy="861060"/>
                <a:chOff x="3100507" y="4478860"/>
                <a:chExt cx="861060" cy="861060"/>
              </a:xfrm>
            </p:grpSpPr>
            <p:sp>
              <p:nvSpPr>
                <p:cNvPr id="55" name="矩形: 圆角 54"/>
                <p:cNvSpPr/>
                <p:nvPr/>
              </p:nvSpPr>
              <p:spPr>
                <a:xfrm>
                  <a:off x="3100507" y="4478860"/>
                  <a:ext cx="861060" cy="861060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375C9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56" name="组合 55"/>
                <p:cNvGrpSpPr/>
                <p:nvPr/>
              </p:nvGrpSpPr>
              <p:grpSpPr>
                <a:xfrm flipH="1">
                  <a:off x="3230100" y="4620241"/>
                  <a:ext cx="601875" cy="578298"/>
                  <a:chOff x="2488271" y="4028306"/>
                  <a:chExt cx="1904442" cy="1829842"/>
                </a:xfrm>
              </p:grpSpPr>
              <p:sp>
                <p:nvSpPr>
                  <p:cNvPr id="57" name="任意多边形: 形状 56"/>
                  <p:cNvSpPr/>
                  <p:nvPr/>
                </p:nvSpPr>
                <p:spPr>
                  <a:xfrm>
                    <a:off x="2488271" y="4615433"/>
                    <a:ext cx="636240" cy="576709"/>
                  </a:xfrm>
                  <a:custGeom>
                    <a:avLst/>
                    <a:gdLst>
                      <a:gd name="connsiteX0" fmla="*/ 9860 w 636240"/>
                      <a:gd name="connsiteY0" fmla="*/ 3535 h 576708"/>
                      <a:gd name="connsiteX1" fmla="*/ 129108 w 636240"/>
                      <a:gd name="connsiteY1" fmla="*/ 96738 h 576708"/>
                      <a:gd name="connsiteX2" fmla="*/ 16929 w 636240"/>
                      <a:gd name="connsiteY2" fmla="*/ 311609 h 576708"/>
                      <a:gd name="connsiteX3" fmla="*/ 118690 w 636240"/>
                      <a:gd name="connsiteY3" fmla="*/ 540990 h 576708"/>
                      <a:gd name="connsiteX4" fmla="*/ 360722 w 636240"/>
                      <a:gd name="connsiteY4" fmla="*/ 576895 h 576708"/>
                      <a:gd name="connsiteX5" fmla="*/ 518480 w 636240"/>
                      <a:gd name="connsiteY5" fmla="*/ 318864 h 576708"/>
                      <a:gd name="connsiteX6" fmla="*/ 637728 w 636240"/>
                      <a:gd name="connsiteY6" fmla="*/ 383418 h 576708"/>
                      <a:gd name="connsiteX7" fmla="*/ 430857 w 636240"/>
                      <a:gd name="connsiteY7" fmla="*/ 0 h 576708"/>
                      <a:gd name="connsiteX8" fmla="*/ 9860 w 636240"/>
                      <a:gd name="connsiteY8" fmla="*/ 3535 h 5767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36240" h="576708">
                        <a:moveTo>
                          <a:pt x="9860" y="3535"/>
                        </a:moveTo>
                        <a:lnTo>
                          <a:pt x="129108" y="96738"/>
                        </a:lnTo>
                        <a:lnTo>
                          <a:pt x="16929" y="311609"/>
                        </a:lnTo>
                        <a:cubicBezTo>
                          <a:pt x="-39254" y="410766"/>
                          <a:pt x="57299" y="507318"/>
                          <a:pt x="118690" y="540990"/>
                        </a:cubicBezTo>
                        <a:cubicBezTo>
                          <a:pt x="179152" y="574105"/>
                          <a:pt x="273099" y="578011"/>
                          <a:pt x="360722" y="576895"/>
                        </a:cubicBezTo>
                        <a:lnTo>
                          <a:pt x="518480" y="318864"/>
                        </a:lnTo>
                        <a:lnTo>
                          <a:pt x="637728" y="383418"/>
                        </a:lnTo>
                        <a:lnTo>
                          <a:pt x="430857" y="0"/>
                        </a:lnTo>
                        <a:lnTo>
                          <a:pt x="9860" y="3535"/>
                        </a:ln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58" name="任意多边形: 形状 57"/>
                  <p:cNvSpPr/>
                  <p:nvPr/>
                </p:nvSpPr>
                <p:spPr>
                  <a:xfrm>
                    <a:off x="2515618" y="5145261"/>
                    <a:ext cx="773906" cy="550664"/>
                  </a:xfrm>
                  <a:custGeom>
                    <a:avLst/>
                    <a:gdLst>
                      <a:gd name="connsiteX0" fmla="*/ 0 w 773906"/>
                      <a:gd name="connsiteY0" fmla="*/ 0 h 550664"/>
                      <a:gd name="connsiteX1" fmla="*/ 255984 w 773906"/>
                      <a:gd name="connsiteY1" fmla="*/ 473087 h 550664"/>
                      <a:gd name="connsiteX2" fmla="*/ 505085 w 773906"/>
                      <a:gd name="connsiteY2" fmla="*/ 551780 h 550664"/>
                      <a:gd name="connsiteX3" fmla="*/ 775209 w 773906"/>
                      <a:gd name="connsiteY3" fmla="*/ 551780 h 550664"/>
                      <a:gd name="connsiteX4" fmla="*/ 775209 w 773906"/>
                      <a:gd name="connsiteY4" fmla="*/ 103994 h 550664"/>
                      <a:gd name="connsiteX5" fmla="*/ 263054 w 773906"/>
                      <a:gd name="connsiteY5" fmla="*/ 100459 h 550664"/>
                      <a:gd name="connsiteX6" fmla="*/ 0 w 773906"/>
                      <a:gd name="connsiteY6" fmla="*/ 0 h 550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73906" h="550664">
                        <a:moveTo>
                          <a:pt x="0" y="0"/>
                        </a:moveTo>
                        <a:lnTo>
                          <a:pt x="255984" y="473087"/>
                        </a:lnTo>
                        <a:cubicBezTo>
                          <a:pt x="307516" y="538758"/>
                          <a:pt x="404626" y="554199"/>
                          <a:pt x="505085" y="551780"/>
                        </a:cubicBezTo>
                        <a:lnTo>
                          <a:pt x="775209" y="551780"/>
                        </a:lnTo>
                        <a:lnTo>
                          <a:pt x="775209" y="103994"/>
                        </a:lnTo>
                        <a:lnTo>
                          <a:pt x="263054" y="100459"/>
                        </a:lnTo>
                        <a:cubicBezTo>
                          <a:pt x="183617" y="105110"/>
                          <a:pt x="79623" y="88367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59" name="任意多边形: 形状 58"/>
                  <p:cNvSpPr/>
                  <p:nvPr/>
                </p:nvSpPr>
                <p:spPr>
                  <a:xfrm>
                    <a:off x="3455096" y="4068517"/>
                    <a:ext cx="669727" cy="572988"/>
                  </a:xfrm>
                  <a:custGeom>
                    <a:avLst/>
                    <a:gdLst>
                      <a:gd name="connsiteX0" fmla="*/ 671401 w 669726"/>
                      <a:gd name="connsiteY0" fmla="*/ 204984 h 572988"/>
                      <a:gd name="connsiteX1" fmla="*/ 532061 w 669726"/>
                      <a:gd name="connsiteY1" fmla="*/ 264143 h 572988"/>
                      <a:gd name="connsiteX2" fmla="*/ 398487 w 669726"/>
                      <a:gd name="connsiteY2" fmla="*/ 61737 h 572988"/>
                      <a:gd name="connsiteX3" fmla="*/ 148642 w 669726"/>
                      <a:gd name="connsiteY3" fmla="*/ 39599 h 572988"/>
                      <a:gd name="connsiteX4" fmla="*/ 0 w 669726"/>
                      <a:gd name="connsiteY4" fmla="*/ 233819 h 572988"/>
                      <a:gd name="connsiteX5" fmla="*/ 149200 w 669726"/>
                      <a:gd name="connsiteY5" fmla="*/ 496873 h 572988"/>
                      <a:gd name="connsiteX6" fmla="*/ 34789 w 669726"/>
                      <a:gd name="connsiteY6" fmla="*/ 569985 h 572988"/>
                      <a:gd name="connsiteX7" fmla="*/ 470483 w 669726"/>
                      <a:gd name="connsiteY7" fmla="*/ 574822 h 572988"/>
                      <a:gd name="connsiteX8" fmla="*/ 671401 w 669726"/>
                      <a:gd name="connsiteY8" fmla="*/ 204984 h 5729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9726" h="572988">
                        <a:moveTo>
                          <a:pt x="671401" y="204984"/>
                        </a:moveTo>
                        <a:lnTo>
                          <a:pt x="532061" y="264143"/>
                        </a:lnTo>
                        <a:lnTo>
                          <a:pt x="398487" y="61737"/>
                        </a:lnTo>
                        <a:cubicBezTo>
                          <a:pt x="338956" y="-35374"/>
                          <a:pt x="207801" y="2019"/>
                          <a:pt x="148642" y="39599"/>
                        </a:cubicBezTo>
                        <a:cubicBezTo>
                          <a:pt x="90413" y="76433"/>
                          <a:pt x="41486" y="156615"/>
                          <a:pt x="0" y="233819"/>
                        </a:cubicBezTo>
                        <a:lnTo>
                          <a:pt x="149200" y="496873"/>
                        </a:lnTo>
                        <a:lnTo>
                          <a:pt x="34789" y="569985"/>
                        </a:lnTo>
                        <a:lnTo>
                          <a:pt x="470483" y="574822"/>
                        </a:lnTo>
                        <a:lnTo>
                          <a:pt x="671401" y="204984"/>
                        </a:ln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0" name="任意多边形: 形状 59"/>
                  <p:cNvSpPr/>
                  <p:nvPr/>
                </p:nvSpPr>
                <p:spPr>
                  <a:xfrm>
                    <a:off x="2799136" y="4028306"/>
                    <a:ext cx="857622" cy="632520"/>
                  </a:xfrm>
                  <a:custGeom>
                    <a:avLst/>
                    <a:gdLst>
                      <a:gd name="connsiteX0" fmla="*/ 858552 w 857622"/>
                      <a:gd name="connsiteY0" fmla="*/ 5395 h 632519"/>
                      <a:gd name="connsiteX1" fmla="*/ 320725 w 857622"/>
                      <a:gd name="connsiteY1" fmla="*/ 0 h 632519"/>
                      <a:gd name="connsiteX2" fmla="*/ 130969 w 857622"/>
                      <a:gd name="connsiteY2" fmla="*/ 179524 h 632519"/>
                      <a:gd name="connsiteX3" fmla="*/ 0 w 857622"/>
                      <a:gd name="connsiteY3" fmla="*/ 415789 h 632519"/>
                      <a:gd name="connsiteX4" fmla="*/ 391790 w 857622"/>
                      <a:gd name="connsiteY4" fmla="*/ 632892 h 632519"/>
                      <a:gd name="connsiteX5" fmla="*/ 643124 w 857622"/>
                      <a:gd name="connsiteY5" fmla="*/ 186779 h 632519"/>
                      <a:gd name="connsiteX6" fmla="*/ 858552 w 857622"/>
                      <a:gd name="connsiteY6" fmla="*/ 5395 h 6325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57622" h="632519">
                        <a:moveTo>
                          <a:pt x="858552" y="5395"/>
                        </a:moveTo>
                        <a:lnTo>
                          <a:pt x="320725" y="0"/>
                        </a:lnTo>
                        <a:cubicBezTo>
                          <a:pt x="238311" y="13208"/>
                          <a:pt x="177664" y="90413"/>
                          <a:pt x="130969" y="179524"/>
                        </a:cubicBezTo>
                        <a:lnTo>
                          <a:pt x="0" y="415789"/>
                        </a:lnTo>
                        <a:lnTo>
                          <a:pt x="391790" y="632892"/>
                        </a:lnTo>
                        <a:lnTo>
                          <a:pt x="643124" y="186779"/>
                        </a:lnTo>
                        <a:cubicBezTo>
                          <a:pt x="677726" y="114970"/>
                          <a:pt x="742652" y="31998"/>
                          <a:pt x="858552" y="5395"/>
                        </a:cubicBez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1" name="任意多边形: 形状 60"/>
                  <p:cNvSpPr/>
                  <p:nvPr/>
                </p:nvSpPr>
                <p:spPr>
                  <a:xfrm>
                    <a:off x="3455096" y="5125169"/>
                    <a:ext cx="623218" cy="732979"/>
                  </a:xfrm>
                  <a:custGeom>
                    <a:avLst/>
                    <a:gdLst>
                      <a:gd name="connsiteX0" fmla="*/ 226033 w 623217"/>
                      <a:gd name="connsiteY0" fmla="*/ 733723 h 732978"/>
                      <a:gd name="connsiteX1" fmla="*/ 241846 w 623217"/>
                      <a:gd name="connsiteY1" fmla="*/ 583220 h 732978"/>
                      <a:gd name="connsiteX2" fmla="*/ 483691 w 623217"/>
                      <a:gd name="connsiteY2" fmla="*/ 564431 h 732978"/>
                      <a:gd name="connsiteX3" fmla="*/ 624334 w 623217"/>
                      <a:gd name="connsiteY3" fmla="*/ 356629 h 732978"/>
                      <a:gd name="connsiteX4" fmla="*/ 526480 w 623217"/>
                      <a:gd name="connsiteY4" fmla="*/ 132457 h 732978"/>
                      <a:gd name="connsiteX5" fmla="*/ 223986 w 623217"/>
                      <a:gd name="connsiteY5" fmla="*/ 135248 h 732978"/>
                      <a:gd name="connsiteX6" fmla="*/ 215429 w 623217"/>
                      <a:gd name="connsiteY6" fmla="*/ 0 h 732978"/>
                      <a:gd name="connsiteX7" fmla="*/ 0 w 623217"/>
                      <a:gd name="connsiteY7" fmla="*/ 378768 h 732978"/>
                      <a:gd name="connsiteX8" fmla="*/ 226033 w 623217"/>
                      <a:gd name="connsiteY8" fmla="*/ 733723 h 7329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23217" h="732978">
                        <a:moveTo>
                          <a:pt x="226033" y="733723"/>
                        </a:moveTo>
                        <a:lnTo>
                          <a:pt x="241846" y="583220"/>
                        </a:lnTo>
                        <a:lnTo>
                          <a:pt x="483691" y="564431"/>
                        </a:lnTo>
                        <a:cubicBezTo>
                          <a:pt x="597545" y="559408"/>
                          <a:pt x="628241" y="426579"/>
                          <a:pt x="624334" y="356629"/>
                        </a:cubicBezTo>
                        <a:cubicBezTo>
                          <a:pt x="620427" y="287796"/>
                          <a:pt x="573918" y="206127"/>
                          <a:pt x="526480" y="132457"/>
                        </a:cubicBezTo>
                        <a:lnTo>
                          <a:pt x="223986" y="135248"/>
                        </a:lnTo>
                        <a:lnTo>
                          <a:pt x="215429" y="0"/>
                        </a:lnTo>
                        <a:lnTo>
                          <a:pt x="0" y="378768"/>
                        </a:lnTo>
                        <a:lnTo>
                          <a:pt x="226033" y="733723"/>
                        </a:ln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2" name="任意多边形: 形状 61"/>
                  <p:cNvSpPr/>
                  <p:nvPr/>
                </p:nvSpPr>
                <p:spPr>
                  <a:xfrm>
                    <a:off x="3795540" y="4615247"/>
                    <a:ext cx="597173" cy="948779"/>
                  </a:xfrm>
                  <a:custGeom>
                    <a:avLst/>
                    <a:gdLst>
                      <a:gd name="connsiteX0" fmla="*/ 322585 w 597172"/>
                      <a:gd name="connsiteY0" fmla="*/ 949895 h 948779"/>
                      <a:gd name="connsiteX1" fmla="*/ 588057 w 597172"/>
                      <a:gd name="connsiteY1" fmla="*/ 482017 h 948779"/>
                      <a:gd name="connsiteX2" fmla="*/ 522945 w 597172"/>
                      <a:gd name="connsiteY2" fmla="*/ 229009 h 948779"/>
                      <a:gd name="connsiteX3" fmla="*/ 379884 w 597172"/>
                      <a:gd name="connsiteY3" fmla="*/ 0 h 948779"/>
                      <a:gd name="connsiteX4" fmla="*/ 0 w 597172"/>
                      <a:gd name="connsiteY4" fmla="*/ 237381 h 948779"/>
                      <a:gd name="connsiteX5" fmla="*/ 268263 w 597172"/>
                      <a:gd name="connsiteY5" fmla="*/ 673447 h 948779"/>
                      <a:gd name="connsiteX6" fmla="*/ 322585 w 597172"/>
                      <a:gd name="connsiteY6" fmla="*/ 949895 h 948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97172" h="948779">
                        <a:moveTo>
                          <a:pt x="322585" y="949895"/>
                        </a:moveTo>
                        <a:lnTo>
                          <a:pt x="588057" y="482017"/>
                        </a:lnTo>
                        <a:cubicBezTo>
                          <a:pt x="616520" y="403510"/>
                          <a:pt x="578197" y="313097"/>
                          <a:pt x="522945" y="229009"/>
                        </a:cubicBezTo>
                        <a:lnTo>
                          <a:pt x="379884" y="0"/>
                        </a:lnTo>
                        <a:lnTo>
                          <a:pt x="0" y="237381"/>
                        </a:lnTo>
                        <a:lnTo>
                          <a:pt x="268263" y="673447"/>
                        </a:lnTo>
                        <a:cubicBezTo>
                          <a:pt x="314399" y="738560"/>
                          <a:pt x="355513" y="835670"/>
                          <a:pt x="322585" y="949895"/>
                        </a:cubicBez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16" name="组合 15"/>
            <p:cNvGrpSpPr/>
            <p:nvPr/>
          </p:nvGrpSpPr>
          <p:grpSpPr>
            <a:xfrm>
              <a:off x="2922831" y="4305233"/>
              <a:ext cx="1485336" cy="1988427"/>
              <a:chOff x="6141516" y="3722768"/>
              <a:chExt cx="1578703" cy="2378453"/>
            </a:xfrm>
          </p:grpSpPr>
          <p:grpSp>
            <p:nvGrpSpPr>
              <p:cNvPr id="43" name="组合 42"/>
              <p:cNvGrpSpPr/>
              <p:nvPr/>
            </p:nvGrpSpPr>
            <p:grpSpPr>
              <a:xfrm>
                <a:off x="6141516" y="3722768"/>
                <a:ext cx="1578703" cy="2378453"/>
                <a:chOff x="977095" y="1717977"/>
                <a:chExt cx="2597285" cy="4569392"/>
              </a:xfrm>
            </p:grpSpPr>
            <p:sp>
              <p:nvSpPr>
                <p:cNvPr id="47" name="任意多边形: 形状 46"/>
                <p:cNvSpPr/>
                <p:nvPr/>
              </p:nvSpPr>
              <p:spPr>
                <a:xfrm>
                  <a:off x="1054967" y="2014355"/>
                  <a:ext cx="2441542" cy="4273014"/>
                </a:xfrm>
                <a:custGeom>
                  <a:avLst/>
                  <a:gdLst>
                    <a:gd name="connsiteX0" fmla="*/ 227820 w 2441542"/>
                    <a:gd name="connsiteY0" fmla="*/ 0 h 4270341"/>
                    <a:gd name="connsiteX1" fmla="*/ 2213722 w 2441542"/>
                    <a:gd name="connsiteY1" fmla="*/ 0 h 4270341"/>
                    <a:gd name="connsiteX2" fmla="*/ 2441542 w 2441542"/>
                    <a:gd name="connsiteY2" fmla="*/ 227820 h 4270341"/>
                    <a:gd name="connsiteX3" fmla="*/ 2318994 w 2441542"/>
                    <a:gd name="connsiteY3" fmla="*/ 4033095 h 4270341"/>
                    <a:gd name="connsiteX4" fmla="*/ 2091173 w 2441542"/>
                    <a:gd name="connsiteY4" fmla="*/ 4260915 h 4270341"/>
                    <a:gd name="connsiteX5" fmla="*/ 2009478 w 2441542"/>
                    <a:gd name="connsiteY5" fmla="*/ 4261375 h 4270341"/>
                    <a:gd name="connsiteX6" fmla="*/ 2009478 w 2441542"/>
                    <a:gd name="connsiteY6" fmla="*/ 3987536 h 4270341"/>
                    <a:gd name="connsiteX7" fmla="*/ 432064 w 2441542"/>
                    <a:gd name="connsiteY7" fmla="*/ 3987536 h 4270341"/>
                    <a:gd name="connsiteX8" fmla="*/ 432064 w 2441542"/>
                    <a:gd name="connsiteY8" fmla="*/ 4270253 h 4270341"/>
                    <a:gd name="connsiteX9" fmla="*/ 416356 w 2441542"/>
                    <a:gd name="connsiteY9" fmla="*/ 4270341 h 4270341"/>
                    <a:gd name="connsiteX10" fmla="*/ 113121 w 2441542"/>
                    <a:gd name="connsiteY10" fmla="*/ 4042521 h 4270341"/>
                    <a:gd name="connsiteX11" fmla="*/ 0 w 2441542"/>
                    <a:gd name="connsiteY11" fmla="*/ 227820 h 4270341"/>
                    <a:gd name="connsiteX12" fmla="*/ 227820 w 2441542"/>
                    <a:gd name="connsiteY12" fmla="*/ 0 h 4270341"/>
                    <a:gd name="connsiteX0-1" fmla="*/ 227820 w 2441542"/>
                    <a:gd name="connsiteY0-2" fmla="*/ 0 h 4273014"/>
                    <a:gd name="connsiteX1-3" fmla="*/ 2213722 w 2441542"/>
                    <a:gd name="connsiteY1-4" fmla="*/ 0 h 4273014"/>
                    <a:gd name="connsiteX2-5" fmla="*/ 2441542 w 2441542"/>
                    <a:gd name="connsiteY2-6" fmla="*/ 227820 h 4273014"/>
                    <a:gd name="connsiteX3-7" fmla="*/ 2318994 w 2441542"/>
                    <a:gd name="connsiteY3-8" fmla="*/ 4033095 h 4273014"/>
                    <a:gd name="connsiteX4-9" fmla="*/ 2091173 w 2441542"/>
                    <a:gd name="connsiteY4-10" fmla="*/ 4260915 h 4273014"/>
                    <a:gd name="connsiteX5-11" fmla="*/ 2009478 w 2441542"/>
                    <a:gd name="connsiteY5-12" fmla="*/ 4261375 h 4273014"/>
                    <a:gd name="connsiteX6-13" fmla="*/ 2009478 w 2441542"/>
                    <a:gd name="connsiteY6-14" fmla="*/ 3987536 h 4273014"/>
                    <a:gd name="connsiteX7-15" fmla="*/ 432064 w 2441542"/>
                    <a:gd name="connsiteY7-16" fmla="*/ 3987536 h 4273014"/>
                    <a:gd name="connsiteX8-17" fmla="*/ 432064 w 2441542"/>
                    <a:gd name="connsiteY8-18" fmla="*/ 4270253 h 4273014"/>
                    <a:gd name="connsiteX9-19" fmla="*/ 416356 w 2441542"/>
                    <a:gd name="connsiteY9-20" fmla="*/ 4270341 h 4273014"/>
                    <a:gd name="connsiteX10-21" fmla="*/ 113121 w 2441542"/>
                    <a:gd name="connsiteY10-22" fmla="*/ 4042521 h 4273014"/>
                    <a:gd name="connsiteX11-23" fmla="*/ 0 w 2441542"/>
                    <a:gd name="connsiteY11-24" fmla="*/ 227820 h 4273014"/>
                    <a:gd name="connsiteX12-25" fmla="*/ 227820 w 2441542"/>
                    <a:gd name="connsiteY12-26" fmla="*/ 0 h 4273014"/>
                    <a:gd name="connsiteX0-27" fmla="*/ 227820 w 2441542"/>
                    <a:gd name="connsiteY0-28" fmla="*/ 0 h 4273014"/>
                    <a:gd name="connsiteX1-29" fmla="*/ 2213722 w 2441542"/>
                    <a:gd name="connsiteY1-30" fmla="*/ 0 h 4273014"/>
                    <a:gd name="connsiteX2-31" fmla="*/ 2441542 w 2441542"/>
                    <a:gd name="connsiteY2-32" fmla="*/ 227820 h 4273014"/>
                    <a:gd name="connsiteX3-33" fmla="*/ 2318994 w 2441542"/>
                    <a:gd name="connsiteY3-34" fmla="*/ 4033095 h 4273014"/>
                    <a:gd name="connsiteX4-35" fmla="*/ 2091173 w 2441542"/>
                    <a:gd name="connsiteY4-36" fmla="*/ 4260915 h 4273014"/>
                    <a:gd name="connsiteX5-37" fmla="*/ 2009478 w 2441542"/>
                    <a:gd name="connsiteY5-38" fmla="*/ 4261375 h 4273014"/>
                    <a:gd name="connsiteX6-39" fmla="*/ 2009478 w 2441542"/>
                    <a:gd name="connsiteY6-40" fmla="*/ 3987536 h 4273014"/>
                    <a:gd name="connsiteX7-41" fmla="*/ 432064 w 2441542"/>
                    <a:gd name="connsiteY7-42" fmla="*/ 3987536 h 4273014"/>
                    <a:gd name="connsiteX8-43" fmla="*/ 432064 w 2441542"/>
                    <a:gd name="connsiteY8-44" fmla="*/ 4270253 h 4273014"/>
                    <a:gd name="connsiteX9-45" fmla="*/ 416356 w 2441542"/>
                    <a:gd name="connsiteY9-46" fmla="*/ 4270341 h 4273014"/>
                    <a:gd name="connsiteX10-47" fmla="*/ 113121 w 2441542"/>
                    <a:gd name="connsiteY10-48" fmla="*/ 4042521 h 4273014"/>
                    <a:gd name="connsiteX11-49" fmla="*/ 0 w 2441542"/>
                    <a:gd name="connsiteY11-50" fmla="*/ 227820 h 4273014"/>
                    <a:gd name="connsiteX12-51" fmla="*/ 227820 w 2441542"/>
                    <a:gd name="connsiteY12-52" fmla="*/ 0 h 4273014"/>
                    <a:gd name="connsiteX0-53" fmla="*/ 227820 w 2441542"/>
                    <a:gd name="connsiteY0-54" fmla="*/ 0 h 4273014"/>
                    <a:gd name="connsiteX1-55" fmla="*/ 2213722 w 2441542"/>
                    <a:gd name="connsiteY1-56" fmla="*/ 0 h 4273014"/>
                    <a:gd name="connsiteX2-57" fmla="*/ 2441542 w 2441542"/>
                    <a:gd name="connsiteY2-58" fmla="*/ 227820 h 4273014"/>
                    <a:gd name="connsiteX3-59" fmla="*/ 2318994 w 2441542"/>
                    <a:gd name="connsiteY3-60" fmla="*/ 4033095 h 4273014"/>
                    <a:gd name="connsiteX4-61" fmla="*/ 2091173 w 2441542"/>
                    <a:gd name="connsiteY4-62" fmla="*/ 4260915 h 4273014"/>
                    <a:gd name="connsiteX5-63" fmla="*/ 2009478 w 2441542"/>
                    <a:gd name="connsiteY5-64" fmla="*/ 4261375 h 4273014"/>
                    <a:gd name="connsiteX6-65" fmla="*/ 2009478 w 2441542"/>
                    <a:gd name="connsiteY6-66" fmla="*/ 3987536 h 4273014"/>
                    <a:gd name="connsiteX7-67" fmla="*/ 432064 w 2441542"/>
                    <a:gd name="connsiteY7-68" fmla="*/ 3987536 h 4273014"/>
                    <a:gd name="connsiteX8-69" fmla="*/ 432064 w 2441542"/>
                    <a:gd name="connsiteY8-70" fmla="*/ 4270253 h 4273014"/>
                    <a:gd name="connsiteX9-71" fmla="*/ 416356 w 2441542"/>
                    <a:gd name="connsiteY9-72" fmla="*/ 4270341 h 4273014"/>
                    <a:gd name="connsiteX10-73" fmla="*/ 113121 w 2441542"/>
                    <a:gd name="connsiteY10-74" fmla="*/ 4042521 h 4273014"/>
                    <a:gd name="connsiteX11-75" fmla="*/ 0 w 2441542"/>
                    <a:gd name="connsiteY11-76" fmla="*/ 227820 h 4273014"/>
                    <a:gd name="connsiteX12-77" fmla="*/ 227820 w 2441542"/>
                    <a:gd name="connsiteY12-78" fmla="*/ 0 h 4273014"/>
                    <a:gd name="connsiteX0-79" fmla="*/ 227820 w 2441542"/>
                    <a:gd name="connsiteY0-80" fmla="*/ 0 h 4273014"/>
                    <a:gd name="connsiteX1-81" fmla="*/ 2213722 w 2441542"/>
                    <a:gd name="connsiteY1-82" fmla="*/ 0 h 4273014"/>
                    <a:gd name="connsiteX2-83" fmla="*/ 2441542 w 2441542"/>
                    <a:gd name="connsiteY2-84" fmla="*/ 227820 h 4273014"/>
                    <a:gd name="connsiteX3-85" fmla="*/ 2318994 w 2441542"/>
                    <a:gd name="connsiteY3-86" fmla="*/ 4033095 h 4273014"/>
                    <a:gd name="connsiteX4-87" fmla="*/ 2091173 w 2441542"/>
                    <a:gd name="connsiteY4-88" fmla="*/ 4260915 h 4273014"/>
                    <a:gd name="connsiteX5-89" fmla="*/ 2009478 w 2441542"/>
                    <a:gd name="connsiteY5-90" fmla="*/ 4261375 h 4273014"/>
                    <a:gd name="connsiteX6-91" fmla="*/ 2009478 w 2441542"/>
                    <a:gd name="connsiteY6-92" fmla="*/ 3987536 h 4273014"/>
                    <a:gd name="connsiteX7-93" fmla="*/ 432064 w 2441542"/>
                    <a:gd name="connsiteY7-94" fmla="*/ 3987536 h 4273014"/>
                    <a:gd name="connsiteX8-95" fmla="*/ 432064 w 2441542"/>
                    <a:gd name="connsiteY8-96" fmla="*/ 4270253 h 4273014"/>
                    <a:gd name="connsiteX9-97" fmla="*/ 416356 w 2441542"/>
                    <a:gd name="connsiteY9-98" fmla="*/ 4270341 h 4273014"/>
                    <a:gd name="connsiteX10-99" fmla="*/ 113121 w 2441542"/>
                    <a:gd name="connsiteY10-100" fmla="*/ 4042521 h 4273014"/>
                    <a:gd name="connsiteX11-101" fmla="*/ 0 w 2441542"/>
                    <a:gd name="connsiteY11-102" fmla="*/ 227820 h 4273014"/>
                    <a:gd name="connsiteX12-103" fmla="*/ 227820 w 2441542"/>
                    <a:gd name="connsiteY12-104" fmla="*/ 0 h 4273014"/>
                    <a:gd name="connsiteX0-105" fmla="*/ 227820 w 2441542"/>
                    <a:gd name="connsiteY0-106" fmla="*/ 0 h 4273014"/>
                    <a:gd name="connsiteX1-107" fmla="*/ 2213722 w 2441542"/>
                    <a:gd name="connsiteY1-108" fmla="*/ 0 h 4273014"/>
                    <a:gd name="connsiteX2-109" fmla="*/ 2441542 w 2441542"/>
                    <a:gd name="connsiteY2-110" fmla="*/ 227820 h 4273014"/>
                    <a:gd name="connsiteX3-111" fmla="*/ 2318994 w 2441542"/>
                    <a:gd name="connsiteY3-112" fmla="*/ 4033095 h 4273014"/>
                    <a:gd name="connsiteX4-113" fmla="*/ 2091173 w 2441542"/>
                    <a:gd name="connsiteY4-114" fmla="*/ 4260915 h 4273014"/>
                    <a:gd name="connsiteX5-115" fmla="*/ 2009478 w 2441542"/>
                    <a:gd name="connsiteY5-116" fmla="*/ 4261375 h 4273014"/>
                    <a:gd name="connsiteX6-117" fmla="*/ 2009478 w 2441542"/>
                    <a:gd name="connsiteY6-118" fmla="*/ 3987536 h 4273014"/>
                    <a:gd name="connsiteX7-119" fmla="*/ 432064 w 2441542"/>
                    <a:gd name="connsiteY7-120" fmla="*/ 3987536 h 4273014"/>
                    <a:gd name="connsiteX8-121" fmla="*/ 432064 w 2441542"/>
                    <a:gd name="connsiteY8-122" fmla="*/ 4270253 h 4273014"/>
                    <a:gd name="connsiteX9-123" fmla="*/ 416356 w 2441542"/>
                    <a:gd name="connsiteY9-124" fmla="*/ 4270341 h 4273014"/>
                    <a:gd name="connsiteX10-125" fmla="*/ 113121 w 2441542"/>
                    <a:gd name="connsiteY10-126" fmla="*/ 4042521 h 4273014"/>
                    <a:gd name="connsiteX11-127" fmla="*/ 0 w 2441542"/>
                    <a:gd name="connsiteY11-128" fmla="*/ 227820 h 4273014"/>
                    <a:gd name="connsiteX12-129" fmla="*/ 227820 w 2441542"/>
                    <a:gd name="connsiteY12-130" fmla="*/ 0 h 4273014"/>
                    <a:gd name="connsiteX0-131" fmla="*/ 227820 w 2441542"/>
                    <a:gd name="connsiteY0-132" fmla="*/ 0 h 4273014"/>
                    <a:gd name="connsiteX1-133" fmla="*/ 2213722 w 2441542"/>
                    <a:gd name="connsiteY1-134" fmla="*/ 0 h 4273014"/>
                    <a:gd name="connsiteX2-135" fmla="*/ 2441542 w 2441542"/>
                    <a:gd name="connsiteY2-136" fmla="*/ 227820 h 4273014"/>
                    <a:gd name="connsiteX3-137" fmla="*/ 2318994 w 2441542"/>
                    <a:gd name="connsiteY3-138" fmla="*/ 4033095 h 4273014"/>
                    <a:gd name="connsiteX4-139" fmla="*/ 2091173 w 2441542"/>
                    <a:gd name="connsiteY4-140" fmla="*/ 4260915 h 4273014"/>
                    <a:gd name="connsiteX5-141" fmla="*/ 2009478 w 2441542"/>
                    <a:gd name="connsiteY5-142" fmla="*/ 4261375 h 4273014"/>
                    <a:gd name="connsiteX6-143" fmla="*/ 2009478 w 2441542"/>
                    <a:gd name="connsiteY6-144" fmla="*/ 3987536 h 4273014"/>
                    <a:gd name="connsiteX7-145" fmla="*/ 432064 w 2441542"/>
                    <a:gd name="connsiteY7-146" fmla="*/ 3987536 h 4273014"/>
                    <a:gd name="connsiteX8-147" fmla="*/ 432064 w 2441542"/>
                    <a:gd name="connsiteY8-148" fmla="*/ 4270253 h 4273014"/>
                    <a:gd name="connsiteX9-149" fmla="*/ 416356 w 2441542"/>
                    <a:gd name="connsiteY9-150" fmla="*/ 4270341 h 4273014"/>
                    <a:gd name="connsiteX10-151" fmla="*/ 113121 w 2441542"/>
                    <a:gd name="connsiteY10-152" fmla="*/ 4042521 h 4273014"/>
                    <a:gd name="connsiteX11-153" fmla="*/ 0 w 2441542"/>
                    <a:gd name="connsiteY11-154" fmla="*/ 227820 h 4273014"/>
                    <a:gd name="connsiteX12-155" fmla="*/ 227820 w 2441542"/>
                    <a:gd name="connsiteY12-156" fmla="*/ 0 h 4273014"/>
                    <a:gd name="connsiteX0-157" fmla="*/ 227820 w 2441542"/>
                    <a:gd name="connsiteY0-158" fmla="*/ 0 h 4407596"/>
                    <a:gd name="connsiteX1-159" fmla="*/ 2213722 w 2441542"/>
                    <a:gd name="connsiteY1-160" fmla="*/ 0 h 4407596"/>
                    <a:gd name="connsiteX2-161" fmla="*/ 2441542 w 2441542"/>
                    <a:gd name="connsiteY2-162" fmla="*/ 227820 h 4407596"/>
                    <a:gd name="connsiteX3-163" fmla="*/ 2318994 w 2441542"/>
                    <a:gd name="connsiteY3-164" fmla="*/ 4033095 h 4407596"/>
                    <a:gd name="connsiteX4-165" fmla="*/ 2009478 w 2441542"/>
                    <a:gd name="connsiteY4-166" fmla="*/ 4261375 h 4407596"/>
                    <a:gd name="connsiteX5-167" fmla="*/ 2009478 w 2441542"/>
                    <a:gd name="connsiteY5-168" fmla="*/ 3987536 h 4407596"/>
                    <a:gd name="connsiteX6-169" fmla="*/ 432064 w 2441542"/>
                    <a:gd name="connsiteY6-170" fmla="*/ 3987536 h 4407596"/>
                    <a:gd name="connsiteX7-171" fmla="*/ 432064 w 2441542"/>
                    <a:gd name="connsiteY7-172" fmla="*/ 4270253 h 4407596"/>
                    <a:gd name="connsiteX8-173" fmla="*/ 416356 w 2441542"/>
                    <a:gd name="connsiteY8-174" fmla="*/ 4270341 h 4407596"/>
                    <a:gd name="connsiteX9-175" fmla="*/ 113121 w 2441542"/>
                    <a:gd name="connsiteY9-176" fmla="*/ 4042521 h 4407596"/>
                    <a:gd name="connsiteX10-177" fmla="*/ 0 w 2441542"/>
                    <a:gd name="connsiteY10-178" fmla="*/ 227820 h 4407596"/>
                    <a:gd name="connsiteX11-179" fmla="*/ 227820 w 2441542"/>
                    <a:gd name="connsiteY11-180" fmla="*/ 0 h 4407596"/>
                    <a:gd name="connsiteX0-181" fmla="*/ 227820 w 2441542"/>
                    <a:gd name="connsiteY0-182" fmla="*/ 0 h 4399903"/>
                    <a:gd name="connsiteX1-183" fmla="*/ 2213722 w 2441542"/>
                    <a:gd name="connsiteY1-184" fmla="*/ 0 h 4399903"/>
                    <a:gd name="connsiteX2-185" fmla="*/ 2441542 w 2441542"/>
                    <a:gd name="connsiteY2-186" fmla="*/ 227820 h 4399903"/>
                    <a:gd name="connsiteX3-187" fmla="*/ 2318994 w 2441542"/>
                    <a:gd name="connsiteY3-188" fmla="*/ 4033095 h 4399903"/>
                    <a:gd name="connsiteX4-189" fmla="*/ 2009478 w 2441542"/>
                    <a:gd name="connsiteY4-190" fmla="*/ 4261375 h 4399903"/>
                    <a:gd name="connsiteX5-191" fmla="*/ 2009478 w 2441542"/>
                    <a:gd name="connsiteY5-192" fmla="*/ 3987536 h 4399903"/>
                    <a:gd name="connsiteX6-193" fmla="*/ 432064 w 2441542"/>
                    <a:gd name="connsiteY6-194" fmla="*/ 3987536 h 4399903"/>
                    <a:gd name="connsiteX7-195" fmla="*/ 432064 w 2441542"/>
                    <a:gd name="connsiteY7-196" fmla="*/ 4270253 h 4399903"/>
                    <a:gd name="connsiteX8-197" fmla="*/ 416356 w 2441542"/>
                    <a:gd name="connsiteY8-198" fmla="*/ 4270341 h 4399903"/>
                    <a:gd name="connsiteX9-199" fmla="*/ 113121 w 2441542"/>
                    <a:gd name="connsiteY9-200" fmla="*/ 4042521 h 4399903"/>
                    <a:gd name="connsiteX10-201" fmla="*/ 0 w 2441542"/>
                    <a:gd name="connsiteY10-202" fmla="*/ 227820 h 4399903"/>
                    <a:gd name="connsiteX11-203" fmla="*/ 227820 w 2441542"/>
                    <a:gd name="connsiteY11-204" fmla="*/ 0 h 4399903"/>
                    <a:gd name="connsiteX0-205" fmla="*/ 227820 w 2441542"/>
                    <a:gd name="connsiteY0-206" fmla="*/ 0 h 4274451"/>
                    <a:gd name="connsiteX1-207" fmla="*/ 2213722 w 2441542"/>
                    <a:gd name="connsiteY1-208" fmla="*/ 0 h 4274451"/>
                    <a:gd name="connsiteX2-209" fmla="*/ 2441542 w 2441542"/>
                    <a:gd name="connsiteY2-210" fmla="*/ 227820 h 4274451"/>
                    <a:gd name="connsiteX3-211" fmla="*/ 2318994 w 2441542"/>
                    <a:gd name="connsiteY3-212" fmla="*/ 4033095 h 4274451"/>
                    <a:gd name="connsiteX4-213" fmla="*/ 2009478 w 2441542"/>
                    <a:gd name="connsiteY4-214" fmla="*/ 4261375 h 4274451"/>
                    <a:gd name="connsiteX5-215" fmla="*/ 2009478 w 2441542"/>
                    <a:gd name="connsiteY5-216" fmla="*/ 3987536 h 4274451"/>
                    <a:gd name="connsiteX6-217" fmla="*/ 432064 w 2441542"/>
                    <a:gd name="connsiteY6-218" fmla="*/ 3987536 h 4274451"/>
                    <a:gd name="connsiteX7-219" fmla="*/ 432064 w 2441542"/>
                    <a:gd name="connsiteY7-220" fmla="*/ 4270253 h 4274451"/>
                    <a:gd name="connsiteX8-221" fmla="*/ 416356 w 2441542"/>
                    <a:gd name="connsiteY8-222" fmla="*/ 4270341 h 4274451"/>
                    <a:gd name="connsiteX9-223" fmla="*/ 113121 w 2441542"/>
                    <a:gd name="connsiteY9-224" fmla="*/ 4042521 h 4274451"/>
                    <a:gd name="connsiteX10-225" fmla="*/ 0 w 2441542"/>
                    <a:gd name="connsiteY10-226" fmla="*/ 227820 h 4274451"/>
                    <a:gd name="connsiteX11-227" fmla="*/ 227820 w 2441542"/>
                    <a:gd name="connsiteY11-228" fmla="*/ 0 h 4274451"/>
                    <a:gd name="connsiteX0-229" fmla="*/ 227820 w 2441542"/>
                    <a:gd name="connsiteY0-230" fmla="*/ 0 h 4273014"/>
                    <a:gd name="connsiteX1-231" fmla="*/ 2213722 w 2441542"/>
                    <a:gd name="connsiteY1-232" fmla="*/ 0 h 4273014"/>
                    <a:gd name="connsiteX2-233" fmla="*/ 2441542 w 2441542"/>
                    <a:gd name="connsiteY2-234" fmla="*/ 227820 h 4273014"/>
                    <a:gd name="connsiteX3-235" fmla="*/ 2318994 w 2441542"/>
                    <a:gd name="connsiteY3-236" fmla="*/ 4033095 h 4273014"/>
                    <a:gd name="connsiteX4-237" fmla="*/ 2009478 w 2441542"/>
                    <a:gd name="connsiteY4-238" fmla="*/ 4261375 h 4273014"/>
                    <a:gd name="connsiteX5-239" fmla="*/ 2009478 w 2441542"/>
                    <a:gd name="connsiteY5-240" fmla="*/ 3987536 h 4273014"/>
                    <a:gd name="connsiteX6-241" fmla="*/ 432064 w 2441542"/>
                    <a:gd name="connsiteY6-242" fmla="*/ 3987536 h 4273014"/>
                    <a:gd name="connsiteX7-243" fmla="*/ 432064 w 2441542"/>
                    <a:gd name="connsiteY7-244" fmla="*/ 4270253 h 4273014"/>
                    <a:gd name="connsiteX8-245" fmla="*/ 416356 w 2441542"/>
                    <a:gd name="connsiteY8-246" fmla="*/ 4270341 h 4273014"/>
                    <a:gd name="connsiteX9-247" fmla="*/ 113121 w 2441542"/>
                    <a:gd name="connsiteY9-248" fmla="*/ 4042521 h 4273014"/>
                    <a:gd name="connsiteX10-249" fmla="*/ 0 w 2441542"/>
                    <a:gd name="connsiteY10-250" fmla="*/ 227820 h 4273014"/>
                    <a:gd name="connsiteX11-251" fmla="*/ 227820 w 2441542"/>
                    <a:gd name="connsiteY11-252" fmla="*/ 0 h 4273014"/>
                    <a:gd name="connsiteX0-253" fmla="*/ 227820 w 2441542"/>
                    <a:gd name="connsiteY0-254" fmla="*/ 0 h 4273014"/>
                    <a:gd name="connsiteX1-255" fmla="*/ 2213722 w 2441542"/>
                    <a:gd name="connsiteY1-256" fmla="*/ 0 h 4273014"/>
                    <a:gd name="connsiteX2-257" fmla="*/ 2441542 w 2441542"/>
                    <a:gd name="connsiteY2-258" fmla="*/ 227820 h 4273014"/>
                    <a:gd name="connsiteX3-259" fmla="*/ 2318994 w 2441542"/>
                    <a:gd name="connsiteY3-260" fmla="*/ 4033095 h 4273014"/>
                    <a:gd name="connsiteX4-261" fmla="*/ 2009478 w 2441542"/>
                    <a:gd name="connsiteY4-262" fmla="*/ 4261375 h 4273014"/>
                    <a:gd name="connsiteX5-263" fmla="*/ 2009478 w 2441542"/>
                    <a:gd name="connsiteY5-264" fmla="*/ 3987536 h 4273014"/>
                    <a:gd name="connsiteX6-265" fmla="*/ 432064 w 2441542"/>
                    <a:gd name="connsiteY6-266" fmla="*/ 3987536 h 4273014"/>
                    <a:gd name="connsiteX7-267" fmla="*/ 432064 w 2441542"/>
                    <a:gd name="connsiteY7-268" fmla="*/ 4270253 h 4273014"/>
                    <a:gd name="connsiteX8-269" fmla="*/ 416356 w 2441542"/>
                    <a:gd name="connsiteY8-270" fmla="*/ 4270341 h 4273014"/>
                    <a:gd name="connsiteX9-271" fmla="*/ 113121 w 2441542"/>
                    <a:gd name="connsiteY9-272" fmla="*/ 4042521 h 4273014"/>
                    <a:gd name="connsiteX10-273" fmla="*/ 0 w 2441542"/>
                    <a:gd name="connsiteY10-274" fmla="*/ 227820 h 4273014"/>
                    <a:gd name="connsiteX11-275" fmla="*/ 227820 w 2441542"/>
                    <a:gd name="connsiteY11-276" fmla="*/ 0 h 4273014"/>
                    <a:gd name="connsiteX0-277" fmla="*/ 227820 w 2441542"/>
                    <a:gd name="connsiteY0-278" fmla="*/ 0 h 4288626"/>
                    <a:gd name="connsiteX1-279" fmla="*/ 2213722 w 2441542"/>
                    <a:gd name="connsiteY1-280" fmla="*/ 0 h 4288626"/>
                    <a:gd name="connsiteX2-281" fmla="*/ 2441542 w 2441542"/>
                    <a:gd name="connsiteY2-282" fmla="*/ 227820 h 4288626"/>
                    <a:gd name="connsiteX3-283" fmla="*/ 2318994 w 2441542"/>
                    <a:gd name="connsiteY3-284" fmla="*/ 4033095 h 4288626"/>
                    <a:gd name="connsiteX4-285" fmla="*/ 2009478 w 2441542"/>
                    <a:gd name="connsiteY4-286" fmla="*/ 4261375 h 4288626"/>
                    <a:gd name="connsiteX5-287" fmla="*/ 2009478 w 2441542"/>
                    <a:gd name="connsiteY5-288" fmla="*/ 3987536 h 4288626"/>
                    <a:gd name="connsiteX6-289" fmla="*/ 432064 w 2441542"/>
                    <a:gd name="connsiteY6-290" fmla="*/ 3987536 h 4288626"/>
                    <a:gd name="connsiteX7-291" fmla="*/ 432064 w 2441542"/>
                    <a:gd name="connsiteY7-292" fmla="*/ 4270253 h 4288626"/>
                    <a:gd name="connsiteX8-293" fmla="*/ 416356 w 2441542"/>
                    <a:gd name="connsiteY8-294" fmla="*/ 4270341 h 4288626"/>
                    <a:gd name="connsiteX9-295" fmla="*/ 113121 w 2441542"/>
                    <a:gd name="connsiteY9-296" fmla="*/ 4042521 h 4288626"/>
                    <a:gd name="connsiteX10-297" fmla="*/ 0 w 2441542"/>
                    <a:gd name="connsiteY10-298" fmla="*/ 227820 h 4288626"/>
                    <a:gd name="connsiteX11-299" fmla="*/ 227820 w 2441542"/>
                    <a:gd name="connsiteY11-300" fmla="*/ 0 h 4288626"/>
                    <a:gd name="connsiteX0-301" fmla="*/ 227820 w 2441542"/>
                    <a:gd name="connsiteY0-302" fmla="*/ 0 h 4277802"/>
                    <a:gd name="connsiteX1-303" fmla="*/ 2213722 w 2441542"/>
                    <a:gd name="connsiteY1-304" fmla="*/ 0 h 4277802"/>
                    <a:gd name="connsiteX2-305" fmla="*/ 2441542 w 2441542"/>
                    <a:gd name="connsiteY2-306" fmla="*/ 227820 h 4277802"/>
                    <a:gd name="connsiteX3-307" fmla="*/ 2318994 w 2441542"/>
                    <a:gd name="connsiteY3-308" fmla="*/ 4033095 h 4277802"/>
                    <a:gd name="connsiteX4-309" fmla="*/ 2009478 w 2441542"/>
                    <a:gd name="connsiteY4-310" fmla="*/ 4261375 h 4277802"/>
                    <a:gd name="connsiteX5-311" fmla="*/ 2009478 w 2441542"/>
                    <a:gd name="connsiteY5-312" fmla="*/ 3987536 h 4277802"/>
                    <a:gd name="connsiteX6-313" fmla="*/ 432064 w 2441542"/>
                    <a:gd name="connsiteY6-314" fmla="*/ 3987536 h 4277802"/>
                    <a:gd name="connsiteX7-315" fmla="*/ 432064 w 2441542"/>
                    <a:gd name="connsiteY7-316" fmla="*/ 4270253 h 4277802"/>
                    <a:gd name="connsiteX8-317" fmla="*/ 416356 w 2441542"/>
                    <a:gd name="connsiteY8-318" fmla="*/ 4270341 h 4277802"/>
                    <a:gd name="connsiteX9-319" fmla="*/ 113121 w 2441542"/>
                    <a:gd name="connsiteY9-320" fmla="*/ 4042521 h 4277802"/>
                    <a:gd name="connsiteX10-321" fmla="*/ 0 w 2441542"/>
                    <a:gd name="connsiteY10-322" fmla="*/ 227820 h 4277802"/>
                    <a:gd name="connsiteX11-323" fmla="*/ 227820 w 2441542"/>
                    <a:gd name="connsiteY11-324" fmla="*/ 0 h 4277802"/>
                    <a:gd name="connsiteX0-325" fmla="*/ 227820 w 2441542"/>
                    <a:gd name="connsiteY0-326" fmla="*/ 0 h 4273014"/>
                    <a:gd name="connsiteX1-327" fmla="*/ 2213722 w 2441542"/>
                    <a:gd name="connsiteY1-328" fmla="*/ 0 h 4273014"/>
                    <a:gd name="connsiteX2-329" fmla="*/ 2441542 w 2441542"/>
                    <a:gd name="connsiteY2-330" fmla="*/ 227820 h 4273014"/>
                    <a:gd name="connsiteX3-331" fmla="*/ 2318994 w 2441542"/>
                    <a:gd name="connsiteY3-332" fmla="*/ 4033095 h 4273014"/>
                    <a:gd name="connsiteX4-333" fmla="*/ 2009478 w 2441542"/>
                    <a:gd name="connsiteY4-334" fmla="*/ 4261375 h 4273014"/>
                    <a:gd name="connsiteX5-335" fmla="*/ 2009478 w 2441542"/>
                    <a:gd name="connsiteY5-336" fmla="*/ 3987536 h 4273014"/>
                    <a:gd name="connsiteX6-337" fmla="*/ 432064 w 2441542"/>
                    <a:gd name="connsiteY6-338" fmla="*/ 3987536 h 4273014"/>
                    <a:gd name="connsiteX7-339" fmla="*/ 432064 w 2441542"/>
                    <a:gd name="connsiteY7-340" fmla="*/ 4270253 h 4273014"/>
                    <a:gd name="connsiteX8-341" fmla="*/ 416356 w 2441542"/>
                    <a:gd name="connsiteY8-342" fmla="*/ 4270341 h 4273014"/>
                    <a:gd name="connsiteX9-343" fmla="*/ 113121 w 2441542"/>
                    <a:gd name="connsiteY9-344" fmla="*/ 4042521 h 4273014"/>
                    <a:gd name="connsiteX10-345" fmla="*/ 0 w 2441542"/>
                    <a:gd name="connsiteY10-346" fmla="*/ 227820 h 4273014"/>
                    <a:gd name="connsiteX11-347" fmla="*/ 227820 w 2441542"/>
                    <a:gd name="connsiteY11-348" fmla="*/ 0 h 4273014"/>
                    <a:gd name="connsiteX0-349" fmla="*/ 227820 w 2441542"/>
                    <a:gd name="connsiteY0-350" fmla="*/ 0 h 4273014"/>
                    <a:gd name="connsiteX1-351" fmla="*/ 2213722 w 2441542"/>
                    <a:gd name="connsiteY1-352" fmla="*/ 0 h 4273014"/>
                    <a:gd name="connsiteX2-353" fmla="*/ 2441542 w 2441542"/>
                    <a:gd name="connsiteY2-354" fmla="*/ 227820 h 4273014"/>
                    <a:gd name="connsiteX3-355" fmla="*/ 2318994 w 2441542"/>
                    <a:gd name="connsiteY3-356" fmla="*/ 4033095 h 4273014"/>
                    <a:gd name="connsiteX4-357" fmla="*/ 2009478 w 2441542"/>
                    <a:gd name="connsiteY4-358" fmla="*/ 4261375 h 4273014"/>
                    <a:gd name="connsiteX5-359" fmla="*/ 2009478 w 2441542"/>
                    <a:gd name="connsiteY5-360" fmla="*/ 3987536 h 4273014"/>
                    <a:gd name="connsiteX6-361" fmla="*/ 432064 w 2441542"/>
                    <a:gd name="connsiteY6-362" fmla="*/ 3987536 h 4273014"/>
                    <a:gd name="connsiteX7-363" fmla="*/ 432064 w 2441542"/>
                    <a:gd name="connsiteY7-364" fmla="*/ 4270253 h 4273014"/>
                    <a:gd name="connsiteX8-365" fmla="*/ 416356 w 2441542"/>
                    <a:gd name="connsiteY8-366" fmla="*/ 4270341 h 4273014"/>
                    <a:gd name="connsiteX9-367" fmla="*/ 113121 w 2441542"/>
                    <a:gd name="connsiteY9-368" fmla="*/ 4042521 h 4273014"/>
                    <a:gd name="connsiteX10-369" fmla="*/ 0 w 2441542"/>
                    <a:gd name="connsiteY10-370" fmla="*/ 227820 h 4273014"/>
                    <a:gd name="connsiteX11-371" fmla="*/ 227820 w 2441542"/>
                    <a:gd name="connsiteY11-372" fmla="*/ 0 h 4273014"/>
                    <a:gd name="connsiteX0-373" fmla="*/ 227820 w 2441542"/>
                    <a:gd name="connsiteY0-374" fmla="*/ 0 h 4273014"/>
                    <a:gd name="connsiteX1-375" fmla="*/ 2213722 w 2441542"/>
                    <a:gd name="connsiteY1-376" fmla="*/ 0 h 4273014"/>
                    <a:gd name="connsiteX2-377" fmla="*/ 2441542 w 2441542"/>
                    <a:gd name="connsiteY2-378" fmla="*/ 227820 h 4273014"/>
                    <a:gd name="connsiteX3-379" fmla="*/ 2318994 w 2441542"/>
                    <a:gd name="connsiteY3-380" fmla="*/ 4033095 h 4273014"/>
                    <a:gd name="connsiteX4-381" fmla="*/ 2009478 w 2441542"/>
                    <a:gd name="connsiteY4-382" fmla="*/ 4261375 h 4273014"/>
                    <a:gd name="connsiteX5-383" fmla="*/ 2009478 w 2441542"/>
                    <a:gd name="connsiteY5-384" fmla="*/ 3987536 h 4273014"/>
                    <a:gd name="connsiteX6-385" fmla="*/ 432064 w 2441542"/>
                    <a:gd name="connsiteY6-386" fmla="*/ 3987536 h 4273014"/>
                    <a:gd name="connsiteX7-387" fmla="*/ 432064 w 2441542"/>
                    <a:gd name="connsiteY7-388" fmla="*/ 4270253 h 4273014"/>
                    <a:gd name="connsiteX8-389" fmla="*/ 416356 w 2441542"/>
                    <a:gd name="connsiteY8-390" fmla="*/ 4270341 h 4273014"/>
                    <a:gd name="connsiteX9-391" fmla="*/ 113121 w 2441542"/>
                    <a:gd name="connsiteY9-392" fmla="*/ 4042521 h 4273014"/>
                    <a:gd name="connsiteX10-393" fmla="*/ 0 w 2441542"/>
                    <a:gd name="connsiteY10-394" fmla="*/ 227820 h 4273014"/>
                    <a:gd name="connsiteX11-395" fmla="*/ 227820 w 2441542"/>
                    <a:gd name="connsiteY11-396" fmla="*/ 0 h 4273014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</a:cxnLst>
                  <a:rect l="l" t="t" r="r" b="b"/>
                  <a:pathLst>
                    <a:path w="2441542" h="4273014">
                      <a:moveTo>
                        <a:pt x="227820" y="0"/>
                      </a:moveTo>
                      <a:lnTo>
                        <a:pt x="2213722" y="0"/>
                      </a:lnTo>
                      <a:cubicBezTo>
                        <a:pt x="2339544" y="0"/>
                        <a:pt x="2441542" y="101998"/>
                        <a:pt x="2441542" y="227820"/>
                      </a:cubicBezTo>
                      <a:lnTo>
                        <a:pt x="2318994" y="4033095"/>
                      </a:lnTo>
                      <a:cubicBezTo>
                        <a:pt x="2314039" y="4296922"/>
                        <a:pt x="2128120" y="4275064"/>
                        <a:pt x="2009478" y="4261375"/>
                      </a:cubicBezTo>
                      <a:lnTo>
                        <a:pt x="2009478" y="3987536"/>
                      </a:lnTo>
                      <a:lnTo>
                        <a:pt x="432064" y="3987536"/>
                      </a:lnTo>
                      <a:lnTo>
                        <a:pt x="432064" y="4270253"/>
                      </a:lnTo>
                      <a:lnTo>
                        <a:pt x="416356" y="4270341"/>
                      </a:lnTo>
                      <a:cubicBezTo>
                        <a:pt x="290534" y="4270341"/>
                        <a:pt x="94833" y="4314647"/>
                        <a:pt x="113121" y="4042521"/>
                      </a:cubicBezTo>
                      <a:cubicBezTo>
                        <a:pt x="113121" y="2777238"/>
                        <a:pt x="0" y="1493103"/>
                        <a:pt x="0" y="227820"/>
                      </a:cubicBezTo>
                      <a:cubicBezTo>
                        <a:pt x="0" y="101998"/>
                        <a:pt x="101998" y="0"/>
                        <a:pt x="227820" y="0"/>
                      </a:cubicBezTo>
                      <a:close/>
                    </a:path>
                  </a:pathLst>
                </a:custGeom>
                <a:gradFill>
                  <a:gsLst>
                    <a:gs pos="11000">
                      <a:srgbClr val="339966"/>
                    </a:gs>
                    <a:gs pos="54000">
                      <a:srgbClr val="4FC58A"/>
                    </a:gs>
                    <a:gs pos="30000">
                      <a:srgbClr val="58C890"/>
                    </a:gs>
                    <a:gs pos="89000">
                      <a:srgbClr val="2C8458"/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48" name="组合 47"/>
                <p:cNvGrpSpPr/>
                <p:nvPr/>
              </p:nvGrpSpPr>
              <p:grpSpPr>
                <a:xfrm>
                  <a:off x="1479496" y="2711908"/>
                  <a:ext cx="1592485" cy="2966435"/>
                  <a:chOff x="1430609" y="2769202"/>
                  <a:chExt cx="1592485" cy="2966435"/>
                </a:xfrm>
              </p:grpSpPr>
              <p:sp>
                <p:nvSpPr>
                  <p:cNvPr id="50" name="矩形: 圆角 49"/>
                  <p:cNvSpPr/>
                  <p:nvPr/>
                </p:nvSpPr>
                <p:spPr>
                  <a:xfrm>
                    <a:off x="1430609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7774F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" name="矩形: 圆角 50"/>
                  <p:cNvSpPr/>
                  <p:nvPr/>
                </p:nvSpPr>
                <p:spPr>
                  <a:xfrm>
                    <a:off x="2109337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7774F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2" name="矩形: 圆角 51"/>
                  <p:cNvSpPr/>
                  <p:nvPr/>
                </p:nvSpPr>
                <p:spPr>
                  <a:xfrm>
                    <a:off x="2788065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7774F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49" name="矩形: 圆角 48"/>
                <p:cNvSpPr/>
                <p:nvPr/>
              </p:nvSpPr>
              <p:spPr>
                <a:xfrm>
                  <a:off x="977095" y="1717977"/>
                  <a:ext cx="2597285" cy="592755"/>
                </a:xfrm>
                <a:prstGeom prst="roundRect">
                  <a:avLst>
                    <a:gd name="adj" fmla="val 24075"/>
                  </a:avLst>
                </a:prstGeom>
                <a:gradFill>
                  <a:gsLst>
                    <a:gs pos="11000">
                      <a:srgbClr val="339966"/>
                    </a:gs>
                    <a:gs pos="54000">
                      <a:srgbClr val="4FC58A"/>
                    </a:gs>
                    <a:gs pos="30000">
                      <a:srgbClr val="58C890"/>
                    </a:gs>
                    <a:gs pos="89000">
                      <a:srgbClr val="2C8458"/>
                    </a:gs>
                  </a:gsLst>
                  <a:lin ang="10800000" scaled="0"/>
                </a:gradFill>
                <a:ln>
                  <a:solidFill>
                    <a:srgbClr val="27774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4" name="组合 43"/>
              <p:cNvGrpSpPr/>
              <p:nvPr/>
            </p:nvGrpSpPr>
            <p:grpSpPr>
              <a:xfrm>
                <a:off x="6500449" y="4477923"/>
                <a:ext cx="861060" cy="861060"/>
                <a:chOff x="6500449" y="4477923"/>
                <a:chExt cx="861060" cy="861060"/>
              </a:xfrm>
            </p:grpSpPr>
            <p:sp>
              <p:nvSpPr>
                <p:cNvPr id="45" name="矩形: 圆角 44"/>
                <p:cNvSpPr/>
                <p:nvPr/>
              </p:nvSpPr>
              <p:spPr>
                <a:xfrm>
                  <a:off x="6500449" y="4477923"/>
                  <a:ext cx="861060" cy="861060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308B5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pic>
              <p:nvPicPr>
                <p:cNvPr id="46" name="图形 45"/>
                <p:cNvPicPr>
                  <a:picLocks noChangeAspect="1"/>
                </p:cNvPicPr>
                <p:nvPr/>
              </p:nvPicPr>
              <p:blipFill>
                <a:blip r:embed="rId1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"/>
                    </a:ext>
                  </a:extLst>
                </a:blip>
                <a:stretch>
                  <a:fillRect/>
                </a:stretch>
              </p:blipFill>
              <p:spPr>
                <a:xfrm rot="6874587">
                  <a:off x="6618550" y="4616910"/>
                  <a:ext cx="625475" cy="625475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7" name="组合 16"/>
            <p:cNvGrpSpPr/>
            <p:nvPr/>
          </p:nvGrpSpPr>
          <p:grpSpPr>
            <a:xfrm>
              <a:off x="4407067" y="5081970"/>
              <a:ext cx="905121" cy="1211690"/>
              <a:chOff x="7843769" y="3722768"/>
              <a:chExt cx="1578703" cy="2378453"/>
            </a:xfrm>
          </p:grpSpPr>
          <p:grpSp>
            <p:nvGrpSpPr>
              <p:cNvPr id="29" name="组合 28"/>
              <p:cNvGrpSpPr/>
              <p:nvPr/>
            </p:nvGrpSpPr>
            <p:grpSpPr>
              <a:xfrm>
                <a:off x="7843769" y="3722768"/>
                <a:ext cx="1578703" cy="2378453"/>
                <a:chOff x="977095" y="1717977"/>
                <a:chExt cx="2597285" cy="4569392"/>
              </a:xfrm>
            </p:grpSpPr>
            <p:sp>
              <p:nvSpPr>
                <p:cNvPr id="37" name="任意多边形: 形状 36"/>
                <p:cNvSpPr/>
                <p:nvPr/>
              </p:nvSpPr>
              <p:spPr>
                <a:xfrm>
                  <a:off x="1054967" y="2014355"/>
                  <a:ext cx="2441542" cy="4273014"/>
                </a:xfrm>
                <a:custGeom>
                  <a:avLst/>
                  <a:gdLst>
                    <a:gd name="connsiteX0" fmla="*/ 227820 w 2441542"/>
                    <a:gd name="connsiteY0" fmla="*/ 0 h 4270341"/>
                    <a:gd name="connsiteX1" fmla="*/ 2213722 w 2441542"/>
                    <a:gd name="connsiteY1" fmla="*/ 0 h 4270341"/>
                    <a:gd name="connsiteX2" fmla="*/ 2441542 w 2441542"/>
                    <a:gd name="connsiteY2" fmla="*/ 227820 h 4270341"/>
                    <a:gd name="connsiteX3" fmla="*/ 2318994 w 2441542"/>
                    <a:gd name="connsiteY3" fmla="*/ 4033095 h 4270341"/>
                    <a:gd name="connsiteX4" fmla="*/ 2091173 w 2441542"/>
                    <a:gd name="connsiteY4" fmla="*/ 4260915 h 4270341"/>
                    <a:gd name="connsiteX5" fmla="*/ 2009478 w 2441542"/>
                    <a:gd name="connsiteY5" fmla="*/ 4261375 h 4270341"/>
                    <a:gd name="connsiteX6" fmla="*/ 2009478 w 2441542"/>
                    <a:gd name="connsiteY6" fmla="*/ 3987536 h 4270341"/>
                    <a:gd name="connsiteX7" fmla="*/ 432064 w 2441542"/>
                    <a:gd name="connsiteY7" fmla="*/ 3987536 h 4270341"/>
                    <a:gd name="connsiteX8" fmla="*/ 432064 w 2441542"/>
                    <a:gd name="connsiteY8" fmla="*/ 4270253 h 4270341"/>
                    <a:gd name="connsiteX9" fmla="*/ 416356 w 2441542"/>
                    <a:gd name="connsiteY9" fmla="*/ 4270341 h 4270341"/>
                    <a:gd name="connsiteX10" fmla="*/ 113121 w 2441542"/>
                    <a:gd name="connsiteY10" fmla="*/ 4042521 h 4270341"/>
                    <a:gd name="connsiteX11" fmla="*/ 0 w 2441542"/>
                    <a:gd name="connsiteY11" fmla="*/ 227820 h 4270341"/>
                    <a:gd name="connsiteX12" fmla="*/ 227820 w 2441542"/>
                    <a:gd name="connsiteY12" fmla="*/ 0 h 4270341"/>
                    <a:gd name="connsiteX0-1" fmla="*/ 227820 w 2441542"/>
                    <a:gd name="connsiteY0-2" fmla="*/ 0 h 4273014"/>
                    <a:gd name="connsiteX1-3" fmla="*/ 2213722 w 2441542"/>
                    <a:gd name="connsiteY1-4" fmla="*/ 0 h 4273014"/>
                    <a:gd name="connsiteX2-5" fmla="*/ 2441542 w 2441542"/>
                    <a:gd name="connsiteY2-6" fmla="*/ 227820 h 4273014"/>
                    <a:gd name="connsiteX3-7" fmla="*/ 2318994 w 2441542"/>
                    <a:gd name="connsiteY3-8" fmla="*/ 4033095 h 4273014"/>
                    <a:gd name="connsiteX4-9" fmla="*/ 2091173 w 2441542"/>
                    <a:gd name="connsiteY4-10" fmla="*/ 4260915 h 4273014"/>
                    <a:gd name="connsiteX5-11" fmla="*/ 2009478 w 2441542"/>
                    <a:gd name="connsiteY5-12" fmla="*/ 4261375 h 4273014"/>
                    <a:gd name="connsiteX6-13" fmla="*/ 2009478 w 2441542"/>
                    <a:gd name="connsiteY6-14" fmla="*/ 3987536 h 4273014"/>
                    <a:gd name="connsiteX7-15" fmla="*/ 432064 w 2441542"/>
                    <a:gd name="connsiteY7-16" fmla="*/ 3987536 h 4273014"/>
                    <a:gd name="connsiteX8-17" fmla="*/ 432064 w 2441542"/>
                    <a:gd name="connsiteY8-18" fmla="*/ 4270253 h 4273014"/>
                    <a:gd name="connsiteX9-19" fmla="*/ 416356 w 2441542"/>
                    <a:gd name="connsiteY9-20" fmla="*/ 4270341 h 4273014"/>
                    <a:gd name="connsiteX10-21" fmla="*/ 113121 w 2441542"/>
                    <a:gd name="connsiteY10-22" fmla="*/ 4042521 h 4273014"/>
                    <a:gd name="connsiteX11-23" fmla="*/ 0 w 2441542"/>
                    <a:gd name="connsiteY11-24" fmla="*/ 227820 h 4273014"/>
                    <a:gd name="connsiteX12-25" fmla="*/ 227820 w 2441542"/>
                    <a:gd name="connsiteY12-26" fmla="*/ 0 h 4273014"/>
                    <a:gd name="connsiteX0-27" fmla="*/ 227820 w 2441542"/>
                    <a:gd name="connsiteY0-28" fmla="*/ 0 h 4273014"/>
                    <a:gd name="connsiteX1-29" fmla="*/ 2213722 w 2441542"/>
                    <a:gd name="connsiteY1-30" fmla="*/ 0 h 4273014"/>
                    <a:gd name="connsiteX2-31" fmla="*/ 2441542 w 2441542"/>
                    <a:gd name="connsiteY2-32" fmla="*/ 227820 h 4273014"/>
                    <a:gd name="connsiteX3-33" fmla="*/ 2318994 w 2441542"/>
                    <a:gd name="connsiteY3-34" fmla="*/ 4033095 h 4273014"/>
                    <a:gd name="connsiteX4-35" fmla="*/ 2091173 w 2441542"/>
                    <a:gd name="connsiteY4-36" fmla="*/ 4260915 h 4273014"/>
                    <a:gd name="connsiteX5-37" fmla="*/ 2009478 w 2441542"/>
                    <a:gd name="connsiteY5-38" fmla="*/ 4261375 h 4273014"/>
                    <a:gd name="connsiteX6-39" fmla="*/ 2009478 w 2441542"/>
                    <a:gd name="connsiteY6-40" fmla="*/ 3987536 h 4273014"/>
                    <a:gd name="connsiteX7-41" fmla="*/ 432064 w 2441542"/>
                    <a:gd name="connsiteY7-42" fmla="*/ 3987536 h 4273014"/>
                    <a:gd name="connsiteX8-43" fmla="*/ 432064 w 2441542"/>
                    <a:gd name="connsiteY8-44" fmla="*/ 4270253 h 4273014"/>
                    <a:gd name="connsiteX9-45" fmla="*/ 416356 w 2441542"/>
                    <a:gd name="connsiteY9-46" fmla="*/ 4270341 h 4273014"/>
                    <a:gd name="connsiteX10-47" fmla="*/ 113121 w 2441542"/>
                    <a:gd name="connsiteY10-48" fmla="*/ 4042521 h 4273014"/>
                    <a:gd name="connsiteX11-49" fmla="*/ 0 w 2441542"/>
                    <a:gd name="connsiteY11-50" fmla="*/ 227820 h 4273014"/>
                    <a:gd name="connsiteX12-51" fmla="*/ 227820 w 2441542"/>
                    <a:gd name="connsiteY12-52" fmla="*/ 0 h 4273014"/>
                    <a:gd name="connsiteX0-53" fmla="*/ 227820 w 2441542"/>
                    <a:gd name="connsiteY0-54" fmla="*/ 0 h 4273014"/>
                    <a:gd name="connsiteX1-55" fmla="*/ 2213722 w 2441542"/>
                    <a:gd name="connsiteY1-56" fmla="*/ 0 h 4273014"/>
                    <a:gd name="connsiteX2-57" fmla="*/ 2441542 w 2441542"/>
                    <a:gd name="connsiteY2-58" fmla="*/ 227820 h 4273014"/>
                    <a:gd name="connsiteX3-59" fmla="*/ 2318994 w 2441542"/>
                    <a:gd name="connsiteY3-60" fmla="*/ 4033095 h 4273014"/>
                    <a:gd name="connsiteX4-61" fmla="*/ 2091173 w 2441542"/>
                    <a:gd name="connsiteY4-62" fmla="*/ 4260915 h 4273014"/>
                    <a:gd name="connsiteX5-63" fmla="*/ 2009478 w 2441542"/>
                    <a:gd name="connsiteY5-64" fmla="*/ 4261375 h 4273014"/>
                    <a:gd name="connsiteX6-65" fmla="*/ 2009478 w 2441542"/>
                    <a:gd name="connsiteY6-66" fmla="*/ 3987536 h 4273014"/>
                    <a:gd name="connsiteX7-67" fmla="*/ 432064 w 2441542"/>
                    <a:gd name="connsiteY7-68" fmla="*/ 3987536 h 4273014"/>
                    <a:gd name="connsiteX8-69" fmla="*/ 432064 w 2441542"/>
                    <a:gd name="connsiteY8-70" fmla="*/ 4270253 h 4273014"/>
                    <a:gd name="connsiteX9-71" fmla="*/ 416356 w 2441542"/>
                    <a:gd name="connsiteY9-72" fmla="*/ 4270341 h 4273014"/>
                    <a:gd name="connsiteX10-73" fmla="*/ 113121 w 2441542"/>
                    <a:gd name="connsiteY10-74" fmla="*/ 4042521 h 4273014"/>
                    <a:gd name="connsiteX11-75" fmla="*/ 0 w 2441542"/>
                    <a:gd name="connsiteY11-76" fmla="*/ 227820 h 4273014"/>
                    <a:gd name="connsiteX12-77" fmla="*/ 227820 w 2441542"/>
                    <a:gd name="connsiteY12-78" fmla="*/ 0 h 4273014"/>
                    <a:gd name="connsiteX0-79" fmla="*/ 227820 w 2441542"/>
                    <a:gd name="connsiteY0-80" fmla="*/ 0 h 4273014"/>
                    <a:gd name="connsiteX1-81" fmla="*/ 2213722 w 2441542"/>
                    <a:gd name="connsiteY1-82" fmla="*/ 0 h 4273014"/>
                    <a:gd name="connsiteX2-83" fmla="*/ 2441542 w 2441542"/>
                    <a:gd name="connsiteY2-84" fmla="*/ 227820 h 4273014"/>
                    <a:gd name="connsiteX3-85" fmla="*/ 2318994 w 2441542"/>
                    <a:gd name="connsiteY3-86" fmla="*/ 4033095 h 4273014"/>
                    <a:gd name="connsiteX4-87" fmla="*/ 2091173 w 2441542"/>
                    <a:gd name="connsiteY4-88" fmla="*/ 4260915 h 4273014"/>
                    <a:gd name="connsiteX5-89" fmla="*/ 2009478 w 2441542"/>
                    <a:gd name="connsiteY5-90" fmla="*/ 4261375 h 4273014"/>
                    <a:gd name="connsiteX6-91" fmla="*/ 2009478 w 2441542"/>
                    <a:gd name="connsiteY6-92" fmla="*/ 3987536 h 4273014"/>
                    <a:gd name="connsiteX7-93" fmla="*/ 432064 w 2441542"/>
                    <a:gd name="connsiteY7-94" fmla="*/ 3987536 h 4273014"/>
                    <a:gd name="connsiteX8-95" fmla="*/ 432064 w 2441542"/>
                    <a:gd name="connsiteY8-96" fmla="*/ 4270253 h 4273014"/>
                    <a:gd name="connsiteX9-97" fmla="*/ 416356 w 2441542"/>
                    <a:gd name="connsiteY9-98" fmla="*/ 4270341 h 4273014"/>
                    <a:gd name="connsiteX10-99" fmla="*/ 113121 w 2441542"/>
                    <a:gd name="connsiteY10-100" fmla="*/ 4042521 h 4273014"/>
                    <a:gd name="connsiteX11-101" fmla="*/ 0 w 2441542"/>
                    <a:gd name="connsiteY11-102" fmla="*/ 227820 h 4273014"/>
                    <a:gd name="connsiteX12-103" fmla="*/ 227820 w 2441542"/>
                    <a:gd name="connsiteY12-104" fmla="*/ 0 h 4273014"/>
                    <a:gd name="connsiteX0-105" fmla="*/ 227820 w 2441542"/>
                    <a:gd name="connsiteY0-106" fmla="*/ 0 h 4273014"/>
                    <a:gd name="connsiteX1-107" fmla="*/ 2213722 w 2441542"/>
                    <a:gd name="connsiteY1-108" fmla="*/ 0 h 4273014"/>
                    <a:gd name="connsiteX2-109" fmla="*/ 2441542 w 2441542"/>
                    <a:gd name="connsiteY2-110" fmla="*/ 227820 h 4273014"/>
                    <a:gd name="connsiteX3-111" fmla="*/ 2318994 w 2441542"/>
                    <a:gd name="connsiteY3-112" fmla="*/ 4033095 h 4273014"/>
                    <a:gd name="connsiteX4-113" fmla="*/ 2091173 w 2441542"/>
                    <a:gd name="connsiteY4-114" fmla="*/ 4260915 h 4273014"/>
                    <a:gd name="connsiteX5-115" fmla="*/ 2009478 w 2441542"/>
                    <a:gd name="connsiteY5-116" fmla="*/ 4261375 h 4273014"/>
                    <a:gd name="connsiteX6-117" fmla="*/ 2009478 w 2441542"/>
                    <a:gd name="connsiteY6-118" fmla="*/ 3987536 h 4273014"/>
                    <a:gd name="connsiteX7-119" fmla="*/ 432064 w 2441542"/>
                    <a:gd name="connsiteY7-120" fmla="*/ 3987536 h 4273014"/>
                    <a:gd name="connsiteX8-121" fmla="*/ 432064 w 2441542"/>
                    <a:gd name="connsiteY8-122" fmla="*/ 4270253 h 4273014"/>
                    <a:gd name="connsiteX9-123" fmla="*/ 416356 w 2441542"/>
                    <a:gd name="connsiteY9-124" fmla="*/ 4270341 h 4273014"/>
                    <a:gd name="connsiteX10-125" fmla="*/ 113121 w 2441542"/>
                    <a:gd name="connsiteY10-126" fmla="*/ 4042521 h 4273014"/>
                    <a:gd name="connsiteX11-127" fmla="*/ 0 w 2441542"/>
                    <a:gd name="connsiteY11-128" fmla="*/ 227820 h 4273014"/>
                    <a:gd name="connsiteX12-129" fmla="*/ 227820 w 2441542"/>
                    <a:gd name="connsiteY12-130" fmla="*/ 0 h 4273014"/>
                    <a:gd name="connsiteX0-131" fmla="*/ 227820 w 2441542"/>
                    <a:gd name="connsiteY0-132" fmla="*/ 0 h 4273014"/>
                    <a:gd name="connsiteX1-133" fmla="*/ 2213722 w 2441542"/>
                    <a:gd name="connsiteY1-134" fmla="*/ 0 h 4273014"/>
                    <a:gd name="connsiteX2-135" fmla="*/ 2441542 w 2441542"/>
                    <a:gd name="connsiteY2-136" fmla="*/ 227820 h 4273014"/>
                    <a:gd name="connsiteX3-137" fmla="*/ 2318994 w 2441542"/>
                    <a:gd name="connsiteY3-138" fmla="*/ 4033095 h 4273014"/>
                    <a:gd name="connsiteX4-139" fmla="*/ 2091173 w 2441542"/>
                    <a:gd name="connsiteY4-140" fmla="*/ 4260915 h 4273014"/>
                    <a:gd name="connsiteX5-141" fmla="*/ 2009478 w 2441542"/>
                    <a:gd name="connsiteY5-142" fmla="*/ 4261375 h 4273014"/>
                    <a:gd name="connsiteX6-143" fmla="*/ 2009478 w 2441542"/>
                    <a:gd name="connsiteY6-144" fmla="*/ 3987536 h 4273014"/>
                    <a:gd name="connsiteX7-145" fmla="*/ 432064 w 2441542"/>
                    <a:gd name="connsiteY7-146" fmla="*/ 3987536 h 4273014"/>
                    <a:gd name="connsiteX8-147" fmla="*/ 432064 w 2441542"/>
                    <a:gd name="connsiteY8-148" fmla="*/ 4270253 h 4273014"/>
                    <a:gd name="connsiteX9-149" fmla="*/ 416356 w 2441542"/>
                    <a:gd name="connsiteY9-150" fmla="*/ 4270341 h 4273014"/>
                    <a:gd name="connsiteX10-151" fmla="*/ 113121 w 2441542"/>
                    <a:gd name="connsiteY10-152" fmla="*/ 4042521 h 4273014"/>
                    <a:gd name="connsiteX11-153" fmla="*/ 0 w 2441542"/>
                    <a:gd name="connsiteY11-154" fmla="*/ 227820 h 4273014"/>
                    <a:gd name="connsiteX12-155" fmla="*/ 227820 w 2441542"/>
                    <a:gd name="connsiteY12-156" fmla="*/ 0 h 4273014"/>
                    <a:gd name="connsiteX0-157" fmla="*/ 227820 w 2441542"/>
                    <a:gd name="connsiteY0-158" fmla="*/ 0 h 4407596"/>
                    <a:gd name="connsiteX1-159" fmla="*/ 2213722 w 2441542"/>
                    <a:gd name="connsiteY1-160" fmla="*/ 0 h 4407596"/>
                    <a:gd name="connsiteX2-161" fmla="*/ 2441542 w 2441542"/>
                    <a:gd name="connsiteY2-162" fmla="*/ 227820 h 4407596"/>
                    <a:gd name="connsiteX3-163" fmla="*/ 2318994 w 2441542"/>
                    <a:gd name="connsiteY3-164" fmla="*/ 4033095 h 4407596"/>
                    <a:gd name="connsiteX4-165" fmla="*/ 2009478 w 2441542"/>
                    <a:gd name="connsiteY4-166" fmla="*/ 4261375 h 4407596"/>
                    <a:gd name="connsiteX5-167" fmla="*/ 2009478 w 2441542"/>
                    <a:gd name="connsiteY5-168" fmla="*/ 3987536 h 4407596"/>
                    <a:gd name="connsiteX6-169" fmla="*/ 432064 w 2441542"/>
                    <a:gd name="connsiteY6-170" fmla="*/ 3987536 h 4407596"/>
                    <a:gd name="connsiteX7-171" fmla="*/ 432064 w 2441542"/>
                    <a:gd name="connsiteY7-172" fmla="*/ 4270253 h 4407596"/>
                    <a:gd name="connsiteX8-173" fmla="*/ 416356 w 2441542"/>
                    <a:gd name="connsiteY8-174" fmla="*/ 4270341 h 4407596"/>
                    <a:gd name="connsiteX9-175" fmla="*/ 113121 w 2441542"/>
                    <a:gd name="connsiteY9-176" fmla="*/ 4042521 h 4407596"/>
                    <a:gd name="connsiteX10-177" fmla="*/ 0 w 2441542"/>
                    <a:gd name="connsiteY10-178" fmla="*/ 227820 h 4407596"/>
                    <a:gd name="connsiteX11-179" fmla="*/ 227820 w 2441542"/>
                    <a:gd name="connsiteY11-180" fmla="*/ 0 h 4407596"/>
                    <a:gd name="connsiteX0-181" fmla="*/ 227820 w 2441542"/>
                    <a:gd name="connsiteY0-182" fmla="*/ 0 h 4399903"/>
                    <a:gd name="connsiteX1-183" fmla="*/ 2213722 w 2441542"/>
                    <a:gd name="connsiteY1-184" fmla="*/ 0 h 4399903"/>
                    <a:gd name="connsiteX2-185" fmla="*/ 2441542 w 2441542"/>
                    <a:gd name="connsiteY2-186" fmla="*/ 227820 h 4399903"/>
                    <a:gd name="connsiteX3-187" fmla="*/ 2318994 w 2441542"/>
                    <a:gd name="connsiteY3-188" fmla="*/ 4033095 h 4399903"/>
                    <a:gd name="connsiteX4-189" fmla="*/ 2009478 w 2441542"/>
                    <a:gd name="connsiteY4-190" fmla="*/ 4261375 h 4399903"/>
                    <a:gd name="connsiteX5-191" fmla="*/ 2009478 w 2441542"/>
                    <a:gd name="connsiteY5-192" fmla="*/ 3987536 h 4399903"/>
                    <a:gd name="connsiteX6-193" fmla="*/ 432064 w 2441542"/>
                    <a:gd name="connsiteY6-194" fmla="*/ 3987536 h 4399903"/>
                    <a:gd name="connsiteX7-195" fmla="*/ 432064 w 2441542"/>
                    <a:gd name="connsiteY7-196" fmla="*/ 4270253 h 4399903"/>
                    <a:gd name="connsiteX8-197" fmla="*/ 416356 w 2441542"/>
                    <a:gd name="connsiteY8-198" fmla="*/ 4270341 h 4399903"/>
                    <a:gd name="connsiteX9-199" fmla="*/ 113121 w 2441542"/>
                    <a:gd name="connsiteY9-200" fmla="*/ 4042521 h 4399903"/>
                    <a:gd name="connsiteX10-201" fmla="*/ 0 w 2441542"/>
                    <a:gd name="connsiteY10-202" fmla="*/ 227820 h 4399903"/>
                    <a:gd name="connsiteX11-203" fmla="*/ 227820 w 2441542"/>
                    <a:gd name="connsiteY11-204" fmla="*/ 0 h 4399903"/>
                    <a:gd name="connsiteX0-205" fmla="*/ 227820 w 2441542"/>
                    <a:gd name="connsiteY0-206" fmla="*/ 0 h 4274451"/>
                    <a:gd name="connsiteX1-207" fmla="*/ 2213722 w 2441542"/>
                    <a:gd name="connsiteY1-208" fmla="*/ 0 h 4274451"/>
                    <a:gd name="connsiteX2-209" fmla="*/ 2441542 w 2441542"/>
                    <a:gd name="connsiteY2-210" fmla="*/ 227820 h 4274451"/>
                    <a:gd name="connsiteX3-211" fmla="*/ 2318994 w 2441542"/>
                    <a:gd name="connsiteY3-212" fmla="*/ 4033095 h 4274451"/>
                    <a:gd name="connsiteX4-213" fmla="*/ 2009478 w 2441542"/>
                    <a:gd name="connsiteY4-214" fmla="*/ 4261375 h 4274451"/>
                    <a:gd name="connsiteX5-215" fmla="*/ 2009478 w 2441542"/>
                    <a:gd name="connsiteY5-216" fmla="*/ 3987536 h 4274451"/>
                    <a:gd name="connsiteX6-217" fmla="*/ 432064 w 2441542"/>
                    <a:gd name="connsiteY6-218" fmla="*/ 3987536 h 4274451"/>
                    <a:gd name="connsiteX7-219" fmla="*/ 432064 w 2441542"/>
                    <a:gd name="connsiteY7-220" fmla="*/ 4270253 h 4274451"/>
                    <a:gd name="connsiteX8-221" fmla="*/ 416356 w 2441542"/>
                    <a:gd name="connsiteY8-222" fmla="*/ 4270341 h 4274451"/>
                    <a:gd name="connsiteX9-223" fmla="*/ 113121 w 2441542"/>
                    <a:gd name="connsiteY9-224" fmla="*/ 4042521 h 4274451"/>
                    <a:gd name="connsiteX10-225" fmla="*/ 0 w 2441542"/>
                    <a:gd name="connsiteY10-226" fmla="*/ 227820 h 4274451"/>
                    <a:gd name="connsiteX11-227" fmla="*/ 227820 w 2441542"/>
                    <a:gd name="connsiteY11-228" fmla="*/ 0 h 4274451"/>
                    <a:gd name="connsiteX0-229" fmla="*/ 227820 w 2441542"/>
                    <a:gd name="connsiteY0-230" fmla="*/ 0 h 4273014"/>
                    <a:gd name="connsiteX1-231" fmla="*/ 2213722 w 2441542"/>
                    <a:gd name="connsiteY1-232" fmla="*/ 0 h 4273014"/>
                    <a:gd name="connsiteX2-233" fmla="*/ 2441542 w 2441542"/>
                    <a:gd name="connsiteY2-234" fmla="*/ 227820 h 4273014"/>
                    <a:gd name="connsiteX3-235" fmla="*/ 2318994 w 2441542"/>
                    <a:gd name="connsiteY3-236" fmla="*/ 4033095 h 4273014"/>
                    <a:gd name="connsiteX4-237" fmla="*/ 2009478 w 2441542"/>
                    <a:gd name="connsiteY4-238" fmla="*/ 4261375 h 4273014"/>
                    <a:gd name="connsiteX5-239" fmla="*/ 2009478 w 2441542"/>
                    <a:gd name="connsiteY5-240" fmla="*/ 3987536 h 4273014"/>
                    <a:gd name="connsiteX6-241" fmla="*/ 432064 w 2441542"/>
                    <a:gd name="connsiteY6-242" fmla="*/ 3987536 h 4273014"/>
                    <a:gd name="connsiteX7-243" fmla="*/ 432064 w 2441542"/>
                    <a:gd name="connsiteY7-244" fmla="*/ 4270253 h 4273014"/>
                    <a:gd name="connsiteX8-245" fmla="*/ 416356 w 2441542"/>
                    <a:gd name="connsiteY8-246" fmla="*/ 4270341 h 4273014"/>
                    <a:gd name="connsiteX9-247" fmla="*/ 113121 w 2441542"/>
                    <a:gd name="connsiteY9-248" fmla="*/ 4042521 h 4273014"/>
                    <a:gd name="connsiteX10-249" fmla="*/ 0 w 2441542"/>
                    <a:gd name="connsiteY10-250" fmla="*/ 227820 h 4273014"/>
                    <a:gd name="connsiteX11-251" fmla="*/ 227820 w 2441542"/>
                    <a:gd name="connsiteY11-252" fmla="*/ 0 h 4273014"/>
                    <a:gd name="connsiteX0-253" fmla="*/ 227820 w 2441542"/>
                    <a:gd name="connsiteY0-254" fmla="*/ 0 h 4273014"/>
                    <a:gd name="connsiteX1-255" fmla="*/ 2213722 w 2441542"/>
                    <a:gd name="connsiteY1-256" fmla="*/ 0 h 4273014"/>
                    <a:gd name="connsiteX2-257" fmla="*/ 2441542 w 2441542"/>
                    <a:gd name="connsiteY2-258" fmla="*/ 227820 h 4273014"/>
                    <a:gd name="connsiteX3-259" fmla="*/ 2318994 w 2441542"/>
                    <a:gd name="connsiteY3-260" fmla="*/ 4033095 h 4273014"/>
                    <a:gd name="connsiteX4-261" fmla="*/ 2009478 w 2441542"/>
                    <a:gd name="connsiteY4-262" fmla="*/ 4261375 h 4273014"/>
                    <a:gd name="connsiteX5-263" fmla="*/ 2009478 w 2441542"/>
                    <a:gd name="connsiteY5-264" fmla="*/ 3987536 h 4273014"/>
                    <a:gd name="connsiteX6-265" fmla="*/ 432064 w 2441542"/>
                    <a:gd name="connsiteY6-266" fmla="*/ 3987536 h 4273014"/>
                    <a:gd name="connsiteX7-267" fmla="*/ 432064 w 2441542"/>
                    <a:gd name="connsiteY7-268" fmla="*/ 4270253 h 4273014"/>
                    <a:gd name="connsiteX8-269" fmla="*/ 416356 w 2441542"/>
                    <a:gd name="connsiteY8-270" fmla="*/ 4270341 h 4273014"/>
                    <a:gd name="connsiteX9-271" fmla="*/ 113121 w 2441542"/>
                    <a:gd name="connsiteY9-272" fmla="*/ 4042521 h 4273014"/>
                    <a:gd name="connsiteX10-273" fmla="*/ 0 w 2441542"/>
                    <a:gd name="connsiteY10-274" fmla="*/ 227820 h 4273014"/>
                    <a:gd name="connsiteX11-275" fmla="*/ 227820 w 2441542"/>
                    <a:gd name="connsiteY11-276" fmla="*/ 0 h 4273014"/>
                    <a:gd name="connsiteX0-277" fmla="*/ 227820 w 2441542"/>
                    <a:gd name="connsiteY0-278" fmla="*/ 0 h 4288626"/>
                    <a:gd name="connsiteX1-279" fmla="*/ 2213722 w 2441542"/>
                    <a:gd name="connsiteY1-280" fmla="*/ 0 h 4288626"/>
                    <a:gd name="connsiteX2-281" fmla="*/ 2441542 w 2441542"/>
                    <a:gd name="connsiteY2-282" fmla="*/ 227820 h 4288626"/>
                    <a:gd name="connsiteX3-283" fmla="*/ 2318994 w 2441542"/>
                    <a:gd name="connsiteY3-284" fmla="*/ 4033095 h 4288626"/>
                    <a:gd name="connsiteX4-285" fmla="*/ 2009478 w 2441542"/>
                    <a:gd name="connsiteY4-286" fmla="*/ 4261375 h 4288626"/>
                    <a:gd name="connsiteX5-287" fmla="*/ 2009478 w 2441542"/>
                    <a:gd name="connsiteY5-288" fmla="*/ 3987536 h 4288626"/>
                    <a:gd name="connsiteX6-289" fmla="*/ 432064 w 2441542"/>
                    <a:gd name="connsiteY6-290" fmla="*/ 3987536 h 4288626"/>
                    <a:gd name="connsiteX7-291" fmla="*/ 432064 w 2441542"/>
                    <a:gd name="connsiteY7-292" fmla="*/ 4270253 h 4288626"/>
                    <a:gd name="connsiteX8-293" fmla="*/ 416356 w 2441542"/>
                    <a:gd name="connsiteY8-294" fmla="*/ 4270341 h 4288626"/>
                    <a:gd name="connsiteX9-295" fmla="*/ 113121 w 2441542"/>
                    <a:gd name="connsiteY9-296" fmla="*/ 4042521 h 4288626"/>
                    <a:gd name="connsiteX10-297" fmla="*/ 0 w 2441542"/>
                    <a:gd name="connsiteY10-298" fmla="*/ 227820 h 4288626"/>
                    <a:gd name="connsiteX11-299" fmla="*/ 227820 w 2441542"/>
                    <a:gd name="connsiteY11-300" fmla="*/ 0 h 4288626"/>
                    <a:gd name="connsiteX0-301" fmla="*/ 227820 w 2441542"/>
                    <a:gd name="connsiteY0-302" fmla="*/ 0 h 4277802"/>
                    <a:gd name="connsiteX1-303" fmla="*/ 2213722 w 2441542"/>
                    <a:gd name="connsiteY1-304" fmla="*/ 0 h 4277802"/>
                    <a:gd name="connsiteX2-305" fmla="*/ 2441542 w 2441542"/>
                    <a:gd name="connsiteY2-306" fmla="*/ 227820 h 4277802"/>
                    <a:gd name="connsiteX3-307" fmla="*/ 2318994 w 2441542"/>
                    <a:gd name="connsiteY3-308" fmla="*/ 4033095 h 4277802"/>
                    <a:gd name="connsiteX4-309" fmla="*/ 2009478 w 2441542"/>
                    <a:gd name="connsiteY4-310" fmla="*/ 4261375 h 4277802"/>
                    <a:gd name="connsiteX5-311" fmla="*/ 2009478 w 2441542"/>
                    <a:gd name="connsiteY5-312" fmla="*/ 3987536 h 4277802"/>
                    <a:gd name="connsiteX6-313" fmla="*/ 432064 w 2441542"/>
                    <a:gd name="connsiteY6-314" fmla="*/ 3987536 h 4277802"/>
                    <a:gd name="connsiteX7-315" fmla="*/ 432064 w 2441542"/>
                    <a:gd name="connsiteY7-316" fmla="*/ 4270253 h 4277802"/>
                    <a:gd name="connsiteX8-317" fmla="*/ 416356 w 2441542"/>
                    <a:gd name="connsiteY8-318" fmla="*/ 4270341 h 4277802"/>
                    <a:gd name="connsiteX9-319" fmla="*/ 113121 w 2441542"/>
                    <a:gd name="connsiteY9-320" fmla="*/ 4042521 h 4277802"/>
                    <a:gd name="connsiteX10-321" fmla="*/ 0 w 2441542"/>
                    <a:gd name="connsiteY10-322" fmla="*/ 227820 h 4277802"/>
                    <a:gd name="connsiteX11-323" fmla="*/ 227820 w 2441542"/>
                    <a:gd name="connsiteY11-324" fmla="*/ 0 h 4277802"/>
                    <a:gd name="connsiteX0-325" fmla="*/ 227820 w 2441542"/>
                    <a:gd name="connsiteY0-326" fmla="*/ 0 h 4273014"/>
                    <a:gd name="connsiteX1-327" fmla="*/ 2213722 w 2441542"/>
                    <a:gd name="connsiteY1-328" fmla="*/ 0 h 4273014"/>
                    <a:gd name="connsiteX2-329" fmla="*/ 2441542 w 2441542"/>
                    <a:gd name="connsiteY2-330" fmla="*/ 227820 h 4273014"/>
                    <a:gd name="connsiteX3-331" fmla="*/ 2318994 w 2441542"/>
                    <a:gd name="connsiteY3-332" fmla="*/ 4033095 h 4273014"/>
                    <a:gd name="connsiteX4-333" fmla="*/ 2009478 w 2441542"/>
                    <a:gd name="connsiteY4-334" fmla="*/ 4261375 h 4273014"/>
                    <a:gd name="connsiteX5-335" fmla="*/ 2009478 w 2441542"/>
                    <a:gd name="connsiteY5-336" fmla="*/ 3987536 h 4273014"/>
                    <a:gd name="connsiteX6-337" fmla="*/ 432064 w 2441542"/>
                    <a:gd name="connsiteY6-338" fmla="*/ 3987536 h 4273014"/>
                    <a:gd name="connsiteX7-339" fmla="*/ 432064 w 2441542"/>
                    <a:gd name="connsiteY7-340" fmla="*/ 4270253 h 4273014"/>
                    <a:gd name="connsiteX8-341" fmla="*/ 416356 w 2441542"/>
                    <a:gd name="connsiteY8-342" fmla="*/ 4270341 h 4273014"/>
                    <a:gd name="connsiteX9-343" fmla="*/ 113121 w 2441542"/>
                    <a:gd name="connsiteY9-344" fmla="*/ 4042521 h 4273014"/>
                    <a:gd name="connsiteX10-345" fmla="*/ 0 w 2441542"/>
                    <a:gd name="connsiteY10-346" fmla="*/ 227820 h 4273014"/>
                    <a:gd name="connsiteX11-347" fmla="*/ 227820 w 2441542"/>
                    <a:gd name="connsiteY11-348" fmla="*/ 0 h 4273014"/>
                    <a:gd name="connsiteX0-349" fmla="*/ 227820 w 2441542"/>
                    <a:gd name="connsiteY0-350" fmla="*/ 0 h 4273014"/>
                    <a:gd name="connsiteX1-351" fmla="*/ 2213722 w 2441542"/>
                    <a:gd name="connsiteY1-352" fmla="*/ 0 h 4273014"/>
                    <a:gd name="connsiteX2-353" fmla="*/ 2441542 w 2441542"/>
                    <a:gd name="connsiteY2-354" fmla="*/ 227820 h 4273014"/>
                    <a:gd name="connsiteX3-355" fmla="*/ 2318994 w 2441542"/>
                    <a:gd name="connsiteY3-356" fmla="*/ 4033095 h 4273014"/>
                    <a:gd name="connsiteX4-357" fmla="*/ 2009478 w 2441542"/>
                    <a:gd name="connsiteY4-358" fmla="*/ 4261375 h 4273014"/>
                    <a:gd name="connsiteX5-359" fmla="*/ 2009478 w 2441542"/>
                    <a:gd name="connsiteY5-360" fmla="*/ 3987536 h 4273014"/>
                    <a:gd name="connsiteX6-361" fmla="*/ 432064 w 2441542"/>
                    <a:gd name="connsiteY6-362" fmla="*/ 3987536 h 4273014"/>
                    <a:gd name="connsiteX7-363" fmla="*/ 432064 w 2441542"/>
                    <a:gd name="connsiteY7-364" fmla="*/ 4270253 h 4273014"/>
                    <a:gd name="connsiteX8-365" fmla="*/ 416356 w 2441542"/>
                    <a:gd name="connsiteY8-366" fmla="*/ 4270341 h 4273014"/>
                    <a:gd name="connsiteX9-367" fmla="*/ 113121 w 2441542"/>
                    <a:gd name="connsiteY9-368" fmla="*/ 4042521 h 4273014"/>
                    <a:gd name="connsiteX10-369" fmla="*/ 0 w 2441542"/>
                    <a:gd name="connsiteY10-370" fmla="*/ 227820 h 4273014"/>
                    <a:gd name="connsiteX11-371" fmla="*/ 227820 w 2441542"/>
                    <a:gd name="connsiteY11-372" fmla="*/ 0 h 4273014"/>
                    <a:gd name="connsiteX0-373" fmla="*/ 227820 w 2441542"/>
                    <a:gd name="connsiteY0-374" fmla="*/ 0 h 4273014"/>
                    <a:gd name="connsiteX1-375" fmla="*/ 2213722 w 2441542"/>
                    <a:gd name="connsiteY1-376" fmla="*/ 0 h 4273014"/>
                    <a:gd name="connsiteX2-377" fmla="*/ 2441542 w 2441542"/>
                    <a:gd name="connsiteY2-378" fmla="*/ 227820 h 4273014"/>
                    <a:gd name="connsiteX3-379" fmla="*/ 2318994 w 2441542"/>
                    <a:gd name="connsiteY3-380" fmla="*/ 4033095 h 4273014"/>
                    <a:gd name="connsiteX4-381" fmla="*/ 2009478 w 2441542"/>
                    <a:gd name="connsiteY4-382" fmla="*/ 4261375 h 4273014"/>
                    <a:gd name="connsiteX5-383" fmla="*/ 2009478 w 2441542"/>
                    <a:gd name="connsiteY5-384" fmla="*/ 3987536 h 4273014"/>
                    <a:gd name="connsiteX6-385" fmla="*/ 432064 w 2441542"/>
                    <a:gd name="connsiteY6-386" fmla="*/ 3987536 h 4273014"/>
                    <a:gd name="connsiteX7-387" fmla="*/ 432064 w 2441542"/>
                    <a:gd name="connsiteY7-388" fmla="*/ 4270253 h 4273014"/>
                    <a:gd name="connsiteX8-389" fmla="*/ 416356 w 2441542"/>
                    <a:gd name="connsiteY8-390" fmla="*/ 4270341 h 4273014"/>
                    <a:gd name="connsiteX9-391" fmla="*/ 113121 w 2441542"/>
                    <a:gd name="connsiteY9-392" fmla="*/ 4042521 h 4273014"/>
                    <a:gd name="connsiteX10-393" fmla="*/ 0 w 2441542"/>
                    <a:gd name="connsiteY10-394" fmla="*/ 227820 h 4273014"/>
                    <a:gd name="connsiteX11-395" fmla="*/ 227820 w 2441542"/>
                    <a:gd name="connsiteY11-396" fmla="*/ 0 h 4273014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</a:cxnLst>
                  <a:rect l="l" t="t" r="r" b="b"/>
                  <a:pathLst>
                    <a:path w="2441542" h="4273014">
                      <a:moveTo>
                        <a:pt x="227820" y="0"/>
                      </a:moveTo>
                      <a:lnTo>
                        <a:pt x="2213722" y="0"/>
                      </a:lnTo>
                      <a:cubicBezTo>
                        <a:pt x="2339544" y="0"/>
                        <a:pt x="2441542" y="101998"/>
                        <a:pt x="2441542" y="227820"/>
                      </a:cubicBezTo>
                      <a:lnTo>
                        <a:pt x="2318994" y="4033095"/>
                      </a:lnTo>
                      <a:cubicBezTo>
                        <a:pt x="2314039" y="4296922"/>
                        <a:pt x="2128120" y="4275064"/>
                        <a:pt x="2009478" y="4261375"/>
                      </a:cubicBezTo>
                      <a:lnTo>
                        <a:pt x="2009478" y="3987536"/>
                      </a:lnTo>
                      <a:lnTo>
                        <a:pt x="432064" y="3987536"/>
                      </a:lnTo>
                      <a:lnTo>
                        <a:pt x="432064" y="4270253"/>
                      </a:lnTo>
                      <a:lnTo>
                        <a:pt x="416356" y="4270341"/>
                      </a:lnTo>
                      <a:cubicBezTo>
                        <a:pt x="290534" y="4270341"/>
                        <a:pt x="94833" y="4314647"/>
                        <a:pt x="113121" y="4042521"/>
                      </a:cubicBezTo>
                      <a:cubicBezTo>
                        <a:pt x="113121" y="2777238"/>
                        <a:pt x="0" y="1493103"/>
                        <a:pt x="0" y="227820"/>
                      </a:cubicBezTo>
                      <a:cubicBezTo>
                        <a:pt x="0" y="101998"/>
                        <a:pt x="101998" y="0"/>
                        <a:pt x="227820" y="0"/>
                      </a:cubicBezTo>
                      <a:close/>
                    </a:path>
                  </a:pathLst>
                </a:custGeom>
                <a:gradFill>
                  <a:gsLst>
                    <a:gs pos="11000">
                      <a:srgbClr val="FFD03B"/>
                    </a:gs>
                    <a:gs pos="54000">
                      <a:srgbClr val="FFD243"/>
                    </a:gs>
                    <a:gs pos="30000">
                      <a:srgbClr val="FFD13F"/>
                    </a:gs>
                    <a:gs pos="89000">
                      <a:srgbClr val="FBA509"/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38" name="组合 37"/>
                <p:cNvGrpSpPr/>
                <p:nvPr/>
              </p:nvGrpSpPr>
              <p:grpSpPr>
                <a:xfrm>
                  <a:off x="1479496" y="2711908"/>
                  <a:ext cx="1592485" cy="2966435"/>
                  <a:chOff x="1430609" y="2769202"/>
                  <a:chExt cx="1592485" cy="2966435"/>
                </a:xfrm>
              </p:grpSpPr>
              <p:sp>
                <p:nvSpPr>
                  <p:cNvPr id="40" name="矩形: 圆角 39"/>
                  <p:cNvSpPr/>
                  <p:nvPr/>
                </p:nvSpPr>
                <p:spPr>
                  <a:xfrm>
                    <a:off x="1430609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DE84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1" name="矩形: 圆角 40"/>
                  <p:cNvSpPr/>
                  <p:nvPr/>
                </p:nvSpPr>
                <p:spPr>
                  <a:xfrm>
                    <a:off x="2109337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DE84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2" name="矩形: 圆角 41"/>
                  <p:cNvSpPr/>
                  <p:nvPr/>
                </p:nvSpPr>
                <p:spPr>
                  <a:xfrm>
                    <a:off x="2788065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DE84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39" name="矩形: 圆角 38"/>
                <p:cNvSpPr/>
                <p:nvPr/>
              </p:nvSpPr>
              <p:spPr>
                <a:xfrm>
                  <a:off x="977095" y="1717977"/>
                  <a:ext cx="2597285" cy="592755"/>
                </a:xfrm>
                <a:prstGeom prst="roundRect">
                  <a:avLst>
                    <a:gd name="adj" fmla="val 24075"/>
                  </a:avLst>
                </a:prstGeom>
                <a:gradFill>
                  <a:gsLst>
                    <a:gs pos="11000">
                      <a:schemeClr val="accent4"/>
                    </a:gs>
                    <a:gs pos="54000">
                      <a:srgbClr val="FFD243"/>
                    </a:gs>
                    <a:gs pos="30000">
                      <a:srgbClr val="FFD13F"/>
                    </a:gs>
                    <a:gs pos="89000">
                      <a:srgbClr val="FBA509"/>
                    </a:gs>
                  </a:gsLst>
                  <a:lin ang="10800000" scaled="0"/>
                </a:gradFill>
                <a:ln>
                  <a:solidFill>
                    <a:srgbClr val="DE84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0" name="组合 29"/>
              <p:cNvGrpSpPr/>
              <p:nvPr/>
            </p:nvGrpSpPr>
            <p:grpSpPr>
              <a:xfrm>
                <a:off x="8207636" y="4493926"/>
                <a:ext cx="861060" cy="861060"/>
                <a:chOff x="8207636" y="4493926"/>
                <a:chExt cx="861060" cy="861060"/>
              </a:xfrm>
            </p:grpSpPr>
            <p:sp>
              <p:nvSpPr>
                <p:cNvPr id="31" name="矩形: 圆角 30"/>
                <p:cNvSpPr/>
                <p:nvPr/>
              </p:nvSpPr>
              <p:spPr>
                <a:xfrm>
                  <a:off x="8207636" y="4493926"/>
                  <a:ext cx="861060" cy="861060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FCB11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32" name="组合 31"/>
                <p:cNvGrpSpPr/>
                <p:nvPr/>
              </p:nvGrpSpPr>
              <p:grpSpPr>
                <a:xfrm>
                  <a:off x="8382826" y="4643384"/>
                  <a:ext cx="510681" cy="562144"/>
                  <a:chOff x="8413319" y="4674242"/>
                  <a:chExt cx="434070" cy="477813"/>
                </a:xfrm>
              </p:grpSpPr>
              <p:sp>
                <p:nvSpPr>
                  <p:cNvPr id="33" name="任意多边形: 形状 32"/>
                  <p:cNvSpPr/>
                  <p:nvPr/>
                </p:nvSpPr>
                <p:spPr>
                  <a:xfrm>
                    <a:off x="8574456" y="4674242"/>
                    <a:ext cx="267969" cy="275744"/>
                  </a:xfrm>
                  <a:custGeom>
                    <a:avLst/>
                    <a:gdLst>
                      <a:gd name="connsiteX0" fmla="*/ 68239 w 635002"/>
                      <a:gd name="connsiteY0" fmla="*/ 2388 h 762025"/>
                      <a:gd name="connsiteX1" fmla="*/ 274702 w 635002"/>
                      <a:gd name="connsiteY1" fmla="*/ 65048 h 762025"/>
                      <a:gd name="connsiteX2" fmla="*/ 635002 w 635002"/>
                      <a:gd name="connsiteY2" fmla="*/ 678331 h 762025"/>
                      <a:gd name="connsiteX3" fmla="*/ 516955 w 635002"/>
                      <a:gd name="connsiteY3" fmla="*/ 762025 h 762025"/>
                      <a:gd name="connsiteX4" fmla="*/ 164022 w 635002"/>
                      <a:gd name="connsiteY4" fmla="*/ 160171 h 762025"/>
                      <a:gd name="connsiteX5" fmla="*/ 120270 w 635002"/>
                      <a:gd name="connsiteY5" fmla="*/ 144487 h 762025"/>
                      <a:gd name="connsiteX6" fmla="*/ 0 w 635002"/>
                      <a:gd name="connsiteY6" fmla="*/ 27011 h 762025"/>
                      <a:gd name="connsiteX7" fmla="*/ 68239 w 635002"/>
                      <a:gd name="connsiteY7" fmla="*/ 2388 h 762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35002" h="762025">
                        <a:moveTo>
                          <a:pt x="68239" y="2388"/>
                        </a:moveTo>
                        <a:cubicBezTo>
                          <a:pt x="143436" y="-8568"/>
                          <a:pt x="232698" y="19186"/>
                          <a:pt x="274702" y="65048"/>
                        </a:cubicBezTo>
                        <a:cubicBezTo>
                          <a:pt x="392494" y="266661"/>
                          <a:pt x="526417" y="476654"/>
                          <a:pt x="635002" y="678331"/>
                        </a:cubicBezTo>
                        <a:cubicBezTo>
                          <a:pt x="605790" y="726845"/>
                          <a:pt x="562357" y="746467"/>
                          <a:pt x="516955" y="762025"/>
                        </a:cubicBezTo>
                        <a:cubicBezTo>
                          <a:pt x="395288" y="562444"/>
                          <a:pt x="285687" y="359815"/>
                          <a:pt x="164022" y="160171"/>
                        </a:cubicBezTo>
                        <a:cubicBezTo>
                          <a:pt x="145543" y="136104"/>
                          <a:pt x="119508" y="142900"/>
                          <a:pt x="120270" y="144487"/>
                        </a:cubicBezTo>
                        <a:cubicBezTo>
                          <a:pt x="103570" y="65556"/>
                          <a:pt x="5208" y="23201"/>
                          <a:pt x="0" y="27011"/>
                        </a:cubicBezTo>
                        <a:cubicBezTo>
                          <a:pt x="19670" y="13994"/>
                          <a:pt x="43173" y="6041"/>
                          <a:pt x="68239" y="2388"/>
                        </a:cubicBezTo>
                        <a:close/>
                      </a:path>
                    </a:pathLst>
                  </a:custGeom>
                  <a:solidFill>
                    <a:srgbClr val="FCB11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4" name="任意多边形: 形状 33"/>
                  <p:cNvSpPr/>
                  <p:nvPr/>
                </p:nvSpPr>
                <p:spPr>
                  <a:xfrm>
                    <a:off x="8413319" y="4698510"/>
                    <a:ext cx="207378" cy="306566"/>
                  </a:xfrm>
                  <a:custGeom>
                    <a:avLst/>
                    <a:gdLst>
                      <a:gd name="connsiteX0" fmla="*/ 391099 w 508004"/>
                      <a:gd name="connsiteY0" fmla="*/ 0 h 762000"/>
                      <a:gd name="connsiteX1" fmla="*/ 508004 w 508004"/>
                      <a:gd name="connsiteY1" fmla="*/ 65786 h 762000"/>
                      <a:gd name="connsiteX2" fmla="*/ 160594 w 508004"/>
                      <a:gd name="connsiteY2" fmla="*/ 609600 h 762000"/>
                      <a:gd name="connsiteX3" fmla="*/ 150879 w 508004"/>
                      <a:gd name="connsiteY3" fmla="*/ 667703 h 762000"/>
                      <a:gd name="connsiteX4" fmla="*/ 44136 w 508004"/>
                      <a:gd name="connsiteY4" fmla="*/ 762000 h 762000"/>
                      <a:gd name="connsiteX5" fmla="*/ 33975 w 508004"/>
                      <a:gd name="connsiteY5" fmla="*/ 553087 h 762000"/>
                      <a:gd name="connsiteX6" fmla="*/ 391099 w 508004"/>
                      <a:gd name="connsiteY6" fmla="*/ 0 h 762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08004" h="762000">
                        <a:moveTo>
                          <a:pt x="391099" y="0"/>
                        </a:moveTo>
                        <a:cubicBezTo>
                          <a:pt x="442852" y="5018"/>
                          <a:pt x="476698" y="33719"/>
                          <a:pt x="508004" y="65786"/>
                        </a:cubicBezTo>
                        <a:cubicBezTo>
                          <a:pt x="393640" y="249492"/>
                          <a:pt x="274957" y="425896"/>
                          <a:pt x="160594" y="609600"/>
                        </a:cubicBezTo>
                        <a:cubicBezTo>
                          <a:pt x="148338" y="635002"/>
                          <a:pt x="149800" y="668974"/>
                          <a:pt x="150879" y="667703"/>
                        </a:cubicBezTo>
                        <a:cubicBezTo>
                          <a:pt x="78298" y="687579"/>
                          <a:pt x="34864" y="748920"/>
                          <a:pt x="44136" y="762000"/>
                        </a:cubicBezTo>
                        <a:cubicBezTo>
                          <a:pt x="-17205" y="705487"/>
                          <a:pt x="-8824" y="616586"/>
                          <a:pt x="33975" y="553087"/>
                        </a:cubicBezTo>
                        <a:cubicBezTo>
                          <a:pt x="151705" y="371730"/>
                          <a:pt x="269624" y="173484"/>
                          <a:pt x="391099" y="0"/>
                        </a:cubicBezTo>
                        <a:close/>
                      </a:path>
                    </a:pathLst>
                  </a:custGeom>
                  <a:solidFill>
                    <a:srgbClr val="FCB11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5" name="任意多边形: 形状 34"/>
                  <p:cNvSpPr/>
                  <p:nvPr/>
                </p:nvSpPr>
                <p:spPr>
                  <a:xfrm>
                    <a:off x="8643007" y="4925448"/>
                    <a:ext cx="204382" cy="221822"/>
                  </a:xfrm>
                  <a:custGeom>
                    <a:avLst/>
                    <a:gdLst>
                      <a:gd name="connsiteX0" fmla="*/ 504954 w 508012"/>
                      <a:gd name="connsiteY0" fmla="*/ 0 h 508001"/>
                      <a:gd name="connsiteX1" fmla="*/ 327344 w 508012"/>
                      <a:gd name="connsiteY1" fmla="*/ 251334 h 508001"/>
                      <a:gd name="connsiteX2" fmla="*/ 156084 w 508012"/>
                      <a:gd name="connsiteY2" fmla="*/ 251207 h 508001"/>
                      <a:gd name="connsiteX3" fmla="*/ 155703 w 508012"/>
                      <a:gd name="connsiteY3" fmla="*/ 343282 h 508001"/>
                      <a:gd name="connsiteX4" fmla="*/ 251460 w 508012"/>
                      <a:gd name="connsiteY4" fmla="*/ 348236 h 508001"/>
                      <a:gd name="connsiteX5" fmla="*/ 0 w 508012"/>
                      <a:gd name="connsiteY5" fmla="*/ 508001 h 508001"/>
                      <a:gd name="connsiteX6" fmla="*/ 0 w 508012"/>
                      <a:gd name="connsiteY6" fmla="*/ 121413 h 508001"/>
                      <a:gd name="connsiteX7" fmla="*/ 302388 w 508012"/>
                      <a:gd name="connsiteY7" fmla="*/ 121413 h 508001"/>
                      <a:gd name="connsiteX8" fmla="*/ 357569 w 508012"/>
                      <a:gd name="connsiteY8" fmla="*/ 68580 h 508001"/>
                      <a:gd name="connsiteX9" fmla="*/ 504954 w 508012"/>
                      <a:gd name="connsiteY9" fmla="*/ 0 h 508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08012" h="508001">
                        <a:moveTo>
                          <a:pt x="504954" y="0"/>
                        </a:moveTo>
                        <a:cubicBezTo>
                          <a:pt x="522923" y="137986"/>
                          <a:pt x="461455" y="222759"/>
                          <a:pt x="327344" y="251334"/>
                        </a:cubicBezTo>
                        <a:lnTo>
                          <a:pt x="156084" y="251207"/>
                        </a:lnTo>
                        <a:lnTo>
                          <a:pt x="155703" y="343282"/>
                        </a:lnTo>
                        <a:lnTo>
                          <a:pt x="251460" y="348236"/>
                        </a:lnTo>
                        <a:lnTo>
                          <a:pt x="0" y="508001"/>
                        </a:lnTo>
                        <a:lnTo>
                          <a:pt x="0" y="121413"/>
                        </a:lnTo>
                        <a:lnTo>
                          <a:pt x="302388" y="121413"/>
                        </a:lnTo>
                        <a:cubicBezTo>
                          <a:pt x="331725" y="113666"/>
                          <a:pt x="355156" y="90806"/>
                          <a:pt x="357569" y="68580"/>
                        </a:cubicBezTo>
                        <a:cubicBezTo>
                          <a:pt x="423039" y="74487"/>
                          <a:pt x="466980" y="51627"/>
                          <a:pt x="504954" y="0"/>
                        </a:cubicBezTo>
                        <a:close/>
                      </a:path>
                    </a:pathLst>
                  </a:custGeom>
                  <a:solidFill>
                    <a:srgbClr val="FCB11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6" name="任意多边形: 形状 35"/>
                  <p:cNvSpPr/>
                  <p:nvPr/>
                </p:nvSpPr>
                <p:spPr>
                  <a:xfrm>
                    <a:off x="8444526" y="4973240"/>
                    <a:ext cx="178831" cy="178815"/>
                  </a:xfrm>
                  <a:custGeom>
                    <a:avLst/>
                    <a:gdLst>
                      <a:gd name="connsiteX0" fmla="*/ 142686 w 444502"/>
                      <a:gd name="connsiteY0" fmla="*/ 726 h 444462"/>
                      <a:gd name="connsiteX1" fmla="*/ 444502 w 444502"/>
                      <a:gd name="connsiteY1" fmla="*/ 726 h 444462"/>
                      <a:gd name="connsiteX2" fmla="*/ 444502 w 444502"/>
                      <a:gd name="connsiteY2" fmla="*/ 444462 h 444462"/>
                      <a:gd name="connsiteX3" fmla="*/ 193549 w 444502"/>
                      <a:gd name="connsiteY3" fmla="*/ 261075 h 444462"/>
                      <a:gd name="connsiteX4" fmla="*/ 289116 w 444502"/>
                      <a:gd name="connsiteY4" fmla="*/ 255423 h 444462"/>
                      <a:gd name="connsiteX5" fmla="*/ 288736 w 444502"/>
                      <a:gd name="connsiteY5" fmla="*/ 149760 h 444462"/>
                      <a:gd name="connsiteX6" fmla="*/ 117857 w 444502"/>
                      <a:gd name="connsiteY6" fmla="*/ 149824 h 444462"/>
                      <a:gd name="connsiteX7" fmla="*/ 0 w 444502"/>
                      <a:gd name="connsiteY7" fmla="*/ 82386 h 444462"/>
                      <a:gd name="connsiteX8" fmla="*/ 142686 w 444502"/>
                      <a:gd name="connsiteY8" fmla="*/ 726 h 4444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44502" h="444462">
                        <a:moveTo>
                          <a:pt x="142686" y="726"/>
                        </a:moveTo>
                        <a:lnTo>
                          <a:pt x="444502" y="726"/>
                        </a:lnTo>
                        <a:lnTo>
                          <a:pt x="444502" y="444462"/>
                        </a:lnTo>
                        <a:lnTo>
                          <a:pt x="193549" y="261075"/>
                        </a:lnTo>
                        <a:lnTo>
                          <a:pt x="289116" y="255423"/>
                        </a:lnTo>
                        <a:lnTo>
                          <a:pt x="288736" y="149760"/>
                        </a:lnTo>
                        <a:lnTo>
                          <a:pt x="117857" y="149824"/>
                        </a:lnTo>
                        <a:cubicBezTo>
                          <a:pt x="59310" y="149379"/>
                          <a:pt x="14606" y="129693"/>
                          <a:pt x="0" y="82386"/>
                        </a:cubicBezTo>
                        <a:cubicBezTo>
                          <a:pt x="4510" y="54827"/>
                          <a:pt x="48198" y="-7402"/>
                          <a:pt x="142686" y="726"/>
                        </a:cubicBezTo>
                        <a:close/>
                      </a:path>
                    </a:pathLst>
                  </a:custGeom>
                  <a:solidFill>
                    <a:srgbClr val="FCB11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  <p:grpSp>
          <p:nvGrpSpPr>
            <p:cNvPr id="18" name="组合 17"/>
            <p:cNvGrpSpPr/>
            <p:nvPr/>
          </p:nvGrpSpPr>
          <p:grpSpPr>
            <a:xfrm>
              <a:off x="1992075" y="5083415"/>
              <a:ext cx="898384" cy="1210245"/>
              <a:chOff x="4439165" y="3722769"/>
              <a:chExt cx="1578703" cy="2378453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4439165" y="3722769"/>
                <a:ext cx="1578703" cy="2378453"/>
                <a:chOff x="977095" y="1717977"/>
                <a:chExt cx="2597285" cy="4569392"/>
              </a:xfrm>
            </p:grpSpPr>
            <p:sp>
              <p:nvSpPr>
                <p:cNvPr id="23" name="任意多边形: 形状 22"/>
                <p:cNvSpPr/>
                <p:nvPr/>
              </p:nvSpPr>
              <p:spPr>
                <a:xfrm>
                  <a:off x="1054967" y="2014355"/>
                  <a:ext cx="2441542" cy="4273014"/>
                </a:xfrm>
                <a:custGeom>
                  <a:avLst/>
                  <a:gdLst>
                    <a:gd name="connsiteX0" fmla="*/ 227820 w 2441542"/>
                    <a:gd name="connsiteY0" fmla="*/ 0 h 4270341"/>
                    <a:gd name="connsiteX1" fmla="*/ 2213722 w 2441542"/>
                    <a:gd name="connsiteY1" fmla="*/ 0 h 4270341"/>
                    <a:gd name="connsiteX2" fmla="*/ 2441542 w 2441542"/>
                    <a:gd name="connsiteY2" fmla="*/ 227820 h 4270341"/>
                    <a:gd name="connsiteX3" fmla="*/ 2318994 w 2441542"/>
                    <a:gd name="connsiteY3" fmla="*/ 4033095 h 4270341"/>
                    <a:gd name="connsiteX4" fmla="*/ 2091173 w 2441542"/>
                    <a:gd name="connsiteY4" fmla="*/ 4260915 h 4270341"/>
                    <a:gd name="connsiteX5" fmla="*/ 2009478 w 2441542"/>
                    <a:gd name="connsiteY5" fmla="*/ 4261375 h 4270341"/>
                    <a:gd name="connsiteX6" fmla="*/ 2009478 w 2441542"/>
                    <a:gd name="connsiteY6" fmla="*/ 3987536 h 4270341"/>
                    <a:gd name="connsiteX7" fmla="*/ 432064 w 2441542"/>
                    <a:gd name="connsiteY7" fmla="*/ 3987536 h 4270341"/>
                    <a:gd name="connsiteX8" fmla="*/ 432064 w 2441542"/>
                    <a:gd name="connsiteY8" fmla="*/ 4270253 h 4270341"/>
                    <a:gd name="connsiteX9" fmla="*/ 416356 w 2441542"/>
                    <a:gd name="connsiteY9" fmla="*/ 4270341 h 4270341"/>
                    <a:gd name="connsiteX10" fmla="*/ 113121 w 2441542"/>
                    <a:gd name="connsiteY10" fmla="*/ 4042521 h 4270341"/>
                    <a:gd name="connsiteX11" fmla="*/ 0 w 2441542"/>
                    <a:gd name="connsiteY11" fmla="*/ 227820 h 4270341"/>
                    <a:gd name="connsiteX12" fmla="*/ 227820 w 2441542"/>
                    <a:gd name="connsiteY12" fmla="*/ 0 h 4270341"/>
                    <a:gd name="connsiteX0-1" fmla="*/ 227820 w 2441542"/>
                    <a:gd name="connsiteY0-2" fmla="*/ 0 h 4273014"/>
                    <a:gd name="connsiteX1-3" fmla="*/ 2213722 w 2441542"/>
                    <a:gd name="connsiteY1-4" fmla="*/ 0 h 4273014"/>
                    <a:gd name="connsiteX2-5" fmla="*/ 2441542 w 2441542"/>
                    <a:gd name="connsiteY2-6" fmla="*/ 227820 h 4273014"/>
                    <a:gd name="connsiteX3-7" fmla="*/ 2318994 w 2441542"/>
                    <a:gd name="connsiteY3-8" fmla="*/ 4033095 h 4273014"/>
                    <a:gd name="connsiteX4-9" fmla="*/ 2091173 w 2441542"/>
                    <a:gd name="connsiteY4-10" fmla="*/ 4260915 h 4273014"/>
                    <a:gd name="connsiteX5-11" fmla="*/ 2009478 w 2441542"/>
                    <a:gd name="connsiteY5-12" fmla="*/ 4261375 h 4273014"/>
                    <a:gd name="connsiteX6-13" fmla="*/ 2009478 w 2441542"/>
                    <a:gd name="connsiteY6-14" fmla="*/ 3987536 h 4273014"/>
                    <a:gd name="connsiteX7-15" fmla="*/ 432064 w 2441542"/>
                    <a:gd name="connsiteY7-16" fmla="*/ 3987536 h 4273014"/>
                    <a:gd name="connsiteX8-17" fmla="*/ 432064 w 2441542"/>
                    <a:gd name="connsiteY8-18" fmla="*/ 4270253 h 4273014"/>
                    <a:gd name="connsiteX9-19" fmla="*/ 416356 w 2441542"/>
                    <a:gd name="connsiteY9-20" fmla="*/ 4270341 h 4273014"/>
                    <a:gd name="connsiteX10-21" fmla="*/ 113121 w 2441542"/>
                    <a:gd name="connsiteY10-22" fmla="*/ 4042521 h 4273014"/>
                    <a:gd name="connsiteX11-23" fmla="*/ 0 w 2441542"/>
                    <a:gd name="connsiteY11-24" fmla="*/ 227820 h 4273014"/>
                    <a:gd name="connsiteX12-25" fmla="*/ 227820 w 2441542"/>
                    <a:gd name="connsiteY12-26" fmla="*/ 0 h 4273014"/>
                    <a:gd name="connsiteX0-27" fmla="*/ 227820 w 2441542"/>
                    <a:gd name="connsiteY0-28" fmla="*/ 0 h 4273014"/>
                    <a:gd name="connsiteX1-29" fmla="*/ 2213722 w 2441542"/>
                    <a:gd name="connsiteY1-30" fmla="*/ 0 h 4273014"/>
                    <a:gd name="connsiteX2-31" fmla="*/ 2441542 w 2441542"/>
                    <a:gd name="connsiteY2-32" fmla="*/ 227820 h 4273014"/>
                    <a:gd name="connsiteX3-33" fmla="*/ 2318994 w 2441542"/>
                    <a:gd name="connsiteY3-34" fmla="*/ 4033095 h 4273014"/>
                    <a:gd name="connsiteX4-35" fmla="*/ 2091173 w 2441542"/>
                    <a:gd name="connsiteY4-36" fmla="*/ 4260915 h 4273014"/>
                    <a:gd name="connsiteX5-37" fmla="*/ 2009478 w 2441542"/>
                    <a:gd name="connsiteY5-38" fmla="*/ 4261375 h 4273014"/>
                    <a:gd name="connsiteX6-39" fmla="*/ 2009478 w 2441542"/>
                    <a:gd name="connsiteY6-40" fmla="*/ 3987536 h 4273014"/>
                    <a:gd name="connsiteX7-41" fmla="*/ 432064 w 2441542"/>
                    <a:gd name="connsiteY7-42" fmla="*/ 3987536 h 4273014"/>
                    <a:gd name="connsiteX8-43" fmla="*/ 432064 w 2441542"/>
                    <a:gd name="connsiteY8-44" fmla="*/ 4270253 h 4273014"/>
                    <a:gd name="connsiteX9-45" fmla="*/ 416356 w 2441542"/>
                    <a:gd name="connsiteY9-46" fmla="*/ 4270341 h 4273014"/>
                    <a:gd name="connsiteX10-47" fmla="*/ 113121 w 2441542"/>
                    <a:gd name="connsiteY10-48" fmla="*/ 4042521 h 4273014"/>
                    <a:gd name="connsiteX11-49" fmla="*/ 0 w 2441542"/>
                    <a:gd name="connsiteY11-50" fmla="*/ 227820 h 4273014"/>
                    <a:gd name="connsiteX12-51" fmla="*/ 227820 w 2441542"/>
                    <a:gd name="connsiteY12-52" fmla="*/ 0 h 4273014"/>
                    <a:gd name="connsiteX0-53" fmla="*/ 227820 w 2441542"/>
                    <a:gd name="connsiteY0-54" fmla="*/ 0 h 4273014"/>
                    <a:gd name="connsiteX1-55" fmla="*/ 2213722 w 2441542"/>
                    <a:gd name="connsiteY1-56" fmla="*/ 0 h 4273014"/>
                    <a:gd name="connsiteX2-57" fmla="*/ 2441542 w 2441542"/>
                    <a:gd name="connsiteY2-58" fmla="*/ 227820 h 4273014"/>
                    <a:gd name="connsiteX3-59" fmla="*/ 2318994 w 2441542"/>
                    <a:gd name="connsiteY3-60" fmla="*/ 4033095 h 4273014"/>
                    <a:gd name="connsiteX4-61" fmla="*/ 2091173 w 2441542"/>
                    <a:gd name="connsiteY4-62" fmla="*/ 4260915 h 4273014"/>
                    <a:gd name="connsiteX5-63" fmla="*/ 2009478 w 2441542"/>
                    <a:gd name="connsiteY5-64" fmla="*/ 4261375 h 4273014"/>
                    <a:gd name="connsiteX6-65" fmla="*/ 2009478 w 2441542"/>
                    <a:gd name="connsiteY6-66" fmla="*/ 3987536 h 4273014"/>
                    <a:gd name="connsiteX7-67" fmla="*/ 432064 w 2441542"/>
                    <a:gd name="connsiteY7-68" fmla="*/ 3987536 h 4273014"/>
                    <a:gd name="connsiteX8-69" fmla="*/ 432064 w 2441542"/>
                    <a:gd name="connsiteY8-70" fmla="*/ 4270253 h 4273014"/>
                    <a:gd name="connsiteX9-71" fmla="*/ 416356 w 2441542"/>
                    <a:gd name="connsiteY9-72" fmla="*/ 4270341 h 4273014"/>
                    <a:gd name="connsiteX10-73" fmla="*/ 113121 w 2441542"/>
                    <a:gd name="connsiteY10-74" fmla="*/ 4042521 h 4273014"/>
                    <a:gd name="connsiteX11-75" fmla="*/ 0 w 2441542"/>
                    <a:gd name="connsiteY11-76" fmla="*/ 227820 h 4273014"/>
                    <a:gd name="connsiteX12-77" fmla="*/ 227820 w 2441542"/>
                    <a:gd name="connsiteY12-78" fmla="*/ 0 h 4273014"/>
                    <a:gd name="connsiteX0-79" fmla="*/ 227820 w 2441542"/>
                    <a:gd name="connsiteY0-80" fmla="*/ 0 h 4273014"/>
                    <a:gd name="connsiteX1-81" fmla="*/ 2213722 w 2441542"/>
                    <a:gd name="connsiteY1-82" fmla="*/ 0 h 4273014"/>
                    <a:gd name="connsiteX2-83" fmla="*/ 2441542 w 2441542"/>
                    <a:gd name="connsiteY2-84" fmla="*/ 227820 h 4273014"/>
                    <a:gd name="connsiteX3-85" fmla="*/ 2318994 w 2441542"/>
                    <a:gd name="connsiteY3-86" fmla="*/ 4033095 h 4273014"/>
                    <a:gd name="connsiteX4-87" fmla="*/ 2091173 w 2441542"/>
                    <a:gd name="connsiteY4-88" fmla="*/ 4260915 h 4273014"/>
                    <a:gd name="connsiteX5-89" fmla="*/ 2009478 w 2441542"/>
                    <a:gd name="connsiteY5-90" fmla="*/ 4261375 h 4273014"/>
                    <a:gd name="connsiteX6-91" fmla="*/ 2009478 w 2441542"/>
                    <a:gd name="connsiteY6-92" fmla="*/ 3987536 h 4273014"/>
                    <a:gd name="connsiteX7-93" fmla="*/ 432064 w 2441542"/>
                    <a:gd name="connsiteY7-94" fmla="*/ 3987536 h 4273014"/>
                    <a:gd name="connsiteX8-95" fmla="*/ 432064 w 2441542"/>
                    <a:gd name="connsiteY8-96" fmla="*/ 4270253 h 4273014"/>
                    <a:gd name="connsiteX9-97" fmla="*/ 416356 w 2441542"/>
                    <a:gd name="connsiteY9-98" fmla="*/ 4270341 h 4273014"/>
                    <a:gd name="connsiteX10-99" fmla="*/ 113121 w 2441542"/>
                    <a:gd name="connsiteY10-100" fmla="*/ 4042521 h 4273014"/>
                    <a:gd name="connsiteX11-101" fmla="*/ 0 w 2441542"/>
                    <a:gd name="connsiteY11-102" fmla="*/ 227820 h 4273014"/>
                    <a:gd name="connsiteX12-103" fmla="*/ 227820 w 2441542"/>
                    <a:gd name="connsiteY12-104" fmla="*/ 0 h 4273014"/>
                    <a:gd name="connsiteX0-105" fmla="*/ 227820 w 2441542"/>
                    <a:gd name="connsiteY0-106" fmla="*/ 0 h 4273014"/>
                    <a:gd name="connsiteX1-107" fmla="*/ 2213722 w 2441542"/>
                    <a:gd name="connsiteY1-108" fmla="*/ 0 h 4273014"/>
                    <a:gd name="connsiteX2-109" fmla="*/ 2441542 w 2441542"/>
                    <a:gd name="connsiteY2-110" fmla="*/ 227820 h 4273014"/>
                    <a:gd name="connsiteX3-111" fmla="*/ 2318994 w 2441542"/>
                    <a:gd name="connsiteY3-112" fmla="*/ 4033095 h 4273014"/>
                    <a:gd name="connsiteX4-113" fmla="*/ 2091173 w 2441542"/>
                    <a:gd name="connsiteY4-114" fmla="*/ 4260915 h 4273014"/>
                    <a:gd name="connsiteX5-115" fmla="*/ 2009478 w 2441542"/>
                    <a:gd name="connsiteY5-116" fmla="*/ 4261375 h 4273014"/>
                    <a:gd name="connsiteX6-117" fmla="*/ 2009478 w 2441542"/>
                    <a:gd name="connsiteY6-118" fmla="*/ 3987536 h 4273014"/>
                    <a:gd name="connsiteX7-119" fmla="*/ 432064 w 2441542"/>
                    <a:gd name="connsiteY7-120" fmla="*/ 3987536 h 4273014"/>
                    <a:gd name="connsiteX8-121" fmla="*/ 432064 w 2441542"/>
                    <a:gd name="connsiteY8-122" fmla="*/ 4270253 h 4273014"/>
                    <a:gd name="connsiteX9-123" fmla="*/ 416356 w 2441542"/>
                    <a:gd name="connsiteY9-124" fmla="*/ 4270341 h 4273014"/>
                    <a:gd name="connsiteX10-125" fmla="*/ 113121 w 2441542"/>
                    <a:gd name="connsiteY10-126" fmla="*/ 4042521 h 4273014"/>
                    <a:gd name="connsiteX11-127" fmla="*/ 0 w 2441542"/>
                    <a:gd name="connsiteY11-128" fmla="*/ 227820 h 4273014"/>
                    <a:gd name="connsiteX12-129" fmla="*/ 227820 w 2441542"/>
                    <a:gd name="connsiteY12-130" fmla="*/ 0 h 4273014"/>
                    <a:gd name="connsiteX0-131" fmla="*/ 227820 w 2441542"/>
                    <a:gd name="connsiteY0-132" fmla="*/ 0 h 4273014"/>
                    <a:gd name="connsiteX1-133" fmla="*/ 2213722 w 2441542"/>
                    <a:gd name="connsiteY1-134" fmla="*/ 0 h 4273014"/>
                    <a:gd name="connsiteX2-135" fmla="*/ 2441542 w 2441542"/>
                    <a:gd name="connsiteY2-136" fmla="*/ 227820 h 4273014"/>
                    <a:gd name="connsiteX3-137" fmla="*/ 2318994 w 2441542"/>
                    <a:gd name="connsiteY3-138" fmla="*/ 4033095 h 4273014"/>
                    <a:gd name="connsiteX4-139" fmla="*/ 2091173 w 2441542"/>
                    <a:gd name="connsiteY4-140" fmla="*/ 4260915 h 4273014"/>
                    <a:gd name="connsiteX5-141" fmla="*/ 2009478 w 2441542"/>
                    <a:gd name="connsiteY5-142" fmla="*/ 4261375 h 4273014"/>
                    <a:gd name="connsiteX6-143" fmla="*/ 2009478 w 2441542"/>
                    <a:gd name="connsiteY6-144" fmla="*/ 3987536 h 4273014"/>
                    <a:gd name="connsiteX7-145" fmla="*/ 432064 w 2441542"/>
                    <a:gd name="connsiteY7-146" fmla="*/ 3987536 h 4273014"/>
                    <a:gd name="connsiteX8-147" fmla="*/ 432064 w 2441542"/>
                    <a:gd name="connsiteY8-148" fmla="*/ 4270253 h 4273014"/>
                    <a:gd name="connsiteX9-149" fmla="*/ 416356 w 2441542"/>
                    <a:gd name="connsiteY9-150" fmla="*/ 4270341 h 4273014"/>
                    <a:gd name="connsiteX10-151" fmla="*/ 113121 w 2441542"/>
                    <a:gd name="connsiteY10-152" fmla="*/ 4042521 h 4273014"/>
                    <a:gd name="connsiteX11-153" fmla="*/ 0 w 2441542"/>
                    <a:gd name="connsiteY11-154" fmla="*/ 227820 h 4273014"/>
                    <a:gd name="connsiteX12-155" fmla="*/ 227820 w 2441542"/>
                    <a:gd name="connsiteY12-156" fmla="*/ 0 h 4273014"/>
                    <a:gd name="connsiteX0-157" fmla="*/ 227820 w 2441542"/>
                    <a:gd name="connsiteY0-158" fmla="*/ 0 h 4407596"/>
                    <a:gd name="connsiteX1-159" fmla="*/ 2213722 w 2441542"/>
                    <a:gd name="connsiteY1-160" fmla="*/ 0 h 4407596"/>
                    <a:gd name="connsiteX2-161" fmla="*/ 2441542 w 2441542"/>
                    <a:gd name="connsiteY2-162" fmla="*/ 227820 h 4407596"/>
                    <a:gd name="connsiteX3-163" fmla="*/ 2318994 w 2441542"/>
                    <a:gd name="connsiteY3-164" fmla="*/ 4033095 h 4407596"/>
                    <a:gd name="connsiteX4-165" fmla="*/ 2009478 w 2441542"/>
                    <a:gd name="connsiteY4-166" fmla="*/ 4261375 h 4407596"/>
                    <a:gd name="connsiteX5-167" fmla="*/ 2009478 w 2441542"/>
                    <a:gd name="connsiteY5-168" fmla="*/ 3987536 h 4407596"/>
                    <a:gd name="connsiteX6-169" fmla="*/ 432064 w 2441542"/>
                    <a:gd name="connsiteY6-170" fmla="*/ 3987536 h 4407596"/>
                    <a:gd name="connsiteX7-171" fmla="*/ 432064 w 2441542"/>
                    <a:gd name="connsiteY7-172" fmla="*/ 4270253 h 4407596"/>
                    <a:gd name="connsiteX8-173" fmla="*/ 416356 w 2441542"/>
                    <a:gd name="connsiteY8-174" fmla="*/ 4270341 h 4407596"/>
                    <a:gd name="connsiteX9-175" fmla="*/ 113121 w 2441542"/>
                    <a:gd name="connsiteY9-176" fmla="*/ 4042521 h 4407596"/>
                    <a:gd name="connsiteX10-177" fmla="*/ 0 w 2441542"/>
                    <a:gd name="connsiteY10-178" fmla="*/ 227820 h 4407596"/>
                    <a:gd name="connsiteX11-179" fmla="*/ 227820 w 2441542"/>
                    <a:gd name="connsiteY11-180" fmla="*/ 0 h 4407596"/>
                    <a:gd name="connsiteX0-181" fmla="*/ 227820 w 2441542"/>
                    <a:gd name="connsiteY0-182" fmla="*/ 0 h 4399903"/>
                    <a:gd name="connsiteX1-183" fmla="*/ 2213722 w 2441542"/>
                    <a:gd name="connsiteY1-184" fmla="*/ 0 h 4399903"/>
                    <a:gd name="connsiteX2-185" fmla="*/ 2441542 w 2441542"/>
                    <a:gd name="connsiteY2-186" fmla="*/ 227820 h 4399903"/>
                    <a:gd name="connsiteX3-187" fmla="*/ 2318994 w 2441542"/>
                    <a:gd name="connsiteY3-188" fmla="*/ 4033095 h 4399903"/>
                    <a:gd name="connsiteX4-189" fmla="*/ 2009478 w 2441542"/>
                    <a:gd name="connsiteY4-190" fmla="*/ 4261375 h 4399903"/>
                    <a:gd name="connsiteX5-191" fmla="*/ 2009478 w 2441542"/>
                    <a:gd name="connsiteY5-192" fmla="*/ 3987536 h 4399903"/>
                    <a:gd name="connsiteX6-193" fmla="*/ 432064 w 2441542"/>
                    <a:gd name="connsiteY6-194" fmla="*/ 3987536 h 4399903"/>
                    <a:gd name="connsiteX7-195" fmla="*/ 432064 w 2441542"/>
                    <a:gd name="connsiteY7-196" fmla="*/ 4270253 h 4399903"/>
                    <a:gd name="connsiteX8-197" fmla="*/ 416356 w 2441542"/>
                    <a:gd name="connsiteY8-198" fmla="*/ 4270341 h 4399903"/>
                    <a:gd name="connsiteX9-199" fmla="*/ 113121 w 2441542"/>
                    <a:gd name="connsiteY9-200" fmla="*/ 4042521 h 4399903"/>
                    <a:gd name="connsiteX10-201" fmla="*/ 0 w 2441542"/>
                    <a:gd name="connsiteY10-202" fmla="*/ 227820 h 4399903"/>
                    <a:gd name="connsiteX11-203" fmla="*/ 227820 w 2441542"/>
                    <a:gd name="connsiteY11-204" fmla="*/ 0 h 4399903"/>
                    <a:gd name="connsiteX0-205" fmla="*/ 227820 w 2441542"/>
                    <a:gd name="connsiteY0-206" fmla="*/ 0 h 4274451"/>
                    <a:gd name="connsiteX1-207" fmla="*/ 2213722 w 2441542"/>
                    <a:gd name="connsiteY1-208" fmla="*/ 0 h 4274451"/>
                    <a:gd name="connsiteX2-209" fmla="*/ 2441542 w 2441542"/>
                    <a:gd name="connsiteY2-210" fmla="*/ 227820 h 4274451"/>
                    <a:gd name="connsiteX3-211" fmla="*/ 2318994 w 2441542"/>
                    <a:gd name="connsiteY3-212" fmla="*/ 4033095 h 4274451"/>
                    <a:gd name="connsiteX4-213" fmla="*/ 2009478 w 2441542"/>
                    <a:gd name="connsiteY4-214" fmla="*/ 4261375 h 4274451"/>
                    <a:gd name="connsiteX5-215" fmla="*/ 2009478 w 2441542"/>
                    <a:gd name="connsiteY5-216" fmla="*/ 3987536 h 4274451"/>
                    <a:gd name="connsiteX6-217" fmla="*/ 432064 w 2441542"/>
                    <a:gd name="connsiteY6-218" fmla="*/ 3987536 h 4274451"/>
                    <a:gd name="connsiteX7-219" fmla="*/ 432064 w 2441542"/>
                    <a:gd name="connsiteY7-220" fmla="*/ 4270253 h 4274451"/>
                    <a:gd name="connsiteX8-221" fmla="*/ 416356 w 2441542"/>
                    <a:gd name="connsiteY8-222" fmla="*/ 4270341 h 4274451"/>
                    <a:gd name="connsiteX9-223" fmla="*/ 113121 w 2441542"/>
                    <a:gd name="connsiteY9-224" fmla="*/ 4042521 h 4274451"/>
                    <a:gd name="connsiteX10-225" fmla="*/ 0 w 2441542"/>
                    <a:gd name="connsiteY10-226" fmla="*/ 227820 h 4274451"/>
                    <a:gd name="connsiteX11-227" fmla="*/ 227820 w 2441542"/>
                    <a:gd name="connsiteY11-228" fmla="*/ 0 h 4274451"/>
                    <a:gd name="connsiteX0-229" fmla="*/ 227820 w 2441542"/>
                    <a:gd name="connsiteY0-230" fmla="*/ 0 h 4273014"/>
                    <a:gd name="connsiteX1-231" fmla="*/ 2213722 w 2441542"/>
                    <a:gd name="connsiteY1-232" fmla="*/ 0 h 4273014"/>
                    <a:gd name="connsiteX2-233" fmla="*/ 2441542 w 2441542"/>
                    <a:gd name="connsiteY2-234" fmla="*/ 227820 h 4273014"/>
                    <a:gd name="connsiteX3-235" fmla="*/ 2318994 w 2441542"/>
                    <a:gd name="connsiteY3-236" fmla="*/ 4033095 h 4273014"/>
                    <a:gd name="connsiteX4-237" fmla="*/ 2009478 w 2441542"/>
                    <a:gd name="connsiteY4-238" fmla="*/ 4261375 h 4273014"/>
                    <a:gd name="connsiteX5-239" fmla="*/ 2009478 w 2441542"/>
                    <a:gd name="connsiteY5-240" fmla="*/ 3987536 h 4273014"/>
                    <a:gd name="connsiteX6-241" fmla="*/ 432064 w 2441542"/>
                    <a:gd name="connsiteY6-242" fmla="*/ 3987536 h 4273014"/>
                    <a:gd name="connsiteX7-243" fmla="*/ 432064 w 2441542"/>
                    <a:gd name="connsiteY7-244" fmla="*/ 4270253 h 4273014"/>
                    <a:gd name="connsiteX8-245" fmla="*/ 416356 w 2441542"/>
                    <a:gd name="connsiteY8-246" fmla="*/ 4270341 h 4273014"/>
                    <a:gd name="connsiteX9-247" fmla="*/ 113121 w 2441542"/>
                    <a:gd name="connsiteY9-248" fmla="*/ 4042521 h 4273014"/>
                    <a:gd name="connsiteX10-249" fmla="*/ 0 w 2441542"/>
                    <a:gd name="connsiteY10-250" fmla="*/ 227820 h 4273014"/>
                    <a:gd name="connsiteX11-251" fmla="*/ 227820 w 2441542"/>
                    <a:gd name="connsiteY11-252" fmla="*/ 0 h 4273014"/>
                    <a:gd name="connsiteX0-253" fmla="*/ 227820 w 2441542"/>
                    <a:gd name="connsiteY0-254" fmla="*/ 0 h 4273014"/>
                    <a:gd name="connsiteX1-255" fmla="*/ 2213722 w 2441542"/>
                    <a:gd name="connsiteY1-256" fmla="*/ 0 h 4273014"/>
                    <a:gd name="connsiteX2-257" fmla="*/ 2441542 w 2441542"/>
                    <a:gd name="connsiteY2-258" fmla="*/ 227820 h 4273014"/>
                    <a:gd name="connsiteX3-259" fmla="*/ 2318994 w 2441542"/>
                    <a:gd name="connsiteY3-260" fmla="*/ 4033095 h 4273014"/>
                    <a:gd name="connsiteX4-261" fmla="*/ 2009478 w 2441542"/>
                    <a:gd name="connsiteY4-262" fmla="*/ 4261375 h 4273014"/>
                    <a:gd name="connsiteX5-263" fmla="*/ 2009478 w 2441542"/>
                    <a:gd name="connsiteY5-264" fmla="*/ 3987536 h 4273014"/>
                    <a:gd name="connsiteX6-265" fmla="*/ 432064 w 2441542"/>
                    <a:gd name="connsiteY6-266" fmla="*/ 3987536 h 4273014"/>
                    <a:gd name="connsiteX7-267" fmla="*/ 432064 w 2441542"/>
                    <a:gd name="connsiteY7-268" fmla="*/ 4270253 h 4273014"/>
                    <a:gd name="connsiteX8-269" fmla="*/ 416356 w 2441542"/>
                    <a:gd name="connsiteY8-270" fmla="*/ 4270341 h 4273014"/>
                    <a:gd name="connsiteX9-271" fmla="*/ 113121 w 2441542"/>
                    <a:gd name="connsiteY9-272" fmla="*/ 4042521 h 4273014"/>
                    <a:gd name="connsiteX10-273" fmla="*/ 0 w 2441542"/>
                    <a:gd name="connsiteY10-274" fmla="*/ 227820 h 4273014"/>
                    <a:gd name="connsiteX11-275" fmla="*/ 227820 w 2441542"/>
                    <a:gd name="connsiteY11-276" fmla="*/ 0 h 4273014"/>
                    <a:gd name="connsiteX0-277" fmla="*/ 227820 w 2441542"/>
                    <a:gd name="connsiteY0-278" fmla="*/ 0 h 4288626"/>
                    <a:gd name="connsiteX1-279" fmla="*/ 2213722 w 2441542"/>
                    <a:gd name="connsiteY1-280" fmla="*/ 0 h 4288626"/>
                    <a:gd name="connsiteX2-281" fmla="*/ 2441542 w 2441542"/>
                    <a:gd name="connsiteY2-282" fmla="*/ 227820 h 4288626"/>
                    <a:gd name="connsiteX3-283" fmla="*/ 2318994 w 2441542"/>
                    <a:gd name="connsiteY3-284" fmla="*/ 4033095 h 4288626"/>
                    <a:gd name="connsiteX4-285" fmla="*/ 2009478 w 2441542"/>
                    <a:gd name="connsiteY4-286" fmla="*/ 4261375 h 4288626"/>
                    <a:gd name="connsiteX5-287" fmla="*/ 2009478 w 2441542"/>
                    <a:gd name="connsiteY5-288" fmla="*/ 3987536 h 4288626"/>
                    <a:gd name="connsiteX6-289" fmla="*/ 432064 w 2441542"/>
                    <a:gd name="connsiteY6-290" fmla="*/ 3987536 h 4288626"/>
                    <a:gd name="connsiteX7-291" fmla="*/ 432064 w 2441542"/>
                    <a:gd name="connsiteY7-292" fmla="*/ 4270253 h 4288626"/>
                    <a:gd name="connsiteX8-293" fmla="*/ 416356 w 2441542"/>
                    <a:gd name="connsiteY8-294" fmla="*/ 4270341 h 4288626"/>
                    <a:gd name="connsiteX9-295" fmla="*/ 113121 w 2441542"/>
                    <a:gd name="connsiteY9-296" fmla="*/ 4042521 h 4288626"/>
                    <a:gd name="connsiteX10-297" fmla="*/ 0 w 2441542"/>
                    <a:gd name="connsiteY10-298" fmla="*/ 227820 h 4288626"/>
                    <a:gd name="connsiteX11-299" fmla="*/ 227820 w 2441542"/>
                    <a:gd name="connsiteY11-300" fmla="*/ 0 h 4288626"/>
                    <a:gd name="connsiteX0-301" fmla="*/ 227820 w 2441542"/>
                    <a:gd name="connsiteY0-302" fmla="*/ 0 h 4277802"/>
                    <a:gd name="connsiteX1-303" fmla="*/ 2213722 w 2441542"/>
                    <a:gd name="connsiteY1-304" fmla="*/ 0 h 4277802"/>
                    <a:gd name="connsiteX2-305" fmla="*/ 2441542 w 2441542"/>
                    <a:gd name="connsiteY2-306" fmla="*/ 227820 h 4277802"/>
                    <a:gd name="connsiteX3-307" fmla="*/ 2318994 w 2441542"/>
                    <a:gd name="connsiteY3-308" fmla="*/ 4033095 h 4277802"/>
                    <a:gd name="connsiteX4-309" fmla="*/ 2009478 w 2441542"/>
                    <a:gd name="connsiteY4-310" fmla="*/ 4261375 h 4277802"/>
                    <a:gd name="connsiteX5-311" fmla="*/ 2009478 w 2441542"/>
                    <a:gd name="connsiteY5-312" fmla="*/ 3987536 h 4277802"/>
                    <a:gd name="connsiteX6-313" fmla="*/ 432064 w 2441542"/>
                    <a:gd name="connsiteY6-314" fmla="*/ 3987536 h 4277802"/>
                    <a:gd name="connsiteX7-315" fmla="*/ 432064 w 2441542"/>
                    <a:gd name="connsiteY7-316" fmla="*/ 4270253 h 4277802"/>
                    <a:gd name="connsiteX8-317" fmla="*/ 416356 w 2441542"/>
                    <a:gd name="connsiteY8-318" fmla="*/ 4270341 h 4277802"/>
                    <a:gd name="connsiteX9-319" fmla="*/ 113121 w 2441542"/>
                    <a:gd name="connsiteY9-320" fmla="*/ 4042521 h 4277802"/>
                    <a:gd name="connsiteX10-321" fmla="*/ 0 w 2441542"/>
                    <a:gd name="connsiteY10-322" fmla="*/ 227820 h 4277802"/>
                    <a:gd name="connsiteX11-323" fmla="*/ 227820 w 2441542"/>
                    <a:gd name="connsiteY11-324" fmla="*/ 0 h 4277802"/>
                    <a:gd name="connsiteX0-325" fmla="*/ 227820 w 2441542"/>
                    <a:gd name="connsiteY0-326" fmla="*/ 0 h 4273014"/>
                    <a:gd name="connsiteX1-327" fmla="*/ 2213722 w 2441542"/>
                    <a:gd name="connsiteY1-328" fmla="*/ 0 h 4273014"/>
                    <a:gd name="connsiteX2-329" fmla="*/ 2441542 w 2441542"/>
                    <a:gd name="connsiteY2-330" fmla="*/ 227820 h 4273014"/>
                    <a:gd name="connsiteX3-331" fmla="*/ 2318994 w 2441542"/>
                    <a:gd name="connsiteY3-332" fmla="*/ 4033095 h 4273014"/>
                    <a:gd name="connsiteX4-333" fmla="*/ 2009478 w 2441542"/>
                    <a:gd name="connsiteY4-334" fmla="*/ 4261375 h 4273014"/>
                    <a:gd name="connsiteX5-335" fmla="*/ 2009478 w 2441542"/>
                    <a:gd name="connsiteY5-336" fmla="*/ 3987536 h 4273014"/>
                    <a:gd name="connsiteX6-337" fmla="*/ 432064 w 2441542"/>
                    <a:gd name="connsiteY6-338" fmla="*/ 3987536 h 4273014"/>
                    <a:gd name="connsiteX7-339" fmla="*/ 432064 w 2441542"/>
                    <a:gd name="connsiteY7-340" fmla="*/ 4270253 h 4273014"/>
                    <a:gd name="connsiteX8-341" fmla="*/ 416356 w 2441542"/>
                    <a:gd name="connsiteY8-342" fmla="*/ 4270341 h 4273014"/>
                    <a:gd name="connsiteX9-343" fmla="*/ 113121 w 2441542"/>
                    <a:gd name="connsiteY9-344" fmla="*/ 4042521 h 4273014"/>
                    <a:gd name="connsiteX10-345" fmla="*/ 0 w 2441542"/>
                    <a:gd name="connsiteY10-346" fmla="*/ 227820 h 4273014"/>
                    <a:gd name="connsiteX11-347" fmla="*/ 227820 w 2441542"/>
                    <a:gd name="connsiteY11-348" fmla="*/ 0 h 4273014"/>
                    <a:gd name="connsiteX0-349" fmla="*/ 227820 w 2441542"/>
                    <a:gd name="connsiteY0-350" fmla="*/ 0 h 4273014"/>
                    <a:gd name="connsiteX1-351" fmla="*/ 2213722 w 2441542"/>
                    <a:gd name="connsiteY1-352" fmla="*/ 0 h 4273014"/>
                    <a:gd name="connsiteX2-353" fmla="*/ 2441542 w 2441542"/>
                    <a:gd name="connsiteY2-354" fmla="*/ 227820 h 4273014"/>
                    <a:gd name="connsiteX3-355" fmla="*/ 2318994 w 2441542"/>
                    <a:gd name="connsiteY3-356" fmla="*/ 4033095 h 4273014"/>
                    <a:gd name="connsiteX4-357" fmla="*/ 2009478 w 2441542"/>
                    <a:gd name="connsiteY4-358" fmla="*/ 4261375 h 4273014"/>
                    <a:gd name="connsiteX5-359" fmla="*/ 2009478 w 2441542"/>
                    <a:gd name="connsiteY5-360" fmla="*/ 3987536 h 4273014"/>
                    <a:gd name="connsiteX6-361" fmla="*/ 432064 w 2441542"/>
                    <a:gd name="connsiteY6-362" fmla="*/ 3987536 h 4273014"/>
                    <a:gd name="connsiteX7-363" fmla="*/ 432064 w 2441542"/>
                    <a:gd name="connsiteY7-364" fmla="*/ 4270253 h 4273014"/>
                    <a:gd name="connsiteX8-365" fmla="*/ 416356 w 2441542"/>
                    <a:gd name="connsiteY8-366" fmla="*/ 4270341 h 4273014"/>
                    <a:gd name="connsiteX9-367" fmla="*/ 113121 w 2441542"/>
                    <a:gd name="connsiteY9-368" fmla="*/ 4042521 h 4273014"/>
                    <a:gd name="connsiteX10-369" fmla="*/ 0 w 2441542"/>
                    <a:gd name="connsiteY10-370" fmla="*/ 227820 h 4273014"/>
                    <a:gd name="connsiteX11-371" fmla="*/ 227820 w 2441542"/>
                    <a:gd name="connsiteY11-372" fmla="*/ 0 h 4273014"/>
                    <a:gd name="connsiteX0-373" fmla="*/ 227820 w 2441542"/>
                    <a:gd name="connsiteY0-374" fmla="*/ 0 h 4273014"/>
                    <a:gd name="connsiteX1-375" fmla="*/ 2213722 w 2441542"/>
                    <a:gd name="connsiteY1-376" fmla="*/ 0 h 4273014"/>
                    <a:gd name="connsiteX2-377" fmla="*/ 2441542 w 2441542"/>
                    <a:gd name="connsiteY2-378" fmla="*/ 227820 h 4273014"/>
                    <a:gd name="connsiteX3-379" fmla="*/ 2318994 w 2441542"/>
                    <a:gd name="connsiteY3-380" fmla="*/ 4033095 h 4273014"/>
                    <a:gd name="connsiteX4-381" fmla="*/ 2009478 w 2441542"/>
                    <a:gd name="connsiteY4-382" fmla="*/ 4261375 h 4273014"/>
                    <a:gd name="connsiteX5-383" fmla="*/ 2009478 w 2441542"/>
                    <a:gd name="connsiteY5-384" fmla="*/ 3987536 h 4273014"/>
                    <a:gd name="connsiteX6-385" fmla="*/ 432064 w 2441542"/>
                    <a:gd name="connsiteY6-386" fmla="*/ 3987536 h 4273014"/>
                    <a:gd name="connsiteX7-387" fmla="*/ 432064 w 2441542"/>
                    <a:gd name="connsiteY7-388" fmla="*/ 4270253 h 4273014"/>
                    <a:gd name="connsiteX8-389" fmla="*/ 416356 w 2441542"/>
                    <a:gd name="connsiteY8-390" fmla="*/ 4270341 h 4273014"/>
                    <a:gd name="connsiteX9-391" fmla="*/ 113121 w 2441542"/>
                    <a:gd name="connsiteY9-392" fmla="*/ 4042521 h 4273014"/>
                    <a:gd name="connsiteX10-393" fmla="*/ 0 w 2441542"/>
                    <a:gd name="connsiteY10-394" fmla="*/ 227820 h 4273014"/>
                    <a:gd name="connsiteX11-395" fmla="*/ 227820 w 2441542"/>
                    <a:gd name="connsiteY11-396" fmla="*/ 0 h 4273014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</a:cxnLst>
                  <a:rect l="l" t="t" r="r" b="b"/>
                  <a:pathLst>
                    <a:path w="2441542" h="4273014">
                      <a:moveTo>
                        <a:pt x="227820" y="0"/>
                      </a:moveTo>
                      <a:lnTo>
                        <a:pt x="2213722" y="0"/>
                      </a:lnTo>
                      <a:cubicBezTo>
                        <a:pt x="2339544" y="0"/>
                        <a:pt x="2441542" y="101998"/>
                        <a:pt x="2441542" y="227820"/>
                      </a:cubicBezTo>
                      <a:lnTo>
                        <a:pt x="2318994" y="4033095"/>
                      </a:lnTo>
                      <a:cubicBezTo>
                        <a:pt x="2314039" y="4296922"/>
                        <a:pt x="2128120" y="4275064"/>
                        <a:pt x="2009478" y="4261375"/>
                      </a:cubicBezTo>
                      <a:lnTo>
                        <a:pt x="2009478" y="3987536"/>
                      </a:lnTo>
                      <a:lnTo>
                        <a:pt x="432064" y="3987536"/>
                      </a:lnTo>
                      <a:lnTo>
                        <a:pt x="432064" y="4270253"/>
                      </a:lnTo>
                      <a:lnTo>
                        <a:pt x="416356" y="4270341"/>
                      </a:lnTo>
                      <a:cubicBezTo>
                        <a:pt x="290534" y="4270341"/>
                        <a:pt x="94833" y="4314647"/>
                        <a:pt x="113121" y="4042521"/>
                      </a:cubicBezTo>
                      <a:cubicBezTo>
                        <a:pt x="113121" y="2777238"/>
                        <a:pt x="0" y="1493103"/>
                        <a:pt x="0" y="227820"/>
                      </a:cubicBezTo>
                      <a:cubicBezTo>
                        <a:pt x="0" y="101998"/>
                        <a:pt x="101998" y="0"/>
                        <a:pt x="227820" y="0"/>
                      </a:cubicBezTo>
                      <a:close/>
                    </a:path>
                  </a:pathLst>
                </a:custGeom>
                <a:gradFill>
                  <a:gsLst>
                    <a:gs pos="11000">
                      <a:srgbClr val="EE2626"/>
                    </a:gs>
                    <a:gs pos="30000">
                      <a:srgbClr val="F04242"/>
                    </a:gs>
                    <a:gs pos="54000">
                      <a:srgbClr val="F04242"/>
                    </a:gs>
                    <a:gs pos="89000">
                      <a:srgbClr val="DD1111"/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24" name="组合 23"/>
                <p:cNvGrpSpPr/>
                <p:nvPr/>
              </p:nvGrpSpPr>
              <p:grpSpPr>
                <a:xfrm>
                  <a:off x="1479496" y="2711908"/>
                  <a:ext cx="1592485" cy="2966435"/>
                  <a:chOff x="1430609" y="2769202"/>
                  <a:chExt cx="1592485" cy="2966435"/>
                </a:xfrm>
              </p:grpSpPr>
              <p:sp>
                <p:nvSpPr>
                  <p:cNvPr id="26" name="矩形: 圆角 25"/>
                  <p:cNvSpPr/>
                  <p:nvPr/>
                </p:nvSpPr>
                <p:spPr>
                  <a:xfrm>
                    <a:off x="1430609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A400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7" name="矩形: 圆角 26"/>
                  <p:cNvSpPr/>
                  <p:nvPr/>
                </p:nvSpPr>
                <p:spPr>
                  <a:xfrm>
                    <a:off x="2109337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A400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8" name="矩形: 圆角 27"/>
                  <p:cNvSpPr/>
                  <p:nvPr/>
                </p:nvSpPr>
                <p:spPr>
                  <a:xfrm>
                    <a:off x="2788065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A400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5" name="矩形: 圆角 24"/>
                <p:cNvSpPr/>
                <p:nvPr/>
              </p:nvSpPr>
              <p:spPr>
                <a:xfrm>
                  <a:off x="977095" y="1717977"/>
                  <a:ext cx="2597285" cy="592755"/>
                </a:xfrm>
                <a:prstGeom prst="roundRect">
                  <a:avLst>
                    <a:gd name="adj" fmla="val 24075"/>
                  </a:avLst>
                </a:prstGeom>
                <a:gradFill>
                  <a:gsLst>
                    <a:gs pos="11000">
                      <a:srgbClr val="EE2626"/>
                    </a:gs>
                    <a:gs pos="30000">
                      <a:srgbClr val="F04242"/>
                    </a:gs>
                    <a:gs pos="54000">
                      <a:srgbClr val="F04242"/>
                    </a:gs>
                    <a:gs pos="89000">
                      <a:srgbClr val="DD1111"/>
                    </a:gs>
                  </a:gsLst>
                  <a:lin ang="10800000" scaled="0"/>
                </a:gradFill>
                <a:ln>
                  <a:solidFill>
                    <a:srgbClr val="7E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0" name="组合 19"/>
              <p:cNvGrpSpPr/>
              <p:nvPr/>
            </p:nvGrpSpPr>
            <p:grpSpPr>
              <a:xfrm>
                <a:off x="4793262" y="4461920"/>
                <a:ext cx="861060" cy="861060"/>
                <a:chOff x="4793262" y="4461920"/>
                <a:chExt cx="861060" cy="861060"/>
              </a:xfrm>
            </p:grpSpPr>
            <p:sp>
              <p:nvSpPr>
                <p:cNvPr id="21" name="矩形: 圆角 20"/>
                <p:cNvSpPr/>
                <p:nvPr/>
              </p:nvSpPr>
              <p:spPr>
                <a:xfrm>
                  <a:off x="4793262" y="4461920"/>
                  <a:ext cx="861060" cy="861060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DD111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22" name="图片 21"/>
                <p:cNvPicPr>
                  <a:picLocks noChangeAspect="1"/>
                </p:cNvPicPr>
                <p:nvPr/>
              </p:nvPicPr>
              <p:blipFill rotWithShape="1">
                <a:blip r:embed="rId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589" t="3141" r="3248" b="3842"/>
                <a:stretch>
                  <a:fillRect/>
                </a:stretch>
              </p:blipFill>
              <p:spPr>
                <a:xfrm>
                  <a:off x="4799602" y="4473570"/>
                  <a:ext cx="848065" cy="848065"/>
                </a:xfrm>
                <a:prstGeom prst="roundRect">
                  <a:avLst/>
                </a:prstGeom>
              </p:spPr>
            </p:pic>
          </p:grpSp>
        </p:grpSp>
      </p:grpSp>
      <p:sp>
        <p:nvSpPr>
          <p:cNvPr id="71" name="任意多边形: 形状 70"/>
          <p:cNvSpPr/>
          <p:nvPr/>
        </p:nvSpPr>
        <p:spPr>
          <a:xfrm flipV="1">
            <a:off x="1080347" y="2197515"/>
            <a:ext cx="10031306" cy="1574240"/>
          </a:xfrm>
          <a:custGeom>
            <a:avLst/>
            <a:gdLst>
              <a:gd name="connsiteX0" fmla="*/ 344103 w 8239587"/>
              <a:gd name="connsiteY0" fmla="*/ 2417240 h 2417240"/>
              <a:gd name="connsiteX1" fmla="*/ 7895484 w 8239587"/>
              <a:gd name="connsiteY1" fmla="*/ 2417240 h 2417240"/>
              <a:gd name="connsiteX2" fmla="*/ 8239587 w 8239587"/>
              <a:gd name="connsiteY2" fmla="*/ 2068021 h 2417240"/>
              <a:gd name="connsiteX3" fmla="*/ 8102427 w 8239587"/>
              <a:gd name="connsiteY3" fmla="*/ 702117 h 2417240"/>
              <a:gd name="connsiteX4" fmla="*/ 7804044 w 8239587"/>
              <a:gd name="connsiteY4" fmla="*/ 321965 h 2417240"/>
              <a:gd name="connsiteX5" fmla="*/ 3382114 w 8239587"/>
              <a:gd name="connsiteY5" fmla="*/ 321965 h 2417240"/>
              <a:gd name="connsiteX6" fmla="*/ 3221849 w 8239587"/>
              <a:gd name="connsiteY6" fmla="*/ 0 h 2417240"/>
              <a:gd name="connsiteX7" fmla="*/ 3061584 w 8239587"/>
              <a:gd name="connsiteY7" fmla="*/ 321965 h 2417240"/>
              <a:gd name="connsiteX8" fmla="*/ 466023 w 8239587"/>
              <a:gd name="connsiteY8" fmla="*/ 321965 h 2417240"/>
              <a:gd name="connsiteX9" fmla="*/ 76200 w 8239587"/>
              <a:gd name="connsiteY9" fmla="*/ 640251 h 2417240"/>
              <a:gd name="connsiteX10" fmla="*/ 0 w 8239587"/>
              <a:gd name="connsiteY10" fmla="*/ 2068021 h 2417240"/>
              <a:gd name="connsiteX11" fmla="*/ 344103 w 8239587"/>
              <a:gd name="connsiteY11" fmla="*/ 2417240 h 2417240"/>
              <a:gd name="connsiteX0-1" fmla="*/ 344103 w 8239587"/>
              <a:gd name="connsiteY0-2" fmla="*/ 2417240 h 2417240"/>
              <a:gd name="connsiteX1-3" fmla="*/ 7895484 w 8239587"/>
              <a:gd name="connsiteY1-4" fmla="*/ 2417240 h 2417240"/>
              <a:gd name="connsiteX2-5" fmla="*/ 8239587 w 8239587"/>
              <a:gd name="connsiteY2-6" fmla="*/ 2068021 h 2417240"/>
              <a:gd name="connsiteX3-7" fmla="*/ 8102427 w 8239587"/>
              <a:gd name="connsiteY3-8" fmla="*/ 702117 h 2417240"/>
              <a:gd name="connsiteX4-9" fmla="*/ 7804044 w 8239587"/>
              <a:gd name="connsiteY4-10" fmla="*/ 321965 h 2417240"/>
              <a:gd name="connsiteX5-11" fmla="*/ 3382114 w 8239587"/>
              <a:gd name="connsiteY5-12" fmla="*/ 321965 h 2417240"/>
              <a:gd name="connsiteX6-13" fmla="*/ 3221849 w 8239587"/>
              <a:gd name="connsiteY6-14" fmla="*/ 0 h 2417240"/>
              <a:gd name="connsiteX7-15" fmla="*/ 1547309 w 8239587"/>
              <a:gd name="connsiteY7-16" fmla="*/ 312309 h 2417240"/>
              <a:gd name="connsiteX8-17" fmla="*/ 466023 w 8239587"/>
              <a:gd name="connsiteY8-18" fmla="*/ 321965 h 2417240"/>
              <a:gd name="connsiteX9-19" fmla="*/ 76200 w 8239587"/>
              <a:gd name="connsiteY9-20" fmla="*/ 640251 h 2417240"/>
              <a:gd name="connsiteX10-21" fmla="*/ 0 w 8239587"/>
              <a:gd name="connsiteY10-22" fmla="*/ 2068021 h 2417240"/>
              <a:gd name="connsiteX11-23" fmla="*/ 344103 w 8239587"/>
              <a:gd name="connsiteY11-24" fmla="*/ 2417240 h 2417240"/>
              <a:gd name="connsiteX0-25" fmla="*/ 344103 w 8239587"/>
              <a:gd name="connsiteY0-26" fmla="*/ 2417240 h 2417240"/>
              <a:gd name="connsiteX1-27" fmla="*/ 7895484 w 8239587"/>
              <a:gd name="connsiteY1-28" fmla="*/ 2417240 h 2417240"/>
              <a:gd name="connsiteX2-29" fmla="*/ 8239587 w 8239587"/>
              <a:gd name="connsiteY2-30" fmla="*/ 2068021 h 2417240"/>
              <a:gd name="connsiteX3-31" fmla="*/ 8102427 w 8239587"/>
              <a:gd name="connsiteY3-32" fmla="*/ 702117 h 2417240"/>
              <a:gd name="connsiteX4-33" fmla="*/ 7804044 w 8239587"/>
              <a:gd name="connsiteY4-34" fmla="*/ 321965 h 2417240"/>
              <a:gd name="connsiteX5-35" fmla="*/ 2009802 w 8239587"/>
              <a:gd name="connsiteY5-36" fmla="*/ 321965 h 2417240"/>
              <a:gd name="connsiteX6-37" fmla="*/ 3221849 w 8239587"/>
              <a:gd name="connsiteY6-38" fmla="*/ 0 h 2417240"/>
              <a:gd name="connsiteX7-39" fmla="*/ 1547309 w 8239587"/>
              <a:gd name="connsiteY7-40" fmla="*/ 312309 h 2417240"/>
              <a:gd name="connsiteX8-41" fmla="*/ 466023 w 8239587"/>
              <a:gd name="connsiteY8-42" fmla="*/ 321965 h 2417240"/>
              <a:gd name="connsiteX9-43" fmla="*/ 76200 w 8239587"/>
              <a:gd name="connsiteY9-44" fmla="*/ 640251 h 2417240"/>
              <a:gd name="connsiteX10-45" fmla="*/ 0 w 8239587"/>
              <a:gd name="connsiteY10-46" fmla="*/ 2068021 h 2417240"/>
              <a:gd name="connsiteX11-47" fmla="*/ 344103 w 8239587"/>
              <a:gd name="connsiteY11-48" fmla="*/ 2417240 h 2417240"/>
              <a:gd name="connsiteX0-49" fmla="*/ 344103 w 8239587"/>
              <a:gd name="connsiteY0-50" fmla="*/ 2504154 h 2504154"/>
              <a:gd name="connsiteX1-51" fmla="*/ 7895484 w 8239587"/>
              <a:gd name="connsiteY1-52" fmla="*/ 2504154 h 2504154"/>
              <a:gd name="connsiteX2-53" fmla="*/ 8239587 w 8239587"/>
              <a:gd name="connsiteY2-54" fmla="*/ 2154935 h 2504154"/>
              <a:gd name="connsiteX3-55" fmla="*/ 8102427 w 8239587"/>
              <a:gd name="connsiteY3-56" fmla="*/ 789031 h 2504154"/>
              <a:gd name="connsiteX4-57" fmla="*/ 7804044 w 8239587"/>
              <a:gd name="connsiteY4-58" fmla="*/ 408879 h 2504154"/>
              <a:gd name="connsiteX5-59" fmla="*/ 2009802 w 8239587"/>
              <a:gd name="connsiteY5-60" fmla="*/ 408879 h 2504154"/>
              <a:gd name="connsiteX6-61" fmla="*/ 1739120 w 8239587"/>
              <a:gd name="connsiteY6-62" fmla="*/ 0 h 2504154"/>
              <a:gd name="connsiteX7-63" fmla="*/ 1547309 w 8239587"/>
              <a:gd name="connsiteY7-64" fmla="*/ 399223 h 2504154"/>
              <a:gd name="connsiteX8-65" fmla="*/ 466023 w 8239587"/>
              <a:gd name="connsiteY8-66" fmla="*/ 408879 h 2504154"/>
              <a:gd name="connsiteX9-67" fmla="*/ 76200 w 8239587"/>
              <a:gd name="connsiteY9-68" fmla="*/ 727165 h 2504154"/>
              <a:gd name="connsiteX10-69" fmla="*/ 0 w 8239587"/>
              <a:gd name="connsiteY10-70" fmla="*/ 2154935 h 2504154"/>
              <a:gd name="connsiteX11-71" fmla="*/ 344103 w 8239587"/>
              <a:gd name="connsiteY11-72" fmla="*/ 2504154 h 2504154"/>
              <a:gd name="connsiteX0-73" fmla="*/ 344103 w 8239587"/>
              <a:gd name="connsiteY0-74" fmla="*/ 2504154 h 2504154"/>
              <a:gd name="connsiteX1-75" fmla="*/ 7895484 w 8239587"/>
              <a:gd name="connsiteY1-76" fmla="*/ 2504154 h 2504154"/>
              <a:gd name="connsiteX2-77" fmla="*/ 8239587 w 8239587"/>
              <a:gd name="connsiteY2-78" fmla="*/ 2154935 h 2504154"/>
              <a:gd name="connsiteX3-79" fmla="*/ 8102427 w 8239587"/>
              <a:gd name="connsiteY3-80" fmla="*/ 789031 h 2504154"/>
              <a:gd name="connsiteX4-81" fmla="*/ 7804044 w 8239587"/>
              <a:gd name="connsiteY4-82" fmla="*/ 408879 h 2504154"/>
              <a:gd name="connsiteX5-83" fmla="*/ 2009802 w 8239587"/>
              <a:gd name="connsiteY5-84" fmla="*/ 408879 h 2504154"/>
              <a:gd name="connsiteX6-85" fmla="*/ 1739120 w 8239587"/>
              <a:gd name="connsiteY6-86" fmla="*/ 0 h 2504154"/>
              <a:gd name="connsiteX7-87" fmla="*/ 1547309 w 8239587"/>
              <a:gd name="connsiteY7-88" fmla="*/ 399223 h 2504154"/>
              <a:gd name="connsiteX8-89" fmla="*/ 466023 w 8239587"/>
              <a:gd name="connsiteY8-90" fmla="*/ 408879 h 2504154"/>
              <a:gd name="connsiteX9-91" fmla="*/ 76200 w 8239587"/>
              <a:gd name="connsiteY9-92" fmla="*/ 727165 h 2504154"/>
              <a:gd name="connsiteX10-93" fmla="*/ 0 w 8239587"/>
              <a:gd name="connsiteY10-94" fmla="*/ 2154935 h 2504154"/>
              <a:gd name="connsiteX11-95" fmla="*/ 344103 w 8239587"/>
              <a:gd name="connsiteY11-96" fmla="*/ 2504154 h 2504154"/>
              <a:gd name="connsiteX0-97" fmla="*/ 344103 w 8239587"/>
              <a:gd name="connsiteY0-98" fmla="*/ 2494497 h 2494497"/>
              <a:gd name="connsiteX1-99" fmla="*/ 7895484 w 8239587"/>
              <a:gd name="connsiteY1-100" fmla="*/ 2494497 h 2494497"/>
              <a:gd name="connsiteX2-101" fmla="*/ 8239587 w 8239587"/>
              <a:gd name="connsiteY2-102" fmla="*/ 2145278 h 2494497"/>
              <a:gd name="connsiteX3-103" fmla="*/ 8102427 w 8239587"/>
              <a:gd name="connsiteY3-104" fmla="*/ 779374 h 2494497"/>
              <a:gd name="connsiteX4-105" fmla="*/ 7804044 w 8239587"/>
              <a:gd name="connsiteY4-106" fmla="*/ 399222 h 2494497"/>
              <a:gd name="connsiteX5-107" fmla="*/ 2009802 w 8239587"/>
              <a:gd name="connsiteY5-108" fmla="*/ 399222 h 2494497"/>
              <a:gd name="connsiteX6-109" fmla="*/ 1754894 w 8239587"/>
              <a:gd name="connsiteY6-110" fmla="*/ 0 h 2494497"/>
              <a:gd name="connsiteX7-111" fmla="*/ 1547309 w 8239587"/>
              <a:gd name="connsiteY7-112" fmla="*/ 389566 h 2494497"/>
              <a:gd name="connsiteX8-113" fmla="*/ 466023 w 8239587"/>
              <a:gd name="connsiteY8-114" fmla="*/ 399222 h 2494497"/>
              <a:gd name="connsiteX9-115" fmla="*/ 76200 w 8239587"/>
              <a:gd name="connsiteY9-116" fmla="*/ 717508 h 2494497"/>
              <a:gd name="connsiteX10-117" fmla="*/ 0 w 8239587"/>
              <a:gd name="connsiteY10-118" fmla="*/ 2145278 h 2494497"/>
              <a:gd name="connsiteX11-119" fmla="*/ 344103 w 8239587"/>
              <a:gd name="connsiteY11-120" fmla="*/ 2494497 h 2494497"/>
              <a:gd name="connsiteX0-121" fmla="*/ 344103 w 8239587"/>
              <a:gd name="connsiteY0-122" fmla="*/ 2397925 h 2397925"/>
              <a:gd name="connsiteX1-123" fmla="*/ 7895484 w 8239587"/>
              <a:gd name="connsiteY1-124" fmla="*/ 2397925 h 2397925"/>
              <a:gd name="connsiteX2-125" fmla="*/ 8239587 w 8239587"/>
              <a:gd name="connsiteY2-126" fmla="*/ 2048706 h 2397925"/>
              <a:gd name="connsiteX3-127" fmla="*/ 8102427 w 8239587"/>
              <a:gd name="connsiteY3-128" fmla="*/ 682802 h 2397925"/>
              <a:gd name="connsiteX4-129" fmla="*/ 7804044 w 8239587"/>
              <a:gd name="connsiteY4-130" fmla="*/ 302650 h 2397925"/>
              <a:gd name="connsiteX5-131" fmla="*/ 2009802 w 8239587"/>
              <a:gd name="connsiteY5-132" fmla="*/ 302650 h 2397925"/>
              <a:gd name="connsiteX6-133" fmla="*/ 1770668 w 8239587"/>
              <a:gd name="connsiteY6-134" fmla="*/ 0 h 2397925"/>
              <a:gd name="connsiteX7-135" fmla="*/ 1547309 w 8239587"/>
              <a:gd name="connsiteY7-136" fmla="*/ 292994 h 2397925"/>
              <a:gd name="connsiteX8-137" fmla="*/ 466023 w 8239587"/>
              <a:gd name="connsiteY8-138" fmla="*/ 302650 h 2397925"/>
              <a:gd name="connsiteX9-139" fmla="*/ 76200 w 8239587"/>
              <a:gd name="connsiteY9-140" fmla="*/ 620936 h 2397925"/>
              <a:gd name="connsiteX10-141" fmla="*/ 0 w 8239587"/>
              <a:gd name="connsiteY10-142" fmla="*/ 2048706 h 2397925"/>
              <a:gd name="connsiteX11-143" fmla="*/ 344103 w 8239587"/>
              <a:gd name="connsiteY11-144" fmla="*/ 2397925 h 2397925"/>
              <a:gd name="connsiteX0-145" fmla="*/ 344103 w 8239587"/>
              <a:gd name="connsiteY0-146" fmla="*/ 2397925 h 2397925"/>
              <a:gd name="connsiteX1-147" fmla="*/ 7895484 w 8239587"/>
              <a:gd name="connsiteY1-148" fmla="*/ 2397925 h 2397925"/>
              <a:gd name="connsiteX2-149" fmla="*/ 8239587 w 8239587"/>
              <a:gd name="connsiteY2-150" fmla="*/ 2048706 h 2397925"/>
              <a:gd name="connsiteX3-151" fmla="*/ 8102427 w 8239587"/>
              <a:gd name="connsiteY3-152" fmla="*/ 682802 h 2397925"/>
              <a:gd name="connsiteX4-153" fmla="*/ 7804044 w 8239587"/>
              <a:gd name="connsiteY4-154" fmla="*/ 302650 h 2397925"/>
              <a:gd name="connsiteX5-155" fmla="*/ 2009802 w 8239587"/>
              <a:gd name="connsiteY5-156" fmla="*/ 302650 h 2397925"/>
              <a:gd name="connsiteX6-157" fmla="*/ 1770668 w 8239587"/>
              <a:gd name="connsiteY6-158" fmla="*/ 0 h 2397925"/>
              <a:gd name="connsiteX7-159" fmla="*/ 1547309 w 8239587"/>
              <a:gd name="connsiteY7-160" fmla="*/ 292994 h 2397925"/>
              <a:gd name="connsiteX8-161" fmla="*/ 466023 w 8239587"/>
              <a:gd name="connsiteY8-162" fmla="*/ 302650 h 2397925"/>
              <a:gd name="connsiteX9-163" fmla="*/ 50879 w 8239587"/>
              <a:gd name="connsiteY9-164" fmla="*/ 636138 h 2397925"/>
              <a:gd name="connsiteX10-165" fmla="*/ 0 w 8239587"/>
              <a:gd name="connsiteY10-166" fmla="*/ 2048706 h 2397925"/>
              <a:gd name="connsiteX11-167" fmla="*/ 344103 w 8239587"/>
              <a:gd name="connsiteY11-168" fmla="*/ 2397925 h 2397925"/>
              <a:gd name="connsiteX0-169" fmla="*/ 345917 w 8241401"/>
              <a:gd name="connsiteY0-170" fmla="*/ 2397925 h 2397925"/>
              <a:gd name="connsiteX1-171" fmla="*/ 7897298 w 8241401"/>
              <a:gd name="connsiteY1-172" fmla="*/ 2397925 h 2397925"/>
              <a:gd name="connsiteX2-173" fmla="*/ 8241401 w 8241401"/>
              <a:gd name="connsiteY2-174" fmla="*/ 2048706 h 2397925"/>
              <a:gd name="connsiteX3-175" fmla="*/ 8104241 w 8241401"/>
              <a:gd name="connsiteY3-176" fmla="*/ 682802 h 2397925"/>
              <a:gd name="connsiteX4-177" fmla="*/ 7805858 w 8241401"/>
              <a:gd name="connsiteY4-178" fmla="*/ 302650 h 2397925"/>
              <a:gd name="connsiteX5-179" fmla="*/ 2011616 w 8241401"/>
              <a:gd name="connsiteY5-180" fmla="*/ 302650 h 2397925"/>
              <a:gd name="connsiteX6-181" fmla="*/ 1772482 w 8241401"/>
              <a:gd name="connsiteY6-182" fmla="*/ 0 h 2397925"/>
              <a:gd name="connsiteX7-183" fmla="*/ 1549123 w 8241401"/>
              <a:gd name="connsiteY7-184" fmla="*/ 292994 h 2397925"/>
              <a:gd name="connsiteX8-185" fmla="*/ 467837 w 8241401"/>
              <a:gd name="connsiteY8-186" fmla="*/ 302650 h 2397925"/>
              <a:gd name="connsiteX9-187" fmla="*/ 52693 w 8241401"/>
              <a:gd name="connsiteY9-188" fmla="*/ 636138 h 2397925"/>
              <a:gd name="connsiteX10-189" fmla="*/ 1814 w 8241401"/>
              <a:gd name="connsiteY10-190" fmla="*/ 2048706 h 2397925"/>
              <a:gd name="connsiteX11-191" fmla="*/ 345917 w 8241401"/>
              <a:gd name="connsiteY11-192" fmla="*/ 2397925 h 2397925"/>
              <a:gd name="connsiteX0-193" fmla="*/ 352856 w 8248340"/>
              <a:gd name="connsiteY0-194" fmla="*/ 2397925 h 2397925"/>
              <a:gd name="connsiteX1-195" fmla="*/ 7904237 w 8248340"/>
              <a:gd name="connsiteY1-196" fmla="*/ 2397925 h 2397925"/>
              <a:gd name="connsiteX2-197" fmla="*/ 8248340 w 8248340"/>
              <a:gd name="connsiteY2-198" fmla="*/ 2048706 h 2397925"/>
              <a:gd name="connsiteX3-199" fmla="*/ 8111180 w 8248340"/>
              <a:gd name="connsiteY3-200" fmla="*/ 682802 h 2397925"/>
              <a:gd name="connsiteX4-201" fmla="*/ 7812797 w 8248340"/>
              <a:gd name="connsiteY4-202" fmla="*/ 302650 h 2397925"/>
              <a:gd name="connsiteX5-203" fmla="*/ 2018555 w 8248340"/>
              <a:gd name="connsiteY5-204" fmla="*/ 302650 h 2397925"/>
              <a:gd name="connsiteX6-205" fmla="*/ 1779421 w 8248340"/>
              <a:gd name="connsiteY6-206" fmla="*/ 0 h 2397925"/>
              <a:gd name="connsiteX7-207" fmla="*/ 1556062 w 8248340"/>
              <a:gd name="connsiteY7-208" fmla="*/ 292994 h 2397925"/>
              <a:gd name="connsiteX8-209" fmla="*/ 474776 w 8248340"/>
              <a:gd name="connsiteY8-210" fmla="*/ 302650 h 2397925"/>
              <a:gd name="connsiteX9-211" fmla="*/ 59632 w 8248340"/>
              <a:gd name="connsiteY9-212" fmla="*/ 636138 h 2397925"/>
              <a:gd name="connsiteX10-213" fmla="*/ 313 w 8248340"/>
              <a:gd name="connsiteY10-214" fmla="*/ 2063908 h 2397925"/>
              <a:gd name="connsiteX11-215" fmla="*/ 352856 w 8248340"/>
              <a:gd name="connsiteY11-216" fmla="*/ 2397925 h 2397925"/>
              <a:gd name="connsiteX0-217" fmla="*/ 352856 w 8248340"/>
              <a:gd name="connsiteY0-218" fmla="*/ 2397925 h 2397925"/>
              <a:gd name="connsiteX1-219" fmla="*/ 7904237 w 8248340"/>
              <a:gd name="connsiteY1-220" fmla="*/ 2397925 h 2397925"/>
              <a:gd name="connsiteX2-221" fmla="*/ 8248340 w 8248340"/>
              <a:gd name="connsiteY2-222" fmla="*/ 2048706 h 2397925"/>
              <a:gd name="connsiteX3-223" fmla="*/ 8111180 w 8248340"/>
              <a:gd name="connsiteY3-224" fmla="*/ 682802 h 2397925"/>
              <a:gd name="connsiteX4-225" fmla="*/ 7812797 w 8248340"/>
              <a:gd name="connsiteY4-226" fmla="*/ 302650 h 2397925"/>
              <a:gd name="connsiteX5-227" fmla="*/ 2018555 w 8248340"/>
              <a:gd name="connsiteY5-228" fmla="*/ 302650 h 2397925"/>
              <a:gd name="connsiteX6-229" fmla="*/ 1779421 w 8248340"/>
              <a:gd name="connsiteY6-230" fmla="*/ 0 h 2397925"/>
              <a:gd name="connsiteX7-231" fmla="*/ 1556062 w 8248340"/>
              <a:gd name="connsiteY7-232" fmla="*/ 292994 h 2397925"/>
              <a:gd name="connsiteX8-233" fmla="*/ 272210 w 8248340"/>
              <a:gd name="connsiteY8-234" fmla="*/ 333054 h 2397925"/>
              <a:gd name="connsiteX9-235" fmla="*/ 59632 w 8248340"/>
              <a:gd name="connsiteY9-236" fmla="*/ 636138 h 2397925"/>
              <a:gd name="connsiteX10-237" fmla="*/ 313 w 8248340"/>
              <a:gd name="connsiteY10-238" fmla="*/ 2063908 h 2397925"/>
              <a:gd name="connsiteX11-239" fmla="*/ 352856 w 8248340"/>
              <a:gd name="connsiteY11-240" fmla="*/ 2397925 h 2397925"/>
              <a:gd name="connsiteX0-241" fmla="*/ 352856 w 8248340"/>
              <a:gd name="connsiteY0-242" fmla="*/ 2397925 h 2397925"/>
              <a:gd name="connsiteX1-243" fmla="*/ 7904237 w 8248340"/>
              <a:gd name="connsiteY1-244" fmla="*/ 2397925 h 2397925"/>
              <a:gd name="connsiteX2-245" fmla="*/ 8248340 w 8248340"/>
              <a:gd name="connsiteY2-246" fmla="*/ 2048706 h 2397925"/>
              <a:gd name="connsiteX3-247" fmla="*/ 8111180 w 8248340"/>
              <a:gd name="connsiteY3-248" fmla="*/ 682802 h 2397925"/>
              <a:gd name="connsiteX4-249" fmla="*/ 7812797 w 8248340"/>
              <a:gd name="connsiteY4-250" fmla="*/ 302650 h 2397925"/>
              <a:gd name="connsiteX5-251" fmla="*/ 2018555 w 8248340"/>
              <a:gd name="connsiteY5-252" fmla="*/ 302650 h 2397925"/>
              <a:gd name="connsiteX6-253" fmla="*/ 1779421 w 8248340"/>
              <a:gd name="connsiteY6-254" fmla="*/ 0 h 2397925"/>
              <a:gd name="connsiteX7-255" fmla="*/ 762681 w 8248340"/>
              <a:gd name="connsiteY7-256" fmla="*/ 292994 h 2397925"/>
              <a:gd name="connsiteX8-257" fmla="*/ 272210 w 8248340"/>
              <a:gd name="connsiteY8-258" fmla="*/ 333054 h 2397925"/>
              <a:gd name="connsiteX9-259" fmla="*/ 59632 w 8248340"/>
              <a:gd name="connsiteY9-260" fmla="*/ 636138 h 2397925"/>
              <a:gd name="connsiteX10-261" fmla="*/ 313 w 8248340"/>
              <a:gd name="connsiteY10-262" fmla="*/ 2063908 h 2397925"/>
              <a:gd name="connsiteX11-263" fmla="*/ 352856 w 8248340"/>
              <a:gd name="connsiteY11-264" fmla="*/ 2397925 h 2397925"/>
              <a:gd name="connsiteX0-265" fmla="*/ 352856 w 8248340"/>
              <a:gd name="connsiteY0-266" fmla="*/ 2397925 h 2397925"/>
              <a:gd name="connsiteX1-267" fmla="*/ 7904237 w 8248340"/>
              <a:gd name="connsiteY1-268" fmla="*/ 2397925 h 2397925"/>
              <a:gd name="connsiteX2-269" fmla="*/ 8248340 w 8248340"/>
              <a:gd name="connsiteY2-270" fmla="*/ 2048706 h 2397925"/>
              <a:gd name="connsiteX3-271" fmla="*/ 8111180 w 8248340"/>
              <a:gd name="connsiteY3-272" fmla="*/ 682802 h 2397925"/>
              <a:gd name="connsiteX4-273" fmla="*/ 7812797 w 8248340"/>
              <a:gd name="connsiteY4-274" fmla="*/ 302650 h 2397925"/>
              <a:gd name="connsiteX5-275" fmla="*/ 2018555 w 8248340"/>
              <a:gd name="connsiteY5-276" fmla="*/ 302650 h 2397925"/>
              <a:gd name="connsiteX6-277" fmla="*/ 1779421 w 8248340"/>
              <a:gd name="connsiteY6-278" fmla="*/ 0 h 2397925"/>
              <a:gd name="connsiteX7-279" fmla="*/ 1108731 w 8248340"/>
              <a:gd name="connsiteY7-280" fmla="*/ 369003 h 2397925"/>
              <a:gd name="connsiteX8-281" fmla="*/ 272210 w 8248340"/>
              <a:gd name="connsiteY8-282" fmla="*/ 333054 h 2397925"/>
              <a:gd name="connsiteX9-283" fmla="*/ 59632 w 8248340"/>
              <a:gd name="connsiteY9-284" fmla="*/ 636138 h 2397925"/>
              <a:gd name="connsiteX10-285" fmla="*/ 313 w 8248340"/>
              <a:gd name="connsiteY10-286" fmla="*/ 2063908 h 2397925"/>
              <a:gd name="connsiteX11-287" fmla="*/ 352856 w 8248340"/>
              <a:gd name="connsiteY11-288" fmla="*/ 2397925 h 2397925"/>
              <a:gd name="connsiteX0-289" fmla="*/ 352856 w 8248340"/>
              <a:gd name="connsiteY0-290" fmla="*/ 2397925 h 2397925"/>
              <a:gd name="connsiteX1-291" fmla="*/ 7904237 w 8248340"/>
              <a:gd name="connsiteY1-292" fmla="*/ 2397925 h 2397925"/>
              <a:gd name="connsiteX2-293" fmla="*/ 8248340 w 8248340"/>
              <a:gd name="connsiteY2-294" fmla="*/ 2048706 h 2397925"/>
              <a:gd name="connsiteX3-295" fmla="*/ 8111180 w 8248340"/>
              <a:gd name="connsiteY3-296" fmla="*/ 682802 h 2397925"/>
              <a:gd name="connsiteX4-297" fmla="*/ 7812797 w 8248340"/>
              <a:gd name="connsiteY4-298" fmla="*/ 302650 h 2397925"/>
              <a:gd name="connsiteX5-299" fmla="*/ 2018555 w 8248340"/>
              <a:gd name="connsiteY5-300" fmla="*/ 302650 h 2397925"/>
              <a:gd name="connsiteX6-301" fmla="*/ 1779421 w 8248340"/>
              <a:gd name="connsiteY6-302" fmla="*/ 0 h 2397925"/>
              <a:gd name="connsiteX7-303" fmla="*/ 712040 w 8248340"/>
              <a:gd name="connsiteY7-304" fmla="*/ 308196 h 2397925"/>
              <a:gd name="connsiteX8-305" fmla="*/ 272210 w 8248340"/>
              <a:gd name="connsiteY8-306" fmla="*/ 333054 h 2397925"/>
              <a:gd name="connsiteX9-307" fmla="*/ 59632 w 8248340"/>
              <a:gd name="connsiteY9-308" fmla="*/ 636138 h 2397925"/>
              <a:gd name="connsiteX10-309" fmla="*/ 313 w 8248340"/>
              <a:gd name="connsiteY10-310" fmla="*/ 2063908 h 2397925"/>
              <a:gd name="connsiteX11-311" fmla="*/ 352856 w 8248340"/>
              <a:gd name="connsiteY11-312" fmla="*/ 2397925 h 2397925"/>
              <a:gd name="connsiteX0-313" fmla="*/ 352856 w 8248340"/>
              <a:gd name="connsiteY0-314" fmla="*/ 2397925 h 2397925"/>
              <a:gd name="connsiteX1-315" fmla="*/ 7904237 w 8248340"/>
              <a:gd name="connsiteY1-316" fmla="*/ 2397925 h 2397925"/>
              <a:gd name="connsiteX2-317" fmla="*/ 8248340 w 8248340"/>
              <a:gd name="connsiteY2-318" fmla="*/ 2048706 h 2397925"/>
              <a:gd name="connsiteX3-319" fmla="*/ 8111180 w 8248340"/>
              <a:gd name="connsiteY3-320" fmla="*/ 682802 h 2397925"/>
              <a:gd name="connsiteX4-321" fmla="*/ 7812797 w 8248340"/>
              <a:gd name="connsiteY4-322" fmla="*/ 302650 h 2397925"/>
              <a:gd name="connsiteX5-323" fmla="*/ 2018555 w 8248340"/>
              <a:gd name="connsiteY5-324" fmla="*/ 302650 h 2397925"/>
              <a:gd name="connsiteX6-325" fmla="*/ 1779421 w 8248340"/>
              <a:gd name="connsiteY6-326" fmla="*/ 0 h 2397925"/>
              <a:gd name="connsiteX7-327" fmla="*/ 712040 w 8248340"/>
              <a:gd name="connsiteY7-328" fmla="*/ 308196 h 2397925"/>
              <a:gd name="connsiteX8-329" fmla="*/ 272210 w 8248340"/>
              <a:gd name="connsiteY8-330" fmla="*/ 333054 h 2397925"/>
              <a:gd name="connsiteX9-331" fmla="*/ 59632 w 8248340"/>
              <a:gd name="connsiteY9-332" fmla="*/ 636138 h 2397925"/>
              <a:gd name="connsiteX10-333" fmla="*/ 313 w 8248340"/>
              <a:gd name="connsiteY10-334" fmla="*/ 2063908 h 2397925"/>
              <a:gd name="connsiteX11-335" fmla="*/ 352856 w 8248340"/>
              <a:gd name="connsiteY11-336" fmla="*/ 2397925 h 2397925"/>
              <a:gd name="connsiteX0-337" fmla="*/ 352856 w 8248340"/>
              <a:gd name="connsiteY0-338" fmla="*/ 2397925 h 2397925"/>
              <a:gd name="connsiteX1-339" fmla="*/ 7904237 w 8248340"/>
              <a:gd name="connsiteY1-340" fmla="*/ 2397925 h 2397925"/>
              <a:gd name="connsiteX2-341" fmla="*/ 8248340 w 8248340"/>
              <a:gd name="connsiteY2-342" fmla="*/ 2048706 h 2397925"/>
              <a:gd name="connsiteX3-343" fmla="*/ 8111180 w 8248340"/>
              <a:gd name="connsiteY3-344" fmla="*/ 682802 h 2397925"/>
              <a:gd name="connsiteX4-345" fmla="*/ 7812797 w 8248340"/>
              <a:gd name="connsiteY4-346" fmla="*/ 302650 h 2397925"/>
              <a:gd name="connsiteX5-347" fmla="*/ 2018555 w 8248340"/>
              <a:gd name="connsiteY5-348" fmla="*/ 302650 h 2397925"/>
              <a:gd name="connsiteX6-349" fmla="*/ 1779421 w 8248340"/>
              <a:gd name="connsiteY6-350" fmla="*/ 0 h 2397925"/>
              <a:gd name="connsiteX7-351" fmla="*/ 720480 w 8248340"/>
              <a:gd name="connsiteY7-352" fmla="*/ 353803 h 2397925"/>
              <a:gd name="connsiteX8-353" fmla="*/ 272210 w 8248340"/>
              <a:gd name="connsiteY8-354" fmla="*/ 333054 h 2397925"/>
              <a:gd name="connsiteX9-355" fmla="*/ 59632 w 8248340"/>
              <a:gd name="connsiteY9-356" fmla="*/ 636138 h 2397925"/>
              <a:gd name="connsiteX10-357" fmla="*/ 313 w 8248340"/>
              <a:gd name="connsiteY10-358" fmla="*/ 2063908 h 2397925"/>
              <a:gd name="connsiteX11-359" fmla="*/ 352856 w 8248340"/>
              <a:gd name="connsiteY11-360" fmla="*/ 2397925 h 2397925"/>
              <a:gd name="connsiteX0-361" fmla="*/ 352856 w 8248340"/>
              <a:gd name="connsiteY0-362" fmla="*/ 2549943 h 2549943"/>
              <a:gd name="connsiteX1-363" fmla="*/ 7904237 w 8248340"/>
              <a:gd name="connsiteY1-364" fmla="*/ 2549943 h 2549943"/>
              <a:gd name="connsiteX2-365" fmla="*/ 8248340 w 8248340"/>
              <a:gd name="connsiteY2-366" fmla="*/ 2200724 h 2549943"/>
              <a:gd name="connsiteX3-367" fmla="*/ 8111180 w 8248340"/>
              <a:gd name="connsiteY3-368" fmla="*/ 834820 h 2549943"/>
              <a:gd name="connsiteX4-369" fmla="*/ 7812797 w 8248340"/>
              <a:gd name="connsiteY4-370" fmla="*/ 454668 h 2549943"/>
              <a:gd name="connsiteX5-371" fmla="*/ 2018555 w 8248340"/>
              <a:gd name="connsiteY5-372" fmla="*/ 454668 h 2549943"/>
              <a:gd name="connsiteX6-373" fmla="*/ 994480 w 8248340"/>
              <a:gd name="connsiteY6-374" fmla="*/ 0 h 2549943"/>
              <a:gd name="connsiteX7-375" fmla="*/ 720480 w 8248340"/>
              <a:gd name="connsiteY7-376" fmla="*/ 505821 h 2549943"/>
              <a:gd name="connsiteX8-377" fmla="*/ 272210 w 8248340"/>
              <a:gd name="connsiteY8-378" fmla="*/ 485072 h 2549943"/>
              <a:gd name="connsiteX9-379" fmla="*/ 59632 w 8248340"/>
              <a:gd name="connsiteY9-380" fmla="*/ 788156 h 2549943"/>
              <a:gd name="connsiteX10-381" fmla="*/ 313 w 8248340"/>
              <a:gd name="connsiteY10-382" fmla="*/ 2215926 h 2549943"/>
              <a:gd name="connsiteX11-383" fmla="*/ 352856 w 8248340"/>
              <a:gd name="connsiteY11-384" fmla="*/ 2549943 h 2549943"/>
              <a:gd name="connsiteX0-385" fmla="*/ 352856 w 8248340"/>
              <a:gd name="connsiteY0-386" fmla="*/ 2549943 h 2549943"/>
              <a:gd name="connsiteX1-387" fmla="*/ 7904237 w 8248340"/>
              <a:gd name="connsiteY1-388" fmla="*/ 2549943 h 2549943"/>
              <a:gd name="connsiteX2-389" fmla="*/ 8248340 w 8248340"/>
              <a:gd name="connsiteY2-390" fmla="*/ 2200724 h 2549943"/>
              <a:gd name="connsiteX3-391" fmla="*/ 8111180 w 8248340"/>
              <a:gd name="connsiteY3-392" fmla="*/ 834820 h 2549943"/>
              <a:gd name="connsiteX4-393" fmla="*/ 7812797 w 8248340"/>
              <a:gd name="connsiteY4-394" fmla="*/ 454668 h 2549943"/>
              <a:gd name="connsiteX5-395" fmla="*/ 1208293 w 8248340"/>
              <a:gd name="connsiteY5-396" fmla="*/ 439466 h 2549943"/>
              <a:gd name="connsiteX6-397" fmla="*/ 994480 w 8248340"/>
              <a:gd name="connsiteY6-398" fmla="*/ 0 h 2549943"/>
              <a:gd name="connsiteX7-399" fmla="*/ 720480 w 8248340"/>
              <a:gd name="connsiteY7-400" fmla="*/ 505821 h 2549943"/>
              <a:gd name="connsiteX8-401" fmla="*/ 272210 w 8248340"/>
              <a:gd name="connsiteY8-402" fmla="*/ 485072 h 2549943"/>
              <a:gd name="connsiteX9-403" fmla="*/ 59632 w 8248340"/>
              <a:gd name="connsiteY9-404" fmla="*/ 788156 h 2549943"/>
              <a:gd name="connsiteX10-405" fmla="*/ 313 w 8248340"/>
              <a:gd name="connsiteY10-406" fmla="*/ 2215926 h 2549943"/>
              <a:gd name="connsiteX11-407" fmla="*/ 352856 w 8248340"/>
              <a:gd name="connsiteY11-408" fmla="*/ 2549943 h 2549943"/>
              <a:gd name="connsiteX0-409" fmla="*/ 352856 w 8248340"/>
              <a:gd name="connsiteY0-410" fmla="*/ 2549943 h 2549943"/>
              <a:gd name="connsiteX1-411" fmla="*/ 7904237 w 8248340"/>
              <a:gd name="connsiteY1-412" fmla="*/ 2549943 h 2549943"/>
              <a:gd name="connsiteX2-413" fmla="*/ 8248340 w 8248340"/>
              <a:gd name="connsiteY2-414" fmla="*/ 2200724 h 2549943"/>
              <a:gd name="connsiteX3-415" fmla="*/ 8111180 w 8248340"/>
              <a:gd name="connsiteY3-416" fmla="*/ 834820 h 2549943"/>
              <a:gd name="connsiteX4-417" fmla="*/ 7812797 w 8248340"/>
              <a:gd name="connsiteY4-418" fmla="*/ 454668 h 2549943"/>
              <a:gd name="connsiteX5-419" fmla="*/ 1208293 w 8248340"/>
              <a:gd name="connsiteY5-420" fmla="*/ 439466 h 2549943"/>
              <a:gd name="connsiteX6-421" fmla="*/ 994480 w 8248340"/>
              <a:gd name="connsiteY6-422" fmla="*/ 0 h 2549943"/>
              <a:gd name="connsiteX7-423" fmla="*/ 720480 w 8248340"/>
              <a:gd name="connsiteY7-424" fmla="*/ 505821 h 2549943"/>
              <a:gd name="connsiteX8-425" fmla="*/ 272210 w 8248340"/>
              <a:gd name="connsiteY8-426" fmla="*/ 485072 h 2549943"/>
              <a:gd name="connsiteX9-427" fmla="*/ 59632 w 8248340"/>
              <a:gd name="connsiteY9-428" fmla="*/ 788156 h 2549943"/>
              <a:gd name="connsiteX10-429" fmla="*/ 313 w 8248340"/>
              <a:gd name="connsiteY10-430" fmla="*/ 2215926 h 2549943"/>
              <a:gd name="connsiteX11-431" fmla="*/ 352856 w 8248340"/>
              <a:gd name="connsiteY11-432" fmla="*/ 2549943 h 2549943"/>
              <a:gd name="connsiteX0-433" fmla="*/ 352856 w 8248340"/>
              <a:gd name="connsiteY0-434" fmla="*/ 2549943 h 2549943"/>
              <a:gd name="connsiteX1-435" fmla="*/ 7904237 w 8248340"/>
              <a:gd name="connsiteY1-436" fmla="*/ 2549943 h 2549943"/>
              <a:gd name="connsiteX2-437" fmla="*/ 8248340 w 8248340"/>
              <a:gd name="connsiteY2-438" fmla="*/ 2200724 h 2549943"/>
              <a:gd name="connsiteX3-439" fmla="*/ 8111180 w 8248340"/>
              <a:gd name="connsiteY3-440" fmla="*/ 834820 h 2549943"/>
              <a:gd name="connsiteX4-441" fmla="*/ 7812797 w 8248340"/>
              <a:gd name="connsiteY4-442" fmla="*/ 454668 h 2549943"/>
              <a:gd name="connsiteX5-443" fmla="*/ 1208293 w 8248340"/>
              <a:gd name="connsiteY5-444" fmla="*/ 439466 h 2549943"/>
              <a:gd name="connsiteX6-445" fmla="*/ 994480 w 8248340"/>
              <a:gd name="connsiteY6-446" fmla="*/ 0 h 2549943"/>
              <a:gd name="connsiteX7-447" fmla="*/ 720480 w 8248340"/>
              <a:gd name="connsiteY7-448" fmla="*/ 469125 h 2549943"/>
              <a:gd name="connsiteX8-449" fmla="*/ 272210 w 8248340"/>
              <a:gd name="connsiteY8-450" fmla="*/ 485072 h 2549943"/>
              <a:gd name="connsiteX9-451" fmla="*/ 59632 w 8248340"/>
              <a:gd name="connsiteY9-452" fmla="*/ 788156 h 2549943"/>
              <a:gd name="connsiteX10-453" fmla="*/ 313 w 8248340"/>
              <a:gd name="connsiteY10-454" fmla="*/ 2215926 h 2549943"/>
              <a:gd name="connsiteX11-455" fmla="*/ 352856 w 8248340"/>
              <a:gd name="connsiteY11-456" fmla="*/ 2549943 h 2549943"/>
              <a:gd name="connsiteX0-457" fmla="*/ 352856 w 8248340"/>
              <a:gd name="connsiteY0-458" fmla="*/ 2549943 h 2549943"/>
              <a:gd name="connsiteX1-459" fmla="*/ 7904237 w 8248340"/>
              <a:gd name="connsiteY1-460" fmla="*/ 2549943 h 2549943"/>
              <a:gd name="connsiteX2-461" fmla="*/ 8248340 w 8248340"/>
              <a:gd name="connsiteY2-462" fmla="*/ 2200724 h 2549943"/>
              <a:gd name="connsiteX3-463" fmla="*/ 8111180 w 8248340"/>
              <a:gd name="connsiteY3-464" fmla="*/ 834820 h 2549943"/>
              <a:gd name="connsiteX4-465" fmla="*/ 7812797 w 8248340"/>
              <a:gd name="connsiteY4-466" fmla="*/ 454668 h 2549943"/>
              <a:gd name="connsiteX5-467" fmla="*/ 1208293 w 8248340"/>
              <a:gd name="connsiteY5-468" fmla="*/ 439466 h 2549943"/>
              <a:gd name="connsiteX6-469" fmla="*/ 994480 w 8248340"/>
              <a:gd name="connsiteY6-470" fmla="*/ 0 h 2549943"/>
              <a:gd name="connsiteX7-471" fmla="*/ 720480 w 8248340"/>
              <a:gd name="connsiteY7-472" fmla="*/ 469125 h 2549943"/>
              <a:gd name="connsiteX8-473" fmla="*/ 272210 w 8248340"/>
              <a:gd name="connsiteY8-474" fmla="*/ 485072 h 2549943"/>
              <a:gd name="connsiteX9-475" fmla="*/ 59632 w 8248340"/>
              <a:gd name="connsiteY9-476" fmla="*/ 788156 h 2549943"/>
              <a:gd name="connsiteX10-477" fmla="*/ 313 w 8248340"/>
              <a:gd name="connsiteY10-478" fmla="*/ 2215926 h 2549943"/>
              <a:gd name="connsiteX11-479" fmla="*/ 352856 w 8248340"/>
              <a:gd name="connsiteY11-480" fmla="*/ 2549943 h 2549943"/>
              <a:gd name="connsiteX0-481" fmla="*/ 352856 w 8248340"/>
              <a:gd name="connsiteY0-482" fmla="*/ 2549943 h 2549943"/>
              <a:gd name="connsiteX1-483" fmla="*/ 7904237 w 8248340"/>
              <a:gd name="connsiteY1-484" fmla="*/ 2549943 h 2549943"/>
              <a:gd name="connsiteX2-485" fmla="*/ 8248340 w 8248340"/>
              <a:gd name="connsiteY2-486" fmla="*/ 2200724 h 2549943"/>
              <a:gd name="connsiteX3-487" fmla="*/ 8111180 w 8248340"/>
              <a:gd name="connsiteY3-488" fmla="*/ 834820 h 2549943"/>
              <a:gd name="connsiteX4-489" fmla="*/ 7812797 w 8248340"/>
              <a:gd name="connsiteY4-490" fmla="*/ 454668 h 2549943"/>
              <a:gd name="connsiteX5-491" fmla="*/ 1208293 w 8248340"/>
              <a:gd name="connsiteY5-492" fmla="*/ 439466 h 2549943"/>
              <a:gd name="connsiteX6-493" fmla="*/ 994480 w 8248340"/>
              <a:gd name="connsiteY6-494" fmla="*/ 0 h 2549943"/>
              <a:gd name="connsiteX7-495" fmla="*/ 720480 w 8248340"/>
              <a:gd name="connsiteY7-496" fmla="*/ 469125 h 2549943"/>
              <a:gd name="connsiteX8-497" fmla="*/ 272210 w 8248340"/>
              <a:gd name="connsiteY8-498" fmla="*/ 485072 h 2549943"/>
              <a:gd name="connsiteX9-499" fmla="*/ 59632 w 8248340"/>
              <a:gd name="connsiteY9-500" fmla="*/ 788156 h 2549943"/>
              <a:gd name="connsiteX10-501" fmla="*/ 313 w 8248340"/>
              <a:gd name="connsiteY10-502" fmla="*/ 2215926 h 2549943"/>
              <a:gd name="connsiteX11-503" fmla="*/ 352856 w 8248340"/>
              <a:gd name="connsiteY11-504" fmla="*/ 2549943 h 2549943"/>
              <a:gd name="connsiteX0-505" fmla="*/ 352856 w 8248340"/>
              <a:gd name="connsiteY0-506" fmla="*/ 2549943 h 2549943"/>
              <a:gd name="connsiteX1-507" fmla="*/ 7904237 w 8248340"/>
              <a:gd name="connsiteY1-508" fmla="*/ 2549943 h 2549943"/>
              <a:gd name="connsiteX2-509" fmla="*/ 8248340 w 8248340"/>
              <a:gd name="connsiteY2-510" fmla="*/ 2200724 h 2549943"/>
              <a:gd name="connsiteX3-511" fmla="*/ 8111180 w 8248340"/>
              <a:gd name="connsiteY3-512" fmla="*/ 834820 h 2549943"/>
              <a:gd name="connsiteX4-513" fmla="*/ 7812797 w 8248340"/>
              <a:gd name="connsiteY4-514" fmla="*/ 454668 h 2549943"/>
              <a:gd name="connsiteX5-515" fmla="*/ 1208293 w 8248340"/>
              <a:gd name="connsiteY5-516" fmla="*/ 439466 h 2549943"/>
              <a:gd name="connsiteX6-517" fmla="*/ 994480 w 8248340"/>
              <a:gd name="connsiteY6-518" fmla="*/ 0 h 2549943"/>
              <a:gd name="connsiteX7-519" fmla="*/ 720480 w 8248340"/>
              <a:gd name="connsiteY7-520" fmla="*/ 469125 h 2549943"/>
              <a:gd name="connsiteX8-521" fmla="*/ 272210 w 8248340"/>
              <a:gd name="connsiteY8-522" fmla="*/ 485072 h 2549943"/>
              <a:gd name="connsiteX9-523" fmla="*/ 59632 w 8248340"/>
              <a:gd name="connsiteY9-524" fmla="*/ 788156 h 2549943"/>
              <a:gd name="connsiteX10-525" fmla="*/ 313 w 8248340"/>
              <a:gd name="connsiteY10-526" fmla="*/ 2215926 h 2549943"/>
              <a:gd name="connsiteX11-527" fmla="*/ 352856 w 8248340"/>
              <a:gd name="connsiteY11-528" fmla="*/ 2549943 h 2549943"/>
              <a:gd name="connsiteX0-529" fmla="*/ 352543 w 8248027"/>
              <a:gd name="connsiteY0-530" fmla="*/ 2549943 h 2549943"/>
              <a:gd name="connsiteX1-531" fmla="*/ 7903924 w 8248027"/>
              <a:gd name="connsiteY1-532" fmla="*/ 2549943 h 2549943"/>
              <a:gd name="connsiteX2-533" fmla="*/ 8248027 w 8248027"/>
              <a:gd name="connsiteY2-534" fmla="*/ 2200724 h 2549943"/>
              <a:gd name="connsiteX3-535" fmla="*/ 8110867 w 8248027"/>
              <a:gd name="connsiteY3-536" fmla="*/ 834820 h 2549943"/>
              <a:gd name="connsiteX4-537" fmla="*/ 7812484 w 8248027"/>
              <a:gd name="connsiteY4-538" fmla="*/ 454668 h 2549943"/>
              <a:gd name="connsiteX5-539" fmla="*/ 1207980 w 8248027"/>
              <a:gd name="connsiteY5-540" fmla="*/ 439466 h 2549943"/>
              <a:gd name="connsiteX6-541" fmla="*/ 994167 w 8248027"/>
              <a:gd name="connsiteY6-542" fmla="*/ 0 h 2549943"/>
              <a:gd name="connsiteX7-543" fmla="*/ 720167 w 8248027"/>
              <a:gd name="connsiteY7-544" fmla="*/ 469125 h 2549943"/>
              <a:gd name="connsiteX8-545" fmla="*/ 271897 w 8248027"/>
              <a:gd name="connsiteY8-546" fmla="*/ 485072 h 2549943"/>
              <a:gd name="connsiteX9-547" fmla="*/ 59319 w 8248027"/>
              <a:gd name="connsiteY9-548" fmla="*/ 788156 h 2549943"/>
              <a:gd name="connsiteX10-549" fmla="*/ 0 w 8248027"/>
              <a:gd name="connsiteY10-550" fmla="*/ 2215926 h 2549943"/>
              <a:gd name="connsiteX11-551" fmla="*/ 352543 w 8248027"/>
              <a:gd name="connsiteY11-552" fmla="*/ 2549943 h 2549943"/>
              <a:gd name="connsiteX0-553" fmla="*/ 353696 w 8249180"/>
              <a:gd name="connsiteY0-554" fmla="*/ 2549943 h 2549943"/>
              <a:gd name="connsiteX1-555" fmla="*/ 7905077 w 8249180"/>
              <a:gd name="connsiteY1-556" fmla="*/ 2549943 h 2549943"/>
              <a:gd name="connsiteX2-557" fmla="*/ 8249180 w 8249180"/>
              <a:gd name="connsiteY2-558" fmla="*/ 2200724 h 2549943"/>
              <a:gd name="connsiteX3-559" fmla="*/ 8112020 w 8249180"/>
              <a:gd name="connsiteY3-560" fmla="*/ 834820 h 2549943"/>
              <a:gd name="connsiteX4-561" fmla="*/ 7813637 w 8249180"/>
              <a:gd name="connsiteY4-562" fmla="*/ 454668 h 2549943"/>
              <a:gd name="connsiteX5-563" fmla="*/ 1209133 w 8249180"/>
              <a:gd name="connsiteY5-564" fmla="*/ 439466 h 2549943"/>
              <a:gd name="connsiteX6-565" fmla="*/ 995320 w 8249180"/>
              <a:gd name="connsiteY6-566" fmla="*/ 0 h 2549943"/>
              <a:gd name="connsiteX7-567" fmla="*/ 721320 w 8249180"/>
              <a:gd name="connsiteY7-568" fmla="*/ 469125 h 2549943"/>
              <a:gd name="connsiteX8-569" fmla="*/ 273050 w 8249180"/>
              <a:gd name="connsiteY8-570" fmla="*/ 485072 h 2549943"/>
              <a:gd name="connsiteX9-571" fmla="*/ 41950 w 8249180"/>
              <a:gd name="connsiteY9-572" fmla="*/ 788156 h 2549943"/>
              <a:gd name="connsiteX10-573" fmla="*/ 1153 w 8249180"/>
              <a:gd name="connsiteY10-574" fmla="*/ 2215926 h 2549943"/>
              <a:gd name="connsiteX11-575" fmla="*/ 353696 w 8249180"/>
              <a:gd name="connsiteY11-576" fmla="*/ 2549943 h 2549943"/>
              <a:gd name="connsiteX0-577" fmla="*/ 353696 w 8249180"/>
              <a:gd name="connsiteY0-578" fmla="*/ 2549943 h 2549943"/>
              <a:gd name="connsiteX1-579" fmla="*/ 7905077 w 8249180"/>
              <a:gd name="connsiteY1-580" fmla="*/ 2549943 h 2549943"/>
              <a:gd name="connsiteX2-581" fmla="*/ 8249180 w 8249180"/>
              <a:gd name="connsiteY2-582" fmla="*/ 2200724 h 2549943"/>
              <a:gd name="connsiteX3-583" fmla="*/ 8112020 w 8249180"/>
              <a:gd name="connsiteY3-584" fmla="*/ 834820 h 2549943"/>
              <a:gd name="connsiteX4-585" fmla="*/ 7813637 w 8249180"/>
              <a:gd name="connsiteY4-586" fmla="*/ 454668 h 2549943"/>
              <a:gd name="connsiteX5-587" fmla="*/ 1209133 w 8249180"/>
              <a:gd name="connsiteY5-588" fmla="*/ 439466 h 2549943"/>
              <a:gd name="connsiteX6-589" fmla="*/ 995320 w 8249180"/>
              <a:gd name="connsiteY6-590" fmla="*/ 0 h 2549943"/>
              <a:gd name="connsiteX7-591" fmla="*/ 721320 w 8249180"/>
              <a:gd name="connsiteY7-592" fmla="*/ 469125 h 2549943"/>
              <a:gd name="connsiteX8-593" fmla="*/ 273050 w 8249180"/>
              <a:gd name="connsiteY8-594" fmla="*/ 485072 h 2549943"/>
              <a:gd name="connsiteX9-595" fmla="*/ 41950 w 8249180"/>
              <a:gd name="connsiteY9-596" fmla="*/ 788156 h 2549943"/>
              <a:gd name="connsiteX10-597" fmla="*/ 1153 w 8249180"/>
              <a:gd name="connsiteY10-598" fmla="*/ 2215926 h 2549943"/>
              <a:gd name="connsiteX11-599" fmla="*/ 353696 w 8249180"/>
              <a:gd name="connsiteY11-600" fmla="*/ 2549943 h 2549943"/>
              <a:gd name="connsiteX0-601" fmla="*/ 352575 w 8248059"/>
              <a:gd name="connsiteY0-602" fmla="*/ 2549943 h 2549943"/>
              <a:gd name="connsiteX1-603" fmla="*/ 7903956 w 8248059"/>
              <a:gd name="connsiteY1-604" fmla="*/ 2549943 h 2549943"/>
              <a:gd name="connsiteX2-605" fmla="*/ 8248059 w 8248059"/>
              <a:gd name="connsiteY2-606" fmla="*/ 2200724 h 2549943"/>
              <a:gd name="connsiteX3-607" fmla="*/ 8110899 w 8248059"/>
              <a:gd name="connsiteY3-608" fmla="*/ 834820 h 2549943"/>
              <a:gd name="connsiteX4-609" fmla="*/ 7812516 w 8248059"/>
              <a:gd name="connsiteY4-610" fmla="*/ 454668 h 2549943"/>
              <a:gd name="connsiteX5-611" fmla="*/ 1208012 w 8248059"/>
              <a:gd name="connsiteY5-612" fmla="*/ 439466 h 2549943"/>
              <a:gd name="connsiteX6-613" fmla="*/ 994199 w 8248059"/>
              <a:gd name="connsiteY6-614" fmla="*/ 0 h 2549943"/>
              <a:gd name="connsiteX7-615" fmla="*/ 720199 w 8248059"/>
              <a:gd name="connsiteY7-616" fmla="*/ 469125 h 2549943"/>
              <a:gd name="connsiteX8-617" fmla="*/ 271929 w 8248059"/>
              <a:gd name="connsiteY8-618" fmla="*/ 485072 h 2549943"/>
              <a:gd name="connsiteX9-619" fmla="*/ 40829 w 8248059"/>
              <a:gd name="connsiteY9-620" fmla="*/ 788156 h 2549943"/>
              <a:gd name="connsiteX10-621" fmla="*/ 32 w 8248059"/>
              <a:gd name="connsiteY10-622" fmla="*/ 2215926 h 2549943"/>
              <a:gd name="connsiteX11-623" fmla="*/ 352575 w 8248059"/>
              <a:gd name="connsiteY11-624" fmla="*/ 2549943 h 2549943"/>
              <a:gd name="connsiteX0-625" fmla="*/ 352575 w 8248059"/>
              <a:gd name="connsiteY0-626" fmla="*/ 2563287 h 2563287"/>
              <a:gd name="connsiteX1-627" fmla="*/ 7903956 w 8248059"/>
              <a:gd name="connsiteY1-628" fmla="*/ 2563287 h 2563287"/>
              <a:gd name="connsiteX2-629" fmla="*/ 8248059 w 8248059"/>
              <a:gd name="connsiteY2-630" fmla="*/ 2214068 h 2563287"/>
              <a:gd name="connsiteX3-631" fmla="*/ 8110899 w 8248059"/>
              <a:gd name="connsiteY3-632" fmla="*/ 848164 h 2563287"/>
              <a:gd name="connsiteX4-633" fmla="*/ 7812516 w 8248059"/>
              <a:gd name="connsiteY4-634" fmla="*/ 468012 h 2563287"/>
              <a:gd name="connsiteX5-635" fmla="*/ 1208012 w 8248059"/>
              <a:gd name="connsiteY5-636" fmla="*/ 452810 h 2563287"/>
              <a:gd name="connsiteX6-637" fmla="*/ 962712 w 8248059"/>
              <a:gd name="connsiteY6-638" fmla="*/ 0 h 2563287"/>
              <a:gd name="connsiteX7-639" fmla="*/ 720199 w 8248059"/>
              <a:gd name="connsiteY7-640" fmla="*/ 482469 h 2563287"/>
              <a:gd name="connsiteX8-641" fmla="*/ 271929 w 8248059"/>
              <a:gd name="connsiteY8-642" fmla="*/ 498416 h 2563287"/>
              <a:gd name="connsiteX9-643" fmla="*/ 40829 w 8248059"/>
              <a:gd name="connsiteY9-644" fmla="*/ 801500 h 2563287"/>
              <a:gd name="connsiteX10-645" fmla="*/ 32 w 8248059"/>
              <a:gd name="connsiteY10-646" fmla="*/ 2229270 h 2563287"/>
              <a:gd name="connsiteX11-647" fmla="*/ 352575 w 8248059"/>
              <a:gd name="connsiteY11-648" fmla="*/ 2563287 h 2563287"/>
              <a:gd name="connsiteX0-649" fmla="*/ 352575 w 8248059"/>
              <a:gd name="connsiteY0-650" fmla="*/ 2563287 h 2563287"/>
              <a:gd name="connsiteX1-651" fmla="*/ 7903956 w 8248059"/>
              <a:gd name="connsiteY1-652" fmla="*/ 2563287 h 2563287"/>
              <a:gd name="connsiteX2-653" fmla="*/ 8248059 w 8248059"/>
              <a:gd name="connsiteY2-654" fmla="*/ 2214068 h 2563287"/>
              <a:gd name="connsiteX3-655" fmla="*/ 8110899 w 8248059"/>
              <a:gd name="connsiteY3-656" fmla="*/ 848164 h 2563287"/>
              <a:gd name="connsiteX4-657" fmla="*/ 7812516 w 8248059"/>
              <a:gd name="connsiteY4-658" fmla="*/ 468012 h 2563287"/>
              <a:gd name="connsiteX5-659" fmla="*/ 1163560 w 8248059"/>
              <a:gd name="connsiteY5-660" fmla="*/ 479497 h 2563287"/>
              <a:gd name="connsiteX6-661" fmla="*/ 962712 w 8248059"/>
              <a:gd name="connsiteY6-662" fmla="*/ 0 h 2563287"/>
              <a:gd name="connsiteX7-663" fmla="*/ 720199 w 8248059"/>
              <a:gd name="connsiteY7-664" fmla="*/ 482469 h 2563287"/>
              <a:gd name="connsiteX8-665" fmla="*/ 271929 w 8248059"/>
              <a:gd name="connsiteY8-666" fmla="*/ 498416 h 2563287"/>
              <a:gd name="connsiteX9-667" fmla="*/ 40829 w 8248059"/>
              <a:gd name="connsiteY9-668" fmla="*/ 801500 h 2563287"/>
              <a:gd name="connsiteX10-669" fmla="*/ 32 w 8248059"/>
              <a:gd name="connsiteY10-670" fmla="*/ 2229270 h 2563287"/>
              <a:gd name="connsiteX11-671" fmla="*/ 352575 w 8248059"/>
              <a:gd name="connsiteY11-672" fmla="*/ 2563287 h 2563287"/>
              <a:gd name="connsiteX0-673" fmla="*/ 352575 w 8248059"/>
              <a:gd name="connsiteY0-674" fmla="*/ 2563287 h 2563287"/>
              <a:gd name="connsiteX1-675" fmla="*/ 7903956 w 8248059"/>
              <a:gd name="connsiteY1-676" fmla="*/ 2563287 h 2563287"/>
              <a:gd name="connsiteX2-677" fmla="*/ 8248059 w 8248059"/>
              <a:gd name="connsiteY2-678" fmla="*/ 2214068 h 2563287"/>
              <a:gd name="connsiteX3-679" fmla="*/ 8110899 w 8248059"/>
              <a:gd name="connsiteY3-680" fmla="*/ 848164 h 2563287"/>
              <a:gd name="connsiteX4-681" fmla="*/ 7812516 w 8248059"/>
              <a:gd name="connsiteY4-682" fmla="*/ 468012 h 2563287"/>
              <a:gd name="connsiteX5-683" fmla="*/ 1163560 w 8248059"/>
              <a:gd name="connsiteY5-684" fmla="*/ 479497 h 2563287"/>
              <a:gd name="connsiteX6-685" fmla="*/ 946042 w 8248059"/>
              <a:gd name="connsiteY6-686" fmla="*/ 0 h 2563287"/>
              <a:gd name="connsiteX7-687" fmla="*/ 720199 w 8248059"/>
              <a:gd name="connsiteY7-688" fmla="*/ 482469 h 2563287"/>
              <a:gd name="connsiteX8-689" fmla="*/ 271929 w 8248059"/>
              <a:gd name="connsiteY8-690" fmla="*/ 498416 h 2563287"/>
              <a:gd name="connsiteX9-691" fmla="*/ 40829 w 8248059"/>
              <a:gd name="connsiteY9-692" fmla="*/ 801500 h 2563287"/>
              <a:gd name="connsiteX10-693" fmla="*/ 32 w 8248059"/>
              <a:gd name="connsiteY10-694" fmla="*/ 2229270 h 2563287"/>
              <a:gd name="connsiteX11-695" fmla="*/ 352575 w 8248059"/>
              <a:gd name="connsiteY11-696" fmla="*/ 2563287 h 2563287"/>
              <a:gd name="connsiteX0-697" fmla="*/ 352575 w 8248059"/>
              <a:gd name="connsiteY0-698" fmla="*/ 2563287 h 2563287"/>
              <a:gd name="connsiteX1-699" fmla="*/ 7903956 w 8248059"/>
              <a:gd name="connsiteY1-700" fmla="*/ 2563287 h 2563287"/>
              <a:gd name="connsiteX2-701" fmla="*/ 8248059 w 8248059"/>
              <a:gd name="connsiteY2-702" fmla="*/ 2214068 h 2563287"/>
              <a:gd name="connsiteX3-703" fmla="*/ 8166464 w 8248059"/>
              <a:gd name="connsiteY3-704" fmla="*/ 848164 h 2563287"/>
              <a:gd name="connsiteX4-705" fmla="*/ 7812516 w 8248059"/>
              <a:gd name="connsiteY4-706" fmla="*/ 468012 h 2563287"/>
              <a:gd name="connsiteX5-707" fmla="*/ 1163560 w 8248059"/>
              <a:gd name="connsiteY5-708" fmla="*/ 479497 h 2563287"/>
              <a:gd name="connsiteX6-709" fmla="*/ 946042 w 8248059"/>
              <a:gd name="connsiteY6-710" fmla="*/ 0 h 2563287"/>
              <a:gd name="connsiteX7-711" fmla="*/ 720199 w 8248059"/>
              <a:gd name="connsiteY7-712" fmla="*/ 482469 h 2563287"/>
              <a:gd name="connsiteX8-713" fmla="*/ 271929 w 8248059"/>
              <a:gd name="connsiteY8-714" fmla="*/ 498416 h 2563287"/>
              <a:gd name="connsiteX9-715" fmla="*/ 40829 w 8248059"/>
              <a:gd name="connsiteY9-716" fmla="*/ 801500 h 2563287"/>
              <a:gd name="connsiteX10-717" fmla="*/ 32 w 8248059"/>
              <a:gd name="connsiteY10-718" fmla="*/ 2229270 h 2563287"/>
              <a:gd name="connsiteX11-719" fmla="*/ 352575 w 8248059"/>
              <a:gd name="connsiteY11-720" fmla="*/ 2563287 h 2563287"/>
              <a:gd name="connsiteX0-721" fmla="*/ 352575 w 8248059"/>
              <a:gd name="connsiteY0-722" fmla="*/ 2563287 h 2563287"/>
              <a:gd name="connsiteX1-723" fmla="*/ 7903956 w 8248059"/>
              <a:gd name="connsiteY1-724" fmla="*/ 2563287 h 2563287"/>
              <a:gd name="connsiteX2-725" fmla="*/ 8248059 w 8248059"/>
              <a:gd name="connsiteY2-726" fmla="*/ 2214068 h 2563287"/>
              <a:gd name="connsiteX3-727" fmla="*/ 8166464 w 8248059"/>
              <a:gd name="connsiteY3-728" fmla="*/ 848164 h 2563287"/>
              <a:gd name="connsiteX4-729" fmla="*/ 7812516 w 8248059"/>
              <a:gd name="connsiteY4-730" fmla="*/ 468012 h 2563287"/>
              <a:gd name="connsiteX5-731" fmla="*/ 1163560 w 8248059"/>
              <a:gd name="connsiteY5-732" fmla="*/ 479497 h 2563287"/>
              <a:gd name="connsiteX6-733" fmla="*/ 946042 w 8248059"/>
              <a:gd name="connsiteY6-734" fmla="*/ 0 h 2563287"/>
              <a:gd name="connsiteX7-735" fmla="*/ 720199 w 8248059"/>
              <a:gd name="connsiteY7-736" fmla="*/ 482469 h 2563287"/>
              <a:gd name="connsiteX8-737" fmla="*/ 271929 w 8248059"/>
              <a:gd name="connsiteY8-738" fmla="*/ 498416 h 2563287"/>
              <a:gd name="connsiteX9-739" fmla="*/ 40829 w 8248059"/>
              <a:gd name="connsiteY9-740" fmla="*/ 801500 h 2563287"/>
              <a:gd name="connsiteX10-741" fmla="*/ 32 w 8248059"/>
              <a:gd name="connsiteY10-742" fmla="*/ 2229270 h 2563287"/>
              <a:gd name="connsiteX11-743" fmla="*/ 352575 w 8248059"/>
              <a:gd name="connsiteY11-744" fmla="*/ 2563287 h 2563287"/>
              <a:gd name="connsiteX0-745" fmla="*/ 352575 w 8220277"/>
              <a:gd name="connsiteY0-746" fmla="*/ 2563287 h 2563287"/>
              <a:gd name="connsiteX1-747" fmla="*/ 7903956 w 8220277"/>
              <a:gd name="connsiteY1-748" fmla="*/ 2563287 h 2563287"/>
              <a:gd name="connsiteX2-749" fmla="*/ 8220277 w 8220277"/>
              <a:gd name="connsiteY2-750" fmla="*/ 2214068 h 2563287"/>
              <a:gd name="connsiteX3-751" fmla="*/ 8166464 w 8220277"/>
              <a:gd name="connsiteY3-752" fmla="*/ 848164 h 2563287"/>
              <a:gd name="connsiteX4-753" fmla="*/ 7812516 w 8220277"/>
              <a:gd name="connsiteY4-754" fmla="*/ 468012 h 2563287"/>
              <a:gd name="connsiteX5-755" fmla="*/ 1163560 w 8220277"/>
              <a:gd name="connsiteY5-756" fmla="*/ 479497 h 2563287"/>
              <a:gd name="connsiteX6-757" fmla="*/ 946042 w 8220277"/>
              <a:gd name="connsiteY6-758" fmla="*/ 0 h 2563287"/>
              <a:gd name="connsiteX7-759" fmla="*/ 720199 w 8220277"/>
              <a:gd name="connsiteY7-760" fmla="*/ 482469 h 2563287"/>
              <a:gd name="connsiteX8-761" fmla="*/ 271929 w 8220277"/>
              <a:gd name="connsiteY8-762" fmla="*/ 498416 h 2563287"/>
              <a:gd name="connsiteX9-763" fmla="*/ 40829 w 8220277"/>
              <a:gd name="connsiteY9-764" fmla="*/ 801500 h 2563287"/>
              <a:gd name="connsiteX10-765" fmla="*/ 32 w 8220277"/>
              <a:gd name="connsiteY10-766" fmla="*/ 2229270 h 2563287"/>
              <a:gd name="connsiteX11-767" fmla="*/ 352575 w 8220277"/>
              <a:gd name="connsiteY11-768" fmla="*/ 2563287 h 2563287"/>
              <a:gd name="connsiteX0-769" fmla="*/ 340153 w 8207855"/>
              <a:gd name="connsiteY0-770" fmla="*/ 2563287 h 2563287"/>
              <a:gd name="connsiteX1-771" fmla="*/ 7891534 w 8207855"/>
              <a:gd name="connsiteY1-772" fmla="*/ 2563287 h 2563287"/>
              <a:gd name="connsiteX2-773" fmla="*/ 8207855 w 8207855"/>
              <a:gd name="connsiteY2-774" fmla="*/ 2214068 h 2563287"/>
              <a:gd name="connsiteX3-775" fmla="*/ 8154042 w 8207855"/>
              <a:gd name="connsiteY3-776" fmla="*/ 848164 h 2563287"/>
              <a:gd name="connsiteX4-777" fmla="*/ 7800094 w 8207855"/>
              <a:gd name="connsiteY4-778" fmla="*/ 468012 h 2563287"/>
              <a:gd name="connsiteX5-779" fmla="*/ 1151138 w 8207855"/>
              <a:gd name="connsiteY5-780" fmla="*/ 479497 h 2563287"/>
              <a:gd name="connsiteX6-781" fmla="*/ 933620 w 8207855"/>
              <a:gd name="connsiteY6-782" fmla="*/ 0 h 2563287"/>
              <a:gd name="connsiteX7-783" fmla="*/ 707777 w 8207855"/>
              <a:gd name="connsiteY7-784" fmla="*/ 482469 h 2563287"/>
              <a:gd name="connsiteX8-785" fmla="*/ 259507 w 8207855"/>
              <a:gd name="connsiteY8-786" fmla="*/ 498416 h 2563287"/>
              <a:gd name="connsiteX9-787" fmla="*/ 28407 w 8207855"/>
              <a:gd name="connsiteY9-788" fmla="*/ 801500 h 2563287"/>
              <a:gd name="connsiteX10-789" fmla="*/ 4280 w 8207855"/>
              <a:gd name="connsiteY10-790" fmla="*/ 2209255 h 2563287"/>
              <a:gd name="connsiteX11-791" fmla="*/ 340153 w 8207855"/>
              <a:gd name="connsiteY11-792" fmla="*/ 2563287 h 2563287"/>
              <a:gd name="connsiteX0-793" fmla="*/ 340153 w 8207855"/>
              <a:gd name="connsiteY0-794" fmla="*/ 2563287 h 2563287"/>
              <a:gd name="connsiteX1-795" fmla="*/ 7891534 w 8207855"/>
              <a:gd name="connsiteY1-796" fmla="*/ 2563287 h 2563287"/>
              <a:gd name="connsiteX2-797" fmla="*/ 8207855 w 8207855"/>
              <a:gd name="connsiteY2-798" fmla="*/ 2214068 h 2563287"/>
              <a:gd name="connsiteX3-799" fmla="*/ 8154042 w 8207855"/>
              <a:gd name="connsiteY3-800" fmla="*/ 848164 h 2563287"/>
              <a:gd name="connsiteX4-801" fmla="*/ 7800094 w 8207855"/>
              <a:gd name="connsiteY4-802" fmla="*/ 468012 h 2563287"/>
              <a:gd name="connsiteX5-803" fmla="*/ 1151138 w 8207855"/>
              <a:gd name="connsiteY5-804" fmla="*/ 479497 h 2563287"/>
              <a:gd name="connsiteX6-805" fmla="*/ 933620 w 8207855"/>
              <a:gd name="connsiteY6-806" fmla="*/ 0 h 2563287"/>
              <a:gd name="connsiteX7-807" fmla="*/ 707777 w 8207855"/>
              <a:gd name="connsiteY7-808" fmla="*/ 482469 h 2563287"/>
              <a:gd name="connsiteX8-809" fmla="*/ 259507 w 8207855"/>
              <a:gd name="connsiteY8-810" fmla="*/ 498416 h 2563287"/>
              <a:gd name="connsiteX9-811" fmla="*/ 28407 w 8207855"/>
              <a:gd name="connsiteY9-812" fmla="*/ 801500 h 2563287"/>
              <a:gd name="connsiteX10-813" fmla="*/ 4280 w 8207855"/>
              <a:gd name="connsiteY10-814" fmla="*/ 2209255 h 2563287"/>
              <a:gd name="connsiteX11-815" fmla="*/ 340153 w 8207855"/>
              <a:gd name="connsiteY11-816" fmla="*/ 2563287 h 2563287"/>
              <a:gd name="connsiteX0-817" fmla="*/ 354347 w 8222049"/>
              <a:gd name="connsiteY0-818" fmla="*/ 2563287 h 2563287"/>
              <a:gd name="connsiteX1-819" fmla="*/ 7905728 w 8222049"/>
              <a:gd name="connsiteY1-820" fmla="*/ 2563287 h 2563287"/>
              <a:gd name="connsiteX2-821" fmla="*/ 8222049 w 8222049"/>
              <a:gd name="connsiteY2-822" fmla="*/ 2214068 h 2563287"/>
              <a:gd name="connsiteX3-823" fmla="*/ 8168236 w 8222049"/>
              <a:gd name="connsiteY3-824" fmla="*/ 848164 h 2563287"/>
              <a:gd name="connsiteX4-825" fmla="*/ 7814288 w 8222049"/>
              <a:gd name="connsiteY4-826" fmla="*/ 468012 h 2563287"/>
              <a:gd name="connsiteX5-827" fmla="*/ 1165332 w 8222049"/>
              <a:gd name="connsiteY5-828" fmla="*/ 479497 h 2563287"/>
              <a:gd name="connsiteX6-829" fmla="*/ 947814 w 8222049"/>
              <a:gd name="connsiteY6-830" fmla="*/ 0 h 2563287"/>
              <a:gd name="connsiteX7-831" fmla="*/ 721971 w 8222049"/>
              <a:gd name="connsiteY7-832" fmla="*/ 482469 h 2563287"/>
              <a:gd name="connsiteX8-833" fmla="*/ 273701 w 8222049"/>
              <a:gd name="connsiteY8-834" fmla="*/ 498416 h 2563287"/>
              <a:gd name="connsiteX9-835" fmla="*/ 42601 w 8222049"/>
              <a:gd name="connsiteY9-836" fmla="*/ 801500 h 2563287"/>
              <a:gd name="connsiteX10-837" fmla="*/ 18474 w 8222049"/>
              <a:gd name="connsiteY10-838" fmla="*/ 2209255 h 2563287"/>
              <a:gd name="connsiteX11-839" fmla="*/ 354347 w 8222049"/>
              <a:gd name="connsiteY11-840" fmla="*/ 2563287 h 2563287"/>
              <a:gd name="connsiteX0-841" fmla="*/ 354347 w 8222049"/>
              <a:gd name="connsiteY0-842" fmla="*/ 2464241 h 2464241"/>
              <a:gd name="connsiteX1-843" fmla="*/ 7905728 w 8222049"/>
              <a:gd name="connsiteY1-844" fmla="*/ 2464241 h 2464241"/>
              <a:gd name="connsiteX2-845" fmla="*/ 8222049 w 8222049"/>
              <a:gd name="connsiteY2-846" fmla="*/ 2115022 h 2464241"/>
              <a:gd name="connsiteX3-847" fmla="*/ 8168236 w 8222049"/>
              <a:gd name="connsiteY3-848" fmla="*/ 749118 h 2464241"/>
              <a:gd name="connsiteX4-849" fmla="*/ 7814288 w 8222049"/>
              <a:gd name="connsiteY4-850" fmla="*/ 368966 h 2464241"/>
              <a:gd name="connsiteX5-851" fmla="*/ 1165332 w 8222049"/>
              <a:gd name="connsiteY5-852" fmla="*/ 380451 h 2464241"/>
              <a:gd name="connsiteX6-853" fmla="*/ 954688 w 8222049"/>
              <a:gd name="connsiteY6-854" fmla="*/ 0 h 2464241"/>
              <a:gd name="connsiteX7-855" fmla="*/ 721971 w 8222049"/>
              <a:gd name="connsiteY7-856" fmla="*/ 383423 h 2464241"/>
              <a:gd name="connsiteX8-857" fmla="*/ 273701 w 8222049"/>
              <a:gd name="connsiteY8-858" fmla="*/ 399370 h 2464241"/>
              <a:gd name="connsiteX9-859" fmla="*/ 42601 w 8222049"/>
              <a:gd name="connsiteY9-860" fmla="*/ 702454 h 2464241"/>
              <a:gd name="connsiteX10-861" fmla="*/ 18474 w 8222049"/>
              <a:gd name="connsiteY10-862" fmla="*/ 2110209 h 2464241"/>
              <a:gd name="connsiteX11-863" fmla="*/ 354347 w 8222049"/>
              <a:gd name="connsiteY11-864" fmla="*/ 2464241 h 2464241"/>
              <a:gd name="connsiteX0-865" fmla="*/ 354347 w 8222049"/>
              <a:gd name="connsiteY0-866" fmla="*/ 2464241 h 2464241"/>
              <a:gd name="connsiteX1-867" fmla="*/ 7905728 w 8222049"/>
              <a:gd name="connsiteY1-868" fmla="*/ 2464241 h 2464241"/>
              <a:gd name="connsiteX2-869" fmla="*/ 8222049 w 8222049"/>
              <a:gd name="connsiteY2-870" fmla="*/ 2115022 h 2464241"/>
              <a:gd name="connsiteX3-871" fmla="*/ 8168236 w 8222049"/>
              <a:gd name="connsiteY3-872" fmla="*/ 749118 h 2464241"/>
              <a:gd name="connsiteX4-873" fmla="*/ 7814288 w 8222049"/>
              <a:gd name="connsiteY4-874" fmla="*/ 368966 h 2464241"/>
              <a:gd name="connsiteX5-875" fmla="*/ 1055348 w 8222049"/>
              <a:gd name="connsiteY5-876" fmla="*/ 368070 h 2464241"/>
              <a:gd name="connsiteX6-877" fmla="*/ 954688 w 8222049"/>
              <a:gd name="connsiteY6-878" fmla="*/ 0 h 2464241"/>
              <a:gd name="connsiteX7-879" fmla="*/ 721971 w 8222049"/>
              <a:gd name="connsiteY7-880" fmla="*/ 383423 h 2464241"/>
              <a:gd name="connsiteX8-881" fmla="*/ 273701 w 8222049"/>
              <a:gd name="connsiteY8-882" fmla="*/ 399370 h 2464241"/>
              <a:gd name="connsiteX9-883" fmla="*/ 42601 w 8222049"/>
              <a:gd name="connsiteY9-884" fmla="*/ 702454 h 2464241"/>
              <a:gd name="connsiteX10-885" fmla="*/ 18474 w 8222049"/>
              <a:gd name="connsiteY10-886" fmla="*/ 2110209 h 2464241"/>
              <a:gd name="connsiteX11-887" fmla="*/ 354347 w 8222049"/>
              <a:gd name="connsiteY11-888" fmla="*/ 2464241 h 2464241"/>
              <a:gd name="connsiteX0-889" fmla="*/ 354347 w 8222049"/>
              <a:gd name="connsiteY0-890" fmla="*/ 2464241 h 2464241"/>
              <a:gd name="connsiteX1-891" fmla="*/ 7905728 w 8222049"/>
              <a:gd name="connsiteY1-892" fmla="*/ 2464241 h 2464241"/>
              <a:gd name="connsiteX2-893" fmla="*/ 8222049 w 8222049"/>
              <a:gd name="connsiteY2-894" fmla="*/ 2115022 h 2464241"/>
              <a:gd name="connsiteX3-895" fmla="*/ 8168236 w 8222049"/>
              <a:gd name="connsiteY3-896" fmla="*/ 749118 h 2464241"/>
              <a:gd name="connsiteX4-897" fmla="*/ 7814288 w 8222049"/>
              <a:gd name="connsiteY4-898" fmla="*/ 368966 h 2464241"/>
              <a:gd name="connsiteX5-899" fmla="*/ 1055348 w 8222049"/>
              <a:gd name="connsiteY5-900" fmla="*/ 368070 h 2464241"/>
              <a:gd name="connsiteX6-901" fmla="*/ 954688 w 8222049"/>
              <a:gd name="connsiteY6-902" fmla="*/ 0 h 2464241"/>
              <a:gd name="connsiteX7-903" fmla="*/ 811333 w 8222049"/>
              <a:gd name="connsiteY7-904" fmla="*/ 383423 h 2464241"/>
              <a:gd name="connsiteX8-905" fmla="*/ 273701 w 8222049"/>
              <a:gd name="connsiteY8-906" fmla="*/ 399370 h 2464241"/>
              <a:gd name="connsiteX9-907" fmla="*/ 42601 w 8222049"/>
              <a:gd name="connsiteY9-908" fmla="*/ 702454 h 2464241"/>
              <a:gd name="connsiteX10-909" fmla="*/ 18474 w 8222049"/>
              <a:gd name="connsiteY10-910" fmla="*/ 2110209 h 2464241"/>
              <a:gd name="connsiteX11-911" fmla="*/ 354347 w 8222049"/>
              <a:gd name="connsiteY11-912" fmla="*/ 2464241 h 2464241"/>
              <a:gd name="connsiteX0-913" fmla="*/ 354347 w 8222049"/>
              <a:gd name="connsiteY0-914" fmla="*/ 2464241 h 2464241"/>
              <a:gd name="connsiteX1-915" fmla="*/ 7905728 w 8222049"/>
              <a:gd name="connsiteY1-916" fmla="*/ 2464241 h 2464241"/>
              <a:gd name="connsiteX2-917" fmla="*/ 8222049 w 8222049"/>
              <a:gd name="connsiteY2-918" fmla="*/ 2115022 h 2464241"/>
              <a:gd name="connsiteX3-919" fmla="*/ 8168236 w 8222049"/>
              <a:gd name="connsiteY3-920" fmla="*/ 749118 h 2464241"/>
              <a:gd name="connsiteX4-921" fmla="*/ 7814288 w 8222049"/>
              <a:gd name="connsiteY4-922" fmla="*/ 368966 h 2464241"/>
              <a:gd name="connsiteX5-923" fmla="*/ 1055348 w 8222049"/>
              <a:gd name="connsiteY5-924" fmla="*/ 368070 h 2464241"/>
              <a:gd name="connsiteX6-925" fmla="*/ 954688 w 8222049"/>
              <a:gd name="connsiteY6-926" fmla="*/ 0 h 2464241"/>
              <a:gd name="connsiteX7-927" fmla="*/ 811333 w 8222049"/>
              <a:gd name="connsiteY7-928" fmla="*/ 321519 h 2464241"/>
              <a:gd name="connsiteX8-929" fmla="*/ 273701 w 8222049"/>
              <a:gd name="connsiteY8-930" fmla="*/ 399370 h 2464241"/>
              <a:gd name="connsiteX9-931" fmla="*/ 42601 w 8222049"/>
              <a:gd name="connsiteY9-932" fmla="*/ 702454 h 2464241"/>
              <a:gd name="connsiteX10-933" fmla="*/ 18474 w 8222049"/>
              <a:gd name="connsiteY10-934" fmla="*/ 2110209 h 2464241"/>
              <a:gd name="connsiteX11-935" fmla="*/ 354347 w 8222049"/>
              <a:gd name="connsiteY11-936" fmla="*/ 2464241 h 2464241"/>
              <a:gd name="connsiteX0-937" fmla="*/ 354347 w 8222049"/>
              <a:gd name="connsiteY0-938" fmla="*/ 2464241 h 2464241"/>
              <a:gd name="connsiteX1-939" fmla="*/ 7905728 w 8222049"/>
              <a:gd name="connsiteY1-940" fmla="*/ 2464241 h 2464241"/>
              <a:gd name="connsiteX2-941" fmla="*/ 8222049 w 8222049"/>
              <a:gd name="connsiteY2-942" fmla="*/ 2115022 h 2464241"/>
              <a:gd name="connsiteX3-943" fmla="*/ 8168236 w 8222049"/>
              <a:gd name="connsiteY3-944" fmla="*/ 749118 h 2464241"/>
              <a:gd name="connsiteX4-945" fmla="*/ 7814288 w 8222049"/>
              <a:gd name="connsiteY4-946" fmla="*/ 368966 h 2464241"/>
              <a:gd name="connsiteX5-947" fmla="*/ 1055348 w 8222049"/>
              <a:gd name="connsiteY5-948" fmla="*/ 368070 h 2464241"/>
              <a:gd name="connsiteX6-949" fmla="*/ 954688 w 8222049"/>
              <a:gd name="connsiteY6-950" fmla="*/ 0 h 2464241"/>
              <a:gd name="connsiteX7-951" fmla="*/ 825082 w 8222049"/>
              <a:gd name="connsiteY7-952" fmla="*/ 371042 h 2464241"/>
              <a:gd name="connsiteX8-953" fmla="*/ 273701 w 8222049"/>
              <a:gd name="connsiteY8-954" fmla="*/ 399370 h 2464241"/>
              <a:gd name="connsiteX9-955" fmla="*/ 42601 w 8222049"/>
              <a:gd name="connsiteY9-956" fmla="*/ 702454 h 2464241"/>
              <a:gd name="connsiteX10-957" fmla="*/ 18474 w 8222049"/>
              <a:gd name="connsiteY10-958" fmla="*/ 2110209 h 2464241"/>
              <a:gd name="connsiteX11-959" fmla="*/ 354347 w 8222049"/>
              <a:gd name="connsiteY11-960" fmla="*/ 2464241 h 2464241"/>
              <a:gd name="connsiteX0-961" fmla="*/ 354347 w 8222049"/>
              <a:gd name="connsiteY0-962" fmla="*/ 2451860 h 2451860"/>
              <a:gd name="connsiteX1-963" fmla="*/ 7905728 w 8222049"/>
              <a:gd name="connsiteY1-964" fmla="*/ 2451860 h 2451860"/>
              <a:gd name="connsiteX2-965" fmla="*/ 8222049 w 8222049"/>
              <a:gd name="connsiteY2-966" fmla="*/ 2102641 h 2451860"/>
              <a:gd name="connsiteX3-967" fmla="*/ 8168236 w 8222049"/>
              <a:gd name="connsiteY3-968" fmla="*/ 736737 h 2451860"/>
              <a:gd name="connsiteX4-969" fmla="*/ 7814288 w 8222049"/>
              <a:gd name="connsiteY4-970" fmla="*/ 356585 h 2451860"/>
              <a:gd name="connsiteX5-971" fmla="*/ 1055348 w 8222049"/>
              <a:gd name="connsiteY5-972" fmla="*/ 355689 h 2451860"/>
              <a:gd name="connsiteX6-973" fmla="*/ 940941 w 8222049"/>
              <a:gd name="connsiteY6-974" fmla="*/ 0 h 2451860"/>
              <a:gd name="connsiteX7-975" fmla="*/ 825082 w 8222049"/>
              <a:gd name="connsiteY7-976" fmla="*/ 358661 h 2451860"/>
              <a:gd name="connsiteX8-977" fmla="*/ 273701 w 8222049"/>
              <a:gd name="connsiteY8-978" fmla="*/ 386989 h 2451860"/>
              <a:gd name="connsiteX9-979" fmla="*/ 42601 w 8222049"/>
              <a:gd name="connsiteY9-980" fmla="*/ 690073 h 2451860"/>
              <a:gd name="connsiteX10-981" fmla="*/ 18474 w 8222049"/>
              <a:gd name="connsiteY10-982" fmla="*/ 2097828 h 2451860"/>
              <a:gd name="connsiteX11-983" fmla="*/ 354347 w 8222049"/>
              <a:gd name="connsiteY11-984" fmla="*/ 2451860 h 2451860"/>
              <a:gd name="connsiteX0-985" fmla="*/ 354347 w 8222049"/>
              <a:gd name="connsiteY0-986" fmla="*/ 2427099 h 2427099"/>
              <a:gd name="connsiteX1-987" fmla="*/ 7905728 w 8222049"/>
              <a:gd name="connsiteY1-988" fmla="*/ 2427099 h 2427099"/>
              <a:gd name="connsiteX2-989" fmla="*/ 8222049 w 8222049"/>
              <a:gd name="connsiteY2-990" fmla="*/ 2077880 h 2427099"/>
              <a:gd name="connsiteX3-991" fmla="*/ 8168236 w 8222049"/>
              <a:gd name="connsiteY3-992" fmla="*/ 711976 h 2427099"/>
              <a:gd name="connsiteX4-993" fmla="*/ 7814288 w 8222049"/>
              <a:gd name="connsiteY4-994" fmla="*/ 331824 h 2427099"/>
              <a:gd name="connsiteX5-995" fmla="*/ 1055348 w 8222049"/>
              <a:gd name="connsiteY5-996" fmla="*/ 330928 h 2427099"/>
              <a:gd name="connsiteX6-997" fmla="*/ 954689 w 8222049"/>
              <a:gd name="connsiteY6-998" fmla="*/ 0 h 2427099"/>
              <a:gd name="connsiteX7-999" fmla="*/ 825082 w 8222049"/>
              <a:gd name="connsiteY7-1000" fmla="*/ 333900 h 2427099"/>
              <a:gd name="connsiteX8-1001" fmla="*/ 273701 w 8222049"/>
              <a:gd name="connsiteY8-1002" fmla="*/ 362228 h 2427099"/>
              <a:gd name="connsiteX9-1003" fmla="*/ 42601 w 8222049"/>
              <a:gd name="connsiteY9-1004" fmla="*/ 665312 h 2427099"/>
              <a:gd name="connsiteX10-1005" fmla="*/ 18474 w 8222049"/>
              <a:gd name="connsiteY10-1006" fmla="*/ 2073067 h 2427099"/>
              <a:gd name="connsiteX11-1007" fmla="*/ 354347 w 8222049"/>
              <a:gd name="connsiteY11-1008" fmla="*/ 2427099 h 2427099"/>
              <a:gd name="connsiteX0-1009" fmla="*/ 354347 w 8222049"/>
              <a:gd name="connsiteY0-1010" fmla="*/ 2427099 h 2427099"/>
              <a:gd name="connsiteX1-1011" fmla="*/ 7905728 w 8222049"/>
              <a:gd name="connsiteY1-1012" fmla="*/ 2427099 h 2427099"/>
              <a:gd name="connsiteX2-1013" fmla="*/ 8222049 w 8222049"/>
              <a:gd name="connsiteY2-1014" fmla="*/ 2077880 h 2427099"/>
              <a:gd name="connsiteX3-1015" fmla="*/ 8168236 w 8222049"/>
              <a:gd name="connsiteY3-1016" fmla="*/ 711976 h 2427099"/>
              <a:gd name="connsiteX4-1017" fmla="*/ 7814288 w 8222049"/>
              <a:gd name="connsiteY4-1018" fmla="*/ 331824 h 2427099"/>
              <a:gd name="connsiteX5-1019" fmla="*/ 1055348 w 8222049"/>
              <a:gd name="connsiteY5-1020" fmla="*/ 330928 h 2427099"/>
              <a:gd name="connsiteX6-1021" fmla="*/ 954689 w 8222049"/>
              <a:gd name="connsiteY6-1022" fmla="*/ 0 h 2427099"/>
              <a:gd name="connsiteX7-1023" fmla="*/ 825082 w 8222049"/>
              <a:gd name="connsiteY7-1024" fmla="*/ 333900 h 2427099"/>
              <a:gd name="connsiteX8-1025" fmla="*/ 273701 w 8222049"/>
              <a:gd name="connsiteY8-1026" fmla="*/ 362228 h 2427099"/>
              <a:gd name="connsiteX9-1027" fmla="*/ 42601 w 8222049"/>
              <a:gd name="connsiteY9-1028" fmla="*/ 665312 h 2427099"/>
              <a:gd name="connsiteX10-1029" fmla="*/ 18474 w 8222049"/>
              <a:gd name="connsiteY10-1030" fmla="*/ 2073067 h 2427099"/>
              <a:gd name="connsiteX11-1031" fmla="*/ 354347 w 8222049"/>
              <a:gd name="connsiteY11-1032" fmla="*/ 2427099 h 2427099"/>
              <a:gd name="connsiteX0-1033" fmla="*/ 354347 w 8222049"/>
              <a:gd name="connsiteY0-1034" fmla="*/ 2427099 h 2427099"/>
              <a:gd name="connsiteX1-1035" fmla="*/ 7905728 w 8222049"/>
              <a:gd name="connsiteY1-1036" fmla="*/ 2427099 h 2427099"/>
              <a:gd name="connsiteX2-1037" fmla="*/ 8222049 w 8222049"/>
              <a:gd name="connsiteY2-1038" fmla="*/ 2077880 h 2427099"/>
              <a:gd name="connsiteX3-1039" fmla="*/ 8168236 w 8222049"/>
              <a:gd name="connsiteY3-1040" fmla="*/ 711976 h 2427099"/>
              <a:gd name="connsiteX4-1041" fmla="*/ 7814288 w 8222049"/>
              <a:gd name="connsiteY4-1042" fmla="*/ 331824 h 2427099"/>
              <a:gd name="connsiteX5-1043" fmla="*/ 1055348 w 8222049"/>
              <a:gd name="connsiteY5-1044" fmla="*/ 330928 h 2427099"/>
              <a:gd name="connsiteX6-1045" fmla="*/ 954689 w 8222049"/>
              <a:gd name="connsiteY6-1046" fmla="*/ 0 h 2427099"/>
              <a:gd name="connsiteX7-1047" fmla="*/ 825082 w 8222049"/>
              <a:gd name="connsiteY7-1048" fmla="*/ 333900 h 2427099"/>
              <a:gd name="connsiteX8-1049" fmla="*/ 273701 w 8222049"/>
              <a:gd name="connsiteY8-1050" fmla="*/ 362228 h 2427099"/>
              <a:gd name="connsiteX9-1051" fmla="*/ 42601 w 8222049"/>
              <a:gd name="connsiteY9-1052" fmla="*/ 665312 h 2427099"/>
              <a:gd name="connsiteX10-1053" fmla="*/ 18474 w 8222049"/>
              <a:gd name="connsiteY10-1054" fmla="*/ 2073067 h 2427099"/>
              <a:gd name="connsiteX11-1055" fmla="*/ 354347 w 8222049"/>
              <a:gd name="connsiteY11-1056" fmla="*/ 2427099 h 2427099"/>
              <a:gd name="connsiteX0-1057" fmla="*/ 354347 w 8222049"/>
              <a:gd name="connsiteY0-1058" fmla="*/ 2417091 h 2417091"/>
              <a:gd name="connsiteX1-1059" fmla="*/ 7905728 w 8222049"/>
              <a:gd name="connsiteY1-1060" fmla="*/ 2417091 h 2417091"/>
              <a:gd name="connsiteX2-1061" fmla="*/ 8222049 w 8222049"/>
              <a:gd name="connsiteY2-1062" fmla="*/ 2067872 h 2417091"/>
              <a:gd name="connsiteX3-1063" fmla="*/ 8168236 w 8222049"/>
              <a:gd name="connsiteY3-1064" fmla="*/ 701968 h 2417091"/>
              <a:gd name="connsiteX4-1065" fmla="*/ 7814288 w 8222049"/>
              <a:gd name="connsiteY4-1066" fmla="*/ 321816 h 2417091"/>
              <a:gd name="connsiteX5-1067" fmla="*/ 1055348 w 8222049"/>
              <a:gd name="connsiteY5-1068" fmla="*/ 320920 h 2417091"/>
              <a:gd name="connsiteX6-1069" fmla="*/ 949133 w 8222049"/>
              <a:gd name="connsiteY6-1070" fmla="*/ 0 h 2417091"/>
              <a:gd name="connsiteX7-1071" fmla="*/ 825082 w 8222049"/>
              <a:gd name="connsiteY7-1072" fmla="*/ 323892 h 2417091"/>
              <a:gd name="connsiteX8-1073" fmla="*/ 273701 w 8222049"/>
              <a:gd name="connsiteY8-1074" fmla="*/ 352220 h 2417091"/>
              <a:gd name="connsiteX9-1075" fmla="*/ 42601 w 8222049"/>
              <a:gd name="connsiteY9-1076" fmla="*/ 655304 h 2417091"/>
              <a:gd name="connsiteX10-1077" fmla="*/ 18474 w 8222049"/>
              <a:gd name="connsiteY10-1078" fmla="*/ 2063059 h 2417091"/>
              <a:gd name="connsiteX11-1079" fmla="*/ 354347 w 8222049"/>
              <a:gd name="connsiteY11-1080" fmla="*/ 2417091 h 2417091"/>
              <a:gd name="connsiteX0-1081" fmla="*/ 354347 w 8222896"/>
              <a:gd name="connsiteY0-1082" fmla="*/ 2417091 h 2417091"/>
              <a:gd name="connsiteX1-1083" fmla="*/ 7905728 w 8222896"/>
              <a:gd name="connsiteY1-1084" fmla="*/ 2417091 h 2417091"/>
              <a:gd name="connsiteX2-1085" fmla="*/ 8222049 w 8222896"/>
              <a:gd name="connsiteY2-1086" fmla="*/ 2067872 h 2417091"/>
              <a:gd name="connsiteX3-1087" fmla="*/ 8168236 w 8222896"/>
              <a:gd name="connsiteY3-1088" fmla="*/ 701968 h 2417091"/>
              <a:gd name="connsiteX4-1089" fmla="*/ 7814288 w 8222896"/>
              <a:gd name="connsiteY4-1090" fmla="*/ 321816 h 2417091"/>
              <a:gd name="connsiteX5-1091" fmla="*/ 1055348 w 8222896"/>
              <a:gd name="connsiteY5-1092" fmla="*/ 320920 h 2417091"/>
              <a:gd name="connsiteX6-1093" fmla="*/ 949133 w 8222896"/>
              <a:gd name="connsiteY6-1094" fmla="*/ 0 h 2417091"/>
              <a:gd name="connsiteX7-1095" fmla="*/ 825082 w 8222896"/>
              <a:gd name="connsiteY7-1096" fmla="*/ 323892 h 2417091"/>
              <a:gd name="connsiteX8-1097" fmla="*/ 273701 w 8222896"/>
              <a:gd name="connsiteY8-1098" fmla="*/ 352220 h 2417091"/>
              <a:gd name="connsiteX9-1099" fmla="*/ 42601 w 8222896"/>
              <a:gd name="connsiteY9-1100" fmla="*/ 655304 h 2417091"/>
              <a:gd name="connsiteX10-1101" fmla="*/ 18474 w 8222896"/>
              <a:gd name="connsiteY10-1102" fmla="*/ 2063059 h 2417091"/>
              <a:gd name="connsiteX11-1103" fmla="*/ 354347 w 8222896"/>
              <a:gd name="connsiteY11-1104" fmla="*/ 2417091 h 2417091"/>
              <a:gd name="connsiteX0-1105" fmla="*/ 354347 w 8222896"/>
              <a:gd name="connsiteY0-1106" fmla="*/ 2417091 h 2417091"/>
              <a:gd name="connsiteX1-1107" fmla="*/ 7905728 w 8222896"/>
              <a:gd name="connsiteY1-1108" fmla="*/ 2417091 h 2417091"/>
              <a:gd name="connsiteX2-1109" fmla="*/ 8222049 w 8222896"/>
              <a:gd name="connsiteY2-1110" fmla="*/ 2067872 h 2417091"/>
              <a:gd name="connsiteX3-1111" fmla="*/ 8168236 w 8222896"/>
              <a:gd name="connsiteY3-1112" fmla="*/ 701968 h 2417091"/>
              <a:gd name="connsiteX4-1113" fmla="*/ 7814288 w 8222896"/>
              <a:gd name="connsiteY4-1114" fmla="*/ 321816 h 2417091"/>
              <a:gd name="connsiteX5-1115" fmla="*/ 1055348 w 8222896"/>
              <a:gd name="connsiteY5-1116" fmla="*/ 320920 h 2417091"/>
              <a:gd name="connsiteX6-1117" fmla="*/ 949133 w 8222896"/>
              <a:gd name="connsiteY6-1118" fmla="*/ 0 h 2417091"/>
              <a:gd name="connsiteX7-1119" fmla="*/ 825082 w 8222896"/>
              <a:gd name="connsiteY7-1120" fmla="*/ 323892 h 2417091"/>
              <a:gd name="connsiteX8-1121" fmla="*/ 273701 w 8222896"/>
              <a:gd name="connsiteY8-1122" fmla="*/ 352220 h 2417091"/>
              <a:gd name="connsiteX9-1123" fmla="*/ 42601 w 8222896"/>
              <a:gd name="connsiteY9-1124" fmla="*/ 655304 h 2417091"/>
              <a:gd name="connsiteX10-1125" fmla="*/ 18474 w 8222896"/>
              <a:gd name="connsiteY10-1126" fmla="*/ 2063059 h 2417091"/>
              <a:gd name="connsiteX11-1127" fmla="*/ 354347 w 8222896"/>
              <a:gd name="connsiteY11-1128" fmla="*/ 2417091 h 2417091"/>
              <a:gd name="connsiteX0-1129" fmla="*/ 354347 w 8222896"/>
              <a:gd name="connsiteY0-1130" fmla="*/ 2417091 h 2417091"/>
              <a:gd name="connsiteX1-1131" fmla="*/ 7905728 w 8222896"/>
              <a:gd name="connsiteY1-1132" fmla="*/ 2417091 h 2417091"/>
              <a:gd name="connsiteX2-1133" fmla="*/ 8222049 w 8222896"/>
              <a:gd name="connsiteY2-1134" fmla="*/ 2067872 h 2417091"/>
              <a:gd name="connsiteX3-1135" fmla="*/ 8168236 w 8222896"/>
              <a:gd name="connsiteY3-1136" fmla="*/ 701968 h 2417091"/>
              <a:gd name="connsiteX4-1137" fmla="*/ 7814288 w 8222896"/>
              <a:gd name="connsiteY4-1138" fmla="*/ 321816 h 2417091"/>
              <a:gd name="connsiteX5-1139" fmla="*/ 1055348 w 8222896"/>
              <a:gd name="connsiteY5-1140" fmla="*/ 320920 h 2417091"/>
              <a:gd name="connsiteX6-1141" fmla="*/ 949133 w 8222896"/>
              <a:gd name="connsiteY6-1142" fmla="*/ 0 h 2417091"/>
              <a:gd name="connsiteX7-1143" fmla="*/ 825082 w 8222896"/>
              <a:gd name="connsiteY7-1144" fmla="*/ 323892 h 2417091"/>
              <a:gd name="connsiteX8-1145" fmla="*/ 273701 w 8222896"/>
              <a:gd name="connsiteY8-1146" fmla="*/ 352220 h 2417091"/>
              <a:gd name="connsiteX9-1147" fmla="*/ 42601 w 8222896"/>
              <a:gd name="connsiteY9-1148" fmla="*/ 655304 h 2417091"/>
              <a:gd name="connsiteX10-1149" fmla="*/ 18474 w 8222896"/>
              <a:gd name="connsiteY10-1150" fmla="*/ 2063059 h 2417091"/>
              <a:gd name="connsiteX11-1151" fmla="*/ 354347 w 8222896"/>
              <a:gd name="connsiteY11-1152" fmla="*/ 2417091 h 2417091"/>
              <a:gd name="connsiteX0-1153" fmla="*/ 354347 w 8226128"/>
              <a:gd name="connsiteY0-1154" fmla="*/ 2417091 h 2417091"/>
              <a:gd name="connsiteX1-1155" fmla="*/ 7905728 w 8226128"/>
              <a:gd name="connsiteY1-1156" fmla="*/ 2417091 h 2417091"/>
              <a:gd name="connsiteX2-1157" fmla="*/ 8222049 w 8226128"/>
              <a:gd name="connsiteY2-1158" fmla="*/ 2067872 h 2417091"/>
              <a:gd name="connsiteX3-1159" fmla="*/ 8168236 w 8226128"/>
              <a:gd name="connsiteY3-1160" fmla="*/ 701968 h 2417091"/>
              <a:gd name="connsiteX4-1161" fmla="*/ 7814288 w 8226128"/>
              <a:gd name="connsiteY4-1162" fmla="*/ 321816 h 2417091"/>
              <a:gd name="connsiteX5-1163" fmla="*/ 1055348 w 8226128"/>
              <a:gd name="connsiteY5-1164" fmla="*/ 320920 h 2417091"/>
              <a:gd name="connsiteX6-1165" fmla="*/ 949133 w 8226128"/>
              <a:gd name="connsiteY6-1166" fmla="*/ 0 h 2417091"/>
              <a:gd name="connsiteX7-1167" fmla="*/ 825082 w 8226128"/>
              <a:gd name="connsiteY7-1168" fmla="*/ 323892 h 2417091"/>
              <a:gd name="connsiteX8-1169" fmla="*/ 273701 w 8226128"/>
              <a:gd name="connsiteY8-1170" fmla="*/ 352220 h 2417091"/>
              <a:gd name="connsiteX9-1171" fmla="*/ 42601 w 8226128"/>
              <a:gd name="connsiteY9-1172" fmla="*/ 655304 h 2417091"/>
              <a:gd name="connsiteX10-1173" fmla="*/ 18474 w 8226128"/>
              <a:gd name="connsiteY10-1174" fmla="*/ 2063059 h 2417091"/>
              <a:gd name="connsiteX11-1175" fmla="*/ 354347 w 8226128"/>
              <a:gd name="connsiteY11-1176" fmla="*/ 2417091 h 2417091"/>
              <a:gd name="connsiteX0-1177" fmla="*/ 354347 w 8226128"/>
              <a:gd name="connsiteY0-1178" fmla="*/ 2417091 h 2417091"/>
              <a:gd name="connsiteX1-1179" fmla="*/ 7905728 w 8226128"/>
              <a:gd name="connsiteY1-1180" fmla="*/ 2417091 h 2417091"/>
              <a:gd name="connsiteX2-1181" fmla="*/ 8222049 w 8226128"/>
              <a:gd name="connsiteY2-1182" fmla="*/ 2067872 h 2417091"/>
              <a:gd name="connsiteX3-1183" fmla="*/ 8168236 w 8226128"/>
              <a:gd name="connsiteY3-1184" fmla="*/ 701968 h 2417091"/>
              <a:gd name="connsiteX4-1185" fmla="*/ 7814288 w 8226128"/>
              <a:gd name="connsiteY4-1186" fmla="*/ 321816 h 2417091"/>
              <a:gd name="connsiteX5-1187" fmla="*/ 1055348 w 8226128"/>
              <a:gd name="connsiteY5-1188" fmla="*/ 320920 h 2417091"/>
              <a:gd name="connsiteX6-1189" fmla="*/ 949133 w 8226128"/>
              <a:gd name="connsiteY6-1190" fmla="*/ 0 h 2417091"/>
              <a:gd name="connsiteX7-1191" fmla="*/ 825082 w 8226128"/>
              <a:gd name="connsiteY7-1192" fmla="*/ 323892 h 2417091"/>
              <a:gd name="connsiteX8-1193" fmla="*/ 273701 w 8226128"/>
              <a:gd name="connsiteY8-1194" fmla="*/ 352220 h 2417091"/>
              <a:gd name="connsiteX9-1195" fmla="*/ 42601 w 8226128"/>
              <a:gd name="connsiteY9-1196" fmla="*/ 655304 h 2417091"/>
              <a:gd name="connsiteX10-1197" fmla="*/ 18474 w 8226128"/>
              <a:gd name="connsiteY10-1198" fmla="*/ 2063059 h 2417091"/>
              <a:gd name="connsiteX11-1199" fmla="*/ 354347 w 8226128"/>
              <a:gd name="connsiteY11-1200" fmla="*/ 2417091 h 2417091"/>
              <a:gd name="connsiteX0-1201" fmla="*/ 354347 w 8226128"/>
              <a:gd name="connsiteY0-1202" fmla="*/ 2417091 h 2417091"/>
              <a:gd name="connsiteX1-1203" fmla="*/ 7905728 w 8226128"/>
              <a:gd name="connsiteY1-1204" fmla="*/ 2417091 h 2417091"/>
              <a:gd name="connsiteX2-1205" fmla="*/ 8222049 w 8226128"/>
              <a:gd name="connsiteY2-1206" fmla="*/ 2067872 h 2417091"/>
              <a:gd name="connsiteX3-1207" fmla="*/ 8168236 w 8226128"/>
              <a:gd name="connsiteY3-1208" fmla="*/ 701968 h 2417091"/>
              <a:gd name="connsiteX4-1209" fmla="*/ 7814288 w 8226128"/>
              <a:gd name="connsiteY4-1210" fmla="*/ 321816 h 2417091"/>
              <a:gd name="connsiteX5-1211" fmla="*/ 1536793 w 8226128"/>
              <a:gd name="connsiteY5-1212" fmla="*/ 320920 h 2417091"/>
              <a:gd name="connsiteX6-1213" fmla="*/ 949133 w 8226128"/>
              <a:gd name="connsiteY6-1214" fmla="*/ 0 h 2417091"/>
              <a:gd name="connsiteX7-1215" fmla="*/ 825082 w 8226128"/>
              <a:gd name="connsiteY7-1216" fmla="*/ 323892 h 2417091"/>
              <a:gd name="connsiteX8-1217" fmla="*/ 273701 w 8226128"/>
              <a:gd name="connsiteY8-1218" fmla="*/ 352220 h 2417091"/>
              <a:gd name="connsiteX9-1219" fmla="*/ 42601 w 8226128"/>
              <a:gd name="connsiteY9-1220" fmla="*/ 655304 h 2417091"/>
              <a:gd name="connsiteX10-1221" fmla="*/ 18474 w 8226128"/>
              <a:gd name="connsiteY10-1222" fmla="*/ 2063059 h 2417091"/>
              <a:gd name="connsiteX11-1223" fmla="*/ 354347 w 8226128"/>
              <a:gd name="connsiteY11-1224" fmla="*/ 2417091 h 2417091"/>
              <a:gd name="connsiteX0-1225" fmla="*/ 354347 w 8226128"/>
              <a:gd name="connsiteY0-1226" fmla="*/ 2417091 h 2417091"/>
              <a:gd name="connsiteX1-1227" fmla="*/ 7905728 w 8226128"/>
              <a:gd name="connsiteY1-1228" fmla="*/ 2417091 h 2417091"/>
              <a:gd name="connsiteX2-1229" fmla="*/ 8222049 w 8226128"/>
              <a:gd name="connsiteY2-1230" fmla="*/ 2067872 h 2417091"/>
              <a:gd name="connsiteX3-1231" fmla="*/ 8168236 w 8226128"/>
              <a:gd name="connsiteY3-1232" fmla="*/ 701968 h 2417091"/>
              <a:gd name="connsiteX4-1233" fmla="*/ 7814288 w 8226128"/>
              <a:gd name="connsiteY4-1234" fmla="*/ 321816 h 2417091"/>
              <a:gd name="connsiteX5-1235" fmla="*/ 1536793 w 8226128"/>
              <a:gd name="connsiteY5-1236" fmla="*/ 320920 h 2417091"/>
              <a:gd name="connsiteX6-1237" fmla="*/ 949133 w 8226128"/>
              <a:gd name="connsiteY6-1238" fmla="*/ 0 h 2417091"/>
              <a:gd name="connsiteX7-1239" fmla="*/ 1175225 w 8226128"/>
              <a:gd name="connsiteY7-1240" fmla="*/ 323892 h 2417091"/>
              <a:gd name="connsiteX8-1241" fmla="*/ 273701 w 8226128"/>
              <a:gd name="connsiteY8-1242" fmla="*/ 352220 h 2417091"/>
              <a:gd name="connsiteX9-1243" fmla="*/ 42601 w 8226128"/>
              <a:gd name="connsiteY9-1244" fmla="*/ 655304 h 2417091"/>
              <a:gd name="connsiteX10-1245" fmla="*/ 18474 w 8226128"/>
              <a:gd name="connsiteY10-1246" fmla="*/ 2063059 h 2417091"/>
              <a:gd name="connsiteX11-1247" fmla="*/ 354347 w 8226128"/>
              <a:gd name="connsiteY11-1248" fmla="*/ 2417091 h 2417091"/>
              <a:gd name="connsiteX0-1249" fmla="*/ 354347 w 8226128"/>
              <a:gd name="connsiteY0-1250" fmla="*/ 2417091 h 2417091"/>
              <a:gd name="connsiteX1-1251" fmla="*/ 7905728 w 8226128"/>
              <a:gd name="connsiteY1-1252" fmla="*/ 2417091 h 2417091"/>
              <a:gd name="connsiteX2-1253" fmla="*/ 8222049 w 8226128"/>
              <a:gd name="connsiteY2-1254" fmla="*/ 2067872 h 2417091"/>
              <a:gd name="connsiteX3-1255" fmla="*/ 8168236 w 8226128"/>
              <a:gd name="connsiteY3-1256" fmla="*/ 701968 h 2417091"/>
              <a:gd name="connsiteX4-1257" fmla="*/ 7814288 w 8226128"/>
              <a:gd name="connsiteY4-1258" fmla="*/ 321816 h 2417091"/>
              <a:gd name="connsiteX5-1259" fmla="*/ 1536793 w 8226128"/>
              <a:gd name="connsiteY5-1260" fmla="*/ 320920 h 2417091"/>
              <a:gd name="connsiteX6-1261" fmla="*/ 949133 w 8226128"/>
              <a:gd name="connsiteY6-1262" fmla="*/ 0 h 2417091"/>
              <a:gd name="connsiteX7-1263" fmla="*/ 1236500 w 8226128"/>
              <a:gd name="connsiteY7-1264" fmla="*/ 323892 h 2417091"/>
              <a:gd name="connsiteX8-1265" fmla="*/ 273701 w 8226128"/>
              <a:gd name="connsiteY8-1266" fmla="*/ 352220 h 2417091"/>
              <a:gd name="connsiteX9-1267" fmla="*/ 42601 w 8226128"/>
              <a:gd name="connsiteY9-1268" fmla="*/ 655304 h 2417091"/>
              <a:gd name="connsiteX10-1269" fmla="*/ 18474 w 8226128"/>
              <a:gd name="connsiteY10-1270" fmla="*/ 2063059 h 2417091"/>
              <a:gd name="connsiteX11-1271" fmla="*/ 354347 w 8226128"/>
              <a:gd name="connsiteY11-1272" fmla="*/ 2417091 h 2417091"/>
              <a:gd name="connsiteX0-1273" fmla="*/ 354347 w 8226128"/>
              <a:gd name="connsiteY0-1274" fmla="*/ 2477899 h 2477899"/>
              <a:gd name="connsiteX1-1275" fmla="*/ 7905728 w 8226128"/>
              <a:gd name="connsiteY1-1276" fmla="*/ 2477899 h 2477899"/>
              <a:gd name="connsiteX2-1277" fmla="*/ 8222049 w 8226128"/>
              <a:gd name="connsiteY2-1278" fmla="*/ 2128680 h 2477899"/>
              <a:gd name="connsiteX3-1279" fmla="*/ 8168236 w 8226128"/>
              <a:gd name="connsiteY3-1280" fmla="*/ 762776 h 2477899"/>
              <a:gd name="connsiteX4-1281" fmla="*/ 7814288 w 8226128"/>
              <a:gd name="connsiteY4-1282" fmla="*/ 382624 h 2477899"/>
              <a:gd name="connsiteX5-1283" fmla="*/ 1536793 w 8226128"/>
              <a:gd name="connsiteY5-1284" fmla="*/ 381728 h 2477899"/>
              <a:gd name="connsiteX6-1285" fmla="*/ 1360549 w 8226128"/>
              <a:gd name="connsiteY6-1286" fmla="*/ 0 h 2477899"/>
              <a:gd name="connsiteX7-1287" fmla="*/ 1236500 w 8226128"/>
              <a:gd name="connsiteY7-1288" fmla="*/ 384700 h 2477899"/>
              <a:gd name="connsiteX8-1289" fmla="*/ 273701 w 8226128"/>
              <a:gd name="connsiteY8-1290" fmla="*/ 413028 h 2477899"/>
              <a:gd name="connsiteX9-1291" fmla="*/ 42601 w 8226128"/>
              <a:gd name="connsiteY9-1292" fmla="*/ 716112 h 2477899"/>
              <a:gd name="connsiteX10-1293" fmla="*/ 18474 w 8226128"/>
              <a:gd name="connsiteY10-1294" fmla="*/ 2123867 h 2477899"/>
              <a:gd name="connsiteX11-1295" fmla="*/ 354347 w 8226128"/>
              <a:gd name="connsiteY11-1296" fmla="*/ 2477899 h 2477899"/>
              <a:gd name="connsiteX0-1297" fmla="*/ 354347 w 8226128"/>
              <a:gd name="connsiteY0-1298" fmla="*/ 2477899 h 2477899"/>
              <a:gd name="connsiteX1-1299" fmla="*/ 7905728 w 8226128"/>
              <a:gd name="connsiteY1-1300" fmla="*/ 2477899 h 2477899"/>
              <a:gd name="connsiteX2-1301" fmla="*/ 8222049 w 8226128"/>
              <a:gd name="connsiteY2-1302" fmla="*/ 2128680 h 2477899"/>
              <a:gd name="connsiteX3-1303" fmla="*/ 8168236 w 8226128"/>
              <a:gd name="connsiteY3-1304" fmla="*/ 762776 h 2477899"/>
              <a:gd name="connsiteX4-1305" fmla="*/ 7814288 w 8226128"/>
              <a:gd name="connsiteY4-1306" fmla="*/ 382624 h 2477899"/>
              <a:gd name="connsiteX5-1307" fmla="*/ 1536793 w 8226128"/>
              <a:gd name="connsiteY5-1308" fmla="*/ 381728 h 2477899"/>
              <a:gd name="connsiteX6-1309" fmla="*/ 1413071 w 8226128"/>
              <a:gd name="connsiteY6-1310" fmla="*/ 0 h 2477899"/>
              <a:gd name="connsiteX7-1311" fmla="*/ 1236500 w 8226128"/>
              <a:gd name="connsiteY7-1312" fmla="*/ 384700 h 2477899"/>
              <a:gd name="connsiteX8-1313" fmla="*/ 273701 w 8226128"/>
              <a:gd name="connsiteY8-1314" fmla="*/ 413028 h 2477899"/>
              <a:gd name="connsiteX9-1315" fmla="*/ 42601 w 8226128"/>
              <a:gd name="connsiteY9-1316" fmla="*/ 716112 h 2477899"/>
              <a:gd name="connsiteX10-1317" fmla="*/ 18474 w 8226128"/>
              <a:gd name="connsiteY10-1318" fmla="*/ 2123867 h 2477899"/>
              <a:gd name="connsiteX11-1319" fmla="*/ 354347 w 8226128"/>
              <a:gd name="connsiteY11-1320" fmla="*/ 2477899 h 2477899"/>
              <a:gd name="connsiteX0-1321" fmla="*/ 354347 w 8226128"/>
              <a:gd name="connsiteY0-1322" fmla="*/ 2477899 h 2477899"/>
              <a:gd name="connsiteX1-1323" fmla="*/ 7905728 w 8226128"/>
              <a:gd name="connsiteY1-1324" fmla="*/ 2477899 h 2477899"/>
              <a:gd name="connsiteX2-1325" fmla="*/ 8222049 w 8226128"/>
              <a:gd name="connsiteY2-1326" fmla="*/ 2128680 h 2477899"/>
              <a:gd name="connsiteX3-1327" fmla="*/ 8168236 w 8226128"/>
              <a:gd name="connsiteY3-1328" fmla="*/ 762776 h 2477899"/>
              <a:gd name="connsiteX4-1329" fmla="*/ 7814288 w 8226128"/>
              <a:gd name="connsiteY4-1330" fmla="*/ 382624 h 2477899"/>
              <a:gd name="connsiteX5-1331" fmla="*/ 1580560 w 8226128"/>
              <a:gd name="connsiteY5-1332" fmla="*/ 381727 h 2477899"/>
              <a:gd name="connsiteX6-1333" fmla="*/ 1413071 w 8226128"/>
              <a:gd name="connsiteY6-1334" fmla="*/ 0 h 2477899"/>
              <a:gd name="connsiteX7-1335" fmla="*/ 1236500 w 8226128"/>
              <a:gd name="connsiteY7-1336" fmla="*/ 384700 h 2477899"/>
              <a:gd name="connsiteX8-1337" fmla="*/ 273701 w 8226128"/>
              <a:gd name="connsiteY8-1338" fmla="*/ 413028 h 2477899"/>
              <a:gd name="connsiteX9-1339" fmla="*/ 42601 w 8226128"/>
              <a:gd name="connsiteY9-1340" fmla="*/ 716112 h 2477899"/>
              <a:gd name="connsiteX10-1341" fmla="*/ 18474 w 8226128"/>
              <a:gd name="connsiteY10-1342" fmla="*/ 2123867 h 2477899"/>
              <a:gd name="connsiteX11-1343" fmla="*/ 354347 w 8226128"/>
              <a:gd name="connsiteY11-1344" fmla="*/ 2477899 h 2477899"/>
              <a:gd name="connsiteX0-1345" fmla="*/ 354347 w 8226128"/>
              <a:gd name="connsiteY0-1346" fmla="*/ 2477899 h 2477899"/>
              <a:gd name="connsiteX1-1347" fmla="*/ 7905728 w 8226128"/>
              <a:gd name="connsiteY1-1348" fmla="*/ 2477899 h 2477899"/>
              <a:gd name="connsiteX2-1349" fmla="*/ 8222049 w 8226128"/>
              <a:gd name="connsiteY2-1350" fmla="*/ 2128680 h 2477899"/>
              <a:gd name="connsiteX3-1351" fmla="*/ 8168236 w 8226128"/>
              <a:gd name="connsiteY3-1352" fmla="*/ 762776 h 2477899"/>
              <a:gd name="connsiteX4-1353" fmla="*/ 7814288 w 8226128"/>
              <a:gd name="connsiteY4-1354" fmla="*/ 382624 h 2477899"/>
              <a:gd name="connsiteX5-1355" fmla="*/ 1580560 w 8226128"/>
              <a:gd name="connsiteY5-1356" fmla="*/ 381727 h 2477899"/>
              <a:gd name="connsiteX6-1357" fmla="*/ 1413071 w 8226128"/>
              <a:gd name="connsiteY6-1358" fmla="*/ 0 h 2477899"/>
              <a:gd name="connsiteX7-1359" fmla="*/ 1297775 w 8226128"/>
              <a:gd name="connsiteY7-1360" fmla="*/ 384700 h 2477899"/>
              <a:gd name="connsiteX8-1361" fmla="*/ 273701 w 8226128"/>
              <a:gd name="connsiteY8-1362" fmla="*/ 413028 h 2477899"/>
              <a:gd name="connsiteX9-1363" fmla="*/ 42601 w 8226128"/>
              <a:gd name="connsiteY9-1364" fmla="*/ 716112 h 2477899"/>
              <a:gd name="connsiteX10-1365" fmla="*/ 18474 w 8226128"/>
              <a:gd name="connsiteY10-1366" fmla="*/ 2123867 h 2477899"/>
              <a:gd name="connsiteX11-1367" fmla="*/ 354347 w 8226128"/>
              <a:gd name="connsiteY11-1368" fmla="*/ 2477899 h 2477899"/>
              <a:gd name="connsiteX0-1369" fmla="*/ 354347 w 8226128"/>
              <a:gd name="connsiteY0-1370" fmla="*/ 2477899 h 2477899"/>
              <a:gd name="connsiteX1-1371" fmla="*/ 7905728 w 8226128"/>
              <a:gd name="connsiteY1-1372" fmla="*/ 2477899 h 2477899"/>
              <a:gd name="connsiteX2-1373" fmla="*/ 8222049 w 8226128"/>
              <a:gd name="connsiteY2-1374" fmla="*/ 2128680 h 2477899"/>
              <a:gd name="connsiteX3-1375" fmla="*/ 8168236 w 8226128"/>
              <a:gd name="connsiteY3-1376" fmla="*/ 762776 h 2477899"/>
              <a:gd name="connsiteX4-1377" fmla="*/ 7814288 w 8226128"/>
              <a:gd name="connsiteY4-1378" fmla="*/ 382624 h 2477899"/>
              <a:gd name="connsiteX5-1379" fmla="*/ 1571807 w 8226128"/>
              <a:gd name="connsiteY5-1380" fmla="*/ 381727 h 2477899"/>
              <a:gd name="connsiteX6-1381" fmla="*/ 1413071 w 8226128"/>
              <a:gd name="connsiteY6-1382" fmla="*/ 0 h 2477899"/>
              <a:gd name="connsiteX7-1383" fmla="*/ 1297775 w 8226128"/>
              <a:gd name="connsiteY7-1384" fmla="*/ 384700 h 2477899"/>
              <a:gd name="connsiteX8-1385" fmla="*/ 273701 w 8226128"/>
              <a:gd name="connsiteY8-1386" fmla="*/ 413028 h 2477899"/>
              <a:gd name="connsiteX9-1387" fmla="*/ 42601 w 8226128"/>
              <a:gd name="connsiteY9-1388" fmla="*/ 716112 h 2477899"/>
              <a:gd name="connsiteX10-1389" fmla="*/ 18474 w 8226128"/>
              <a:gd name="connsiteY10-1390" fmla="*/ 2123867 h 2477899"/>
              <a:gd name="connsiteX11-1391" fmla="*/ 354347 w 8226128"/>
              <a:gd name="connsiteY11-1392" fmla="*/ 2477899 h 2477899"/>
              <a:gd name="connsiteX0-1393" fmla="*/ 354347 w 8226128"/>
              <a:gd name="connsiteY0-1394" fmla="*/ 2477899 h 2477899"/>
              <a:gd name="connsiteX1-1395" fmla="*/ 7905728 w 8226128"/>
              <a:gd name="connsiteY1-1396" fmla="*/ 2477899 h 2477899"/>
              <a:gd name="connsiteX2-1397" fmla="*/ 8222049 w 8226128"/>
              <a:gd name="connsiteY2-1398" fmla="*/ 2128680 h 2477899"/>
              <a:gd name="connsiteX3-1399" fmla="*/ 8168236 w 8226128"/>
              <a:gd name="connsiteY3-1400" fmla="*/ 762776 h 2477899"/>
              <a:gd name="connsiteX4-1401" fmla="*/ 7814288 w 8226128"/>
              <a:gd name="connsiteY4-1402" fmla="*/ 382624 h 2477899"/>
              <a:gd name="connsiteX5-1403" fmla="*/ 1571807 w 8226128"/>
              <a:gd name="connsiteY5-1404" fmla="*/ 381727 h 2477899"/>
              <a:gd name="connsiteX6-1405" fmla="*/ 1439332 w 8226128"/>
              <a:gd name="connsiteY6-1406" fmla="*/ 0 h 2477899"/>
              <a:gd name="connsiteX7-1407" fmla="*/ 1297775 w 8226128"/>
              <a:gd name="connsiteY7-1408" fmla="*/ 384700 h 2477899"/>
              <a:gd name="connsiteX8-1409" fmla="*/ 273701 w 8226128"/>
              <a:gd name="connsiteY8-1410" fmla="*/ 413028 h 2477899"/>
              <a:gd name="connsiteX9-1411" fmla="*/ 42601 w 8226128"/>
              <a:gd name="connsiteY9-1412" fmla="*/ 716112 h 2477899"/>
              <a:gd name="connsiteX10-1413" fmla="*/ 18474 w 8226128"/>
              <a:gd name="connsiteY10-1414" fmla="*/ 2123867 h 2477899"/>
              <a:gd name="connsiteX11-1415" fmla="*/ 354347 w 8226128"/>
              <a:gd name="connsiteY11-1416" fmla="*/ 2477899 h 2477899"/>
              <a:gd name="connsiteX0-1417" fmla="*/ 354347 w 8226128"/>
              <a:gd name="connsiteY0-1418" fmla="*/ 2462697 h 2462697"/>
              <a:gd name="connsiteX1-1419" fmla="*/ 7905728 w 8226128"/>
              <a:gd name="connsiteY1-1420" fmla="*/ 2462697 h 2462697"/>
              <a:gd name="connsiteX2-1421" fmla="*/ 8222049 w 8226128"/>
              <a:gd name="connsiteY2-1422" fmla="*/ 2113478 h 2462697"/>
              <a:gd name="connsiteX3-1423" fmla="*/ 8168236 w 8226128"/>
              <a:gd name="connsiteY3-1424" fmla="*/ 747574 h 2462697"/>
              <a:gd name="connsiteX4-1425" fmla="*/ 7814288 w 8226128"/>
              <a:gd name="connsiteY4-1426" fmla="*/ 367422 h 2462697"/>
              <a:gd name="connsiteX5-1427" fmla="*/ 1571807 w 8226128"/>
              <a:gd name="connsiteY5-1428" fmla="*/ 366525 h 2462697"/>
              <a:gd name="connsiteX6-1429" fmla="*/ 1413071 w 8226128"/>
              <a:gd name="connsiteY6-1430" fmla="*/ 0 h 2462697"/>
              <a:gd name="connsiteX7-1431" fmla="*/ 1297775 w 8226128"/>
              <a:gd name="connsiteY7-1432" fmla="*/ 369498 h 2462697"/>
              <a:gd name="connsiteX8-1433" fmla="*/ 273701 w 8226128"/>
              <a:gd name="connsiteY8-1434" fmla="*/ 397826 h 2462697"/>
              <a:gd name="connsiteX9-1435" fmla="*/ 42601 w 8226128"/>
              <a:gd name="connsiteY9-1436" fmla="*/ 700910 h 2462697"/>
              <a:gd name="connsiteX10-1437" fmla="*/ 18474 w 8226128"/>
              <a:gd name="connsiteY10-1438" fmla="*/ 2108665 h 2462697"/>
              <a:gd name="connsiteX11-1439" fmla="*/ 354347 w 8226128"/>
              <a:gd name="connsiteY11-1440" fmla="*/ 2462697 h 2462697"/>
              <a:gd name="connsiteX0-1441" fmla="*/ 354347 w 8226128"/>
              <a:gd name="connsiteY0-1442" fmla="*/ 2462697 h 2462697"/>
              <a:gd name="connsiteX1-1443" fmla="*/ 7905728 w 8226128"/>
              <a:gd name="connsiteY1-1444" fmla="*/ 2462697 h 2462697"/>
              <a:gd name="connsiteX2-1445" fmla="*/ 8222049 w 8226128"/>
              <a:gd name="connsiteY2-1446" fmla="*/ 2113478 h 2462697"/>
              <a:gd name="connsiteX3-1447" fmla="*/ 8168236 w 8226128"/>
              <a:gd name="connsiteY3-1448" fmla="*/ 747574 h 2462697"/>
              <a:gd name="connsiteX4-1449" fmla="*/ 7814288 w 8226128"/>
              <a:gd name="connsiteY4-1450" fmla="*/ 367422 h 2462697"/>
              <a:gd name="connsiteX5-1451" fmla="*/ 1571807 w 8226128"/>
              <a:gd name="connsiteY5-1452" fmla="*/ 366525 h 2462697"/>
              <a:gd name="connsiteX6-1453" fmla="*/ 1430578 w 8226128"/>
              <a:gd name="connsiteY6-1454" fmla="*/ 0 h 2462697"/>
              <a:gd name="connsiteX7-1455" fmla="*/ 1297775 w 8226128"/>
              <a:gd name="connsiteY7-1456" fmla="*/ 369498 h 2462697"/>
              <a:gd name="connsiteX8-1457" fmla="*/ 273701 w 8226128"/>
              <a:gd name="connsiteY8-1458" fmla="*/ 397826 h 2462697"/>
              <a:gd name="connsiteX9-1459" fmla="*/ 42601 w 8226128"/>
              <a:gd name="connsiteY9-1460" fmla="*/ 700910 h 2462697"/>
              <a:gd name="connsiteX10-1461" fmla="*/ 18474 w 8226128"/>
              <a:gd name="connsiteY10-1462" fmla="*/ 2108665 h 2462697"/>
              <a:gd name="connsiteX11-1463" fmla="*/ 354347 w 8226128"/>
              <a:gd name="connsiteY11-1464" fmla="*/ 2462697 h 2462697"/>
              <a:gd name="connsiteX0-1465" fmla="*/ 354347 w 8226128"/>
              <a:gd name="connsiteY0-1466" fmla="*/ 2462697 h 2462697"/>
              <a:gd name="connsiteX1-1467" fmla="*/ 7905728 w 8226128"/>
              <a:gd name="connsiteY1-1468" fmla="*/ 2462697 h 2462697"/>
              <a:gd name="connsiteX2-1469" fmla="*/ 8222049 w 8226128"/>
              <a:gd name="connsiteY2-1470" fmla="*/ 2113478 h 2462697"/>
              <a:gd name="connsiteX3-1471" fmla="*/ 8168236 w 8226128"/>
              <a:gd name="connsiteY3-1472" fmla="*/ 747574 h 2462697"/>
              <a:gd name="connsiteX4-1473" fmla="*/ 7814288 w 8226128"/>
              <a:gd name="connsiteY4-1474" fmla="*/ 367422 h 2462697"/>
              <a:gd name="connsiteX5-1475" fmla="*/ 2447162 w 8226128"/>
              <a:gd name="connsiteY5-1476" fmla="*/ 366525 h 2462697"/>
              <a:gd name="connsiteX6-1477" fmla="*/ 1430578 w 8226128"/>
              <a:gd name="connsiteY6-1478" fmla="*/ 0 h 2462697"/>
              <a:gd name="connsiteX7-1479" fmla="*/ 1297775 w 8226128"/>
              <a:gd name="connsiteY7-1480" fmla="*/ 369498 h 2462697"/>
              <a:gd name="connsiteX8-1481" fmla="*/ 273701 w 8226128"/>
              <a:gd name="connsiteY8-1482" fmla="*/ 397826 h 2462697"/>
              <a:gd name="connsiteX9-1483" fmla="*/ 42601 w 8226128"/>
              <a:gd name="connsiteY9-1484" fmla="*/ 700910 h 2462697"/>
              <a:gd name="connsiteX10-1485" fmla="*/ 18474 w 8226128"/>
              <a:gd name="connsiteY10-1486" fmla="*/ 2108665 h 2462697"/>
              <a:gd name="connsiteX11-1487" fmla="*/ 354347 w 8226128"/>
              <a:gd name="connsiteY11-1488" fmla="*/ 2462697 h 2462697"/>
              <a:gd name="connsiteX0-1489" fmla="*/ 354347 w 8226128"/>
              <a:gd name="connsiteY0-1490" fmla="*/ 2493100 h 2493100"/>
              <a:gd name="connsiteX1-1491" fmla="*/ 7905728 w 8226128"/>
              <a:gd name="connsiteY1-1492" fmla="*/ 2493100 h 2493100"/>
              <a:gd name="connsiteX2-1493" fmla="*/ 8222049 w 8226128"/>
              <a:gd name="connsiteY2-1494" fmla="*/ 2143881 h 2493100"/>
              <a:gd name="connsiteX3-1495" fmla="*/ 8168236 w 8226128"/>
              <a:gd name="connsiteY3-1496" fmla="*/ 777977 h 2493100"/>
              <a:gd name="connsiteX4-1497" fmla="*/ 7814288 w 8226128"/>
              <a:gd name="connsiteY4-1498" fmla="*/ 397825 h 2493100"/>
              <a:gd name="connsiteX5-1499" fmla="*/ 2447162 w 8226128"/>
              <a:gd name="connsiteY5-1500" fmla="*/ 396928 h 2493100"/>
              <a:gd name="connsiteX6-1501" fmla="*/ 2262165 w 8226128"/>
              <a:gd name="connsiteY6-1502" fmla="*/ 0 h 2493100"/>
              <a:gd name="connsiteX7-1503" fmla="*/ 1297775 w 8226128"/>
              <a:gd name="connsiteY7-1504" fmla="*/ 399901 h 2493100"/>
              <a:gd name="connsiteX8-1505" fmla="*/ 273701 w 8226128"/>
              <a:gd name="connsiteY8-1506" fmla="*/ 428229 h 2493100"/>
              <a:gd name="connsiteX9-1507" fmla="*/ 42601 w 8226128"/>
              <a:gd name="connsiteY9-1508" fmla="*/ 731313 h 2493100"/>
              <a:gd name="connsiteX10-1509" fmla="*/ 18474 w 8226128"/>
              <a:gd name="connsiteY10-1510" fmla="*/ 2139068 h 2493100"/>
              <a:gd name="connsiteX11-1511" fmla="*/ 354347 w 8226128"/>
              <a:gd name="connsiteY11-1512" fmla="*/ 2493100 h 2493100"/>
              <a:gd name="connsiteX0-1513" fmla="*/ 354347 w 8226128"/>
              <a:gd name="connsiteY0-1514" fmla="*/ 2493100 h 2493100"/>
              <a:gd name="connsiteX1-1515" fmla="*/ 7905728 w 8226128"/>
              <a:gd name="connsiteY1-1516" fmla="*/ 2493100 h 2493100"/>
              <a:gd name="connsiteX2-1517" fmla="*/ 8222049 w 8226128"/>
              <a:gd name="connsiteY2-1518" fmla="*/ 2143881 h 2493100"/>
              <a:gd name="connsiteX3-1519" fmla="*/ 8168236 w 8226128"/>
              <a:gd name="connsiteY3-1520" fmla="*/ 777977 h 2493100"/>
              <a:gd name="connsiteX4-1521" fmla="*/ 7814288 w 8226128"/>
              <a:gd name="connsiteY4-1522" fmla="*/ 397825 h 2493100"/>
              <a:gd name="connsiteX5-1523" fmla="*/ 2447162 w 8226128"/>
              <a:gd name="connsiteY5-1524" fmla="*/ 396928 h 2493100"/>
              <a:gd name="connsiteX6-1525" fmla="*/ 2262165 w 8226128"/>
              <a:gd name="connsiteY6-1526" fmla="*/ 0 h 2493100"/>
              <a:gd name="connsiteX7-1527" fmla="*/ 2068088 w 8226128"/>
              <a:gd name="connsiteY7-1528" fmla="*/ 399901 h 2493100"/>
              <a:gd name="connsiteX8-1529" fmla="*/ 273701 w 8226128"/>
              <a:gd name="connsiteY8-1530" fmla="*/ 428229 h 2493100"/>
              <a:gd name="connsiteX9-1531" fmla="*/ 42601 w 8226128"/>
              <a:gd name="connsiteY9-1532" fmla="*/ 731313 h 2493100"/>
              <a:gd name="connsiteX10-1533" fmla="*/ 18474 w 8226128"/>
              <a:gd name="connsiteY10-1534" fmla="*/ 2139068 h 2493100"/>
              <a:gd name="connsiteX11-1535" fmla="*/ 354347 w 8226128"/>
              <a:gd name="connsiteY11-1536" fmla="*/ 2493100 h 2493100"/>
              <a:gd name="connsiteX0-1537" fmla="*/ 354347 w 8226128"/>
              <a:gd name="connsiteY0-1538" fmla="*/ 2493100 h 2493100"/>
              <a:gd name="connsiteX1-1539" fmla="*/ 7905728 w 8226128"/>
              <a:gd name="connsiteY1-1540" fmla="*/ 2493100 h 2493100"/>
              <a:gd name="connsiteX2-1541" fmla="*/ 8222049 w 8226128"/>
              <a:gd name="connsiteY2-1542" fmla="*/ 2143881 h 2493100"/>
              <a:gd name="connsiteX3-1543" fmla="*/ 8168236 w 8226128"/>
              <a:gd name="connsiteY3-1544" fmla="*/ 777977 h 2493100"/>
              <a:gd name="connsiteX4-1545" fmla="*/ 7814288 w 8226128"/>
              <a:gd name="connsiteY4-1546" fmla="*/ 397825 h 2493100"/>
              <a:gd name="connsiteX5-1547" fmla="*/ 2447162 w 8226128"/>
              <a:gd name="connsiteY5-1548" fmla="*/ 396928 h 2493100"/>
              <a:gd name="connsiteX6-1549" fmla="*/ 2262165 w 8226128"/>
              <a:gd name="connsiteY6-1550" fmla="*/ 0 h 2493100"/>
              <a:gd name="connsiteX7-1551" fmla="*/ 2094349 w 8226128"/>
              <a:gd name="connsiteY7-1552" fmla="*/ 384698 h 2493100"/>
              <a:gd name="connsiteX8-1553" fmla="*/ 273701 w 8226128"/>
              <a:gd name="connsiteY8-1554" fmla="*/ 428229 h 2493100"/>
              <a:gd name="connsiteX9-1555" fmla="*/ 42601 w 8226128"/>
              <a:gd name="connsiteY9-1556" fmla="*/ 731313 h 2493100"/>
              <a:gd name="connsiteX10-1557" fmla="*/ 18474 w 8226128"/>
              <a:gd name="connsiteY10-1558" fmla="*/ 2139068 h 2493100"/>
              <a:gd name="connsiteX11-1559" fmla="*/ 354347 w 8226128"/>
              <a:gd name="connsiteY11-1560" fmla="*/ 2493100 h 2493100"/>
              <a:gd name="connsiteX0-1561" fmla="*/ 354347 w 8226128"/>
              <a:gd name="connsiteY0-1562" fmla="*/ 2493100 h 2493100"/>
              <a:gd name="connsiteX1-1563" fmla="*/ 7905728 w 8226128"/>
              <a:gd name="connsiteY1-1564" fmla="*/ 2493100 h 2493100"/>
              <a:gd name="connsiteX2-1565" fmla="*/ 8222049 w 8226128"/>
              <a:gd name="connsiteY2-1566" fmla="*/ 2143881 h 2493100"/>
              <a:gd name="connsiteX3-1567" fmla="*/ 8168236 w 8226128"/>
              <a:gd name="connsiteY3-1568" fmla="*/ 777977 h 2493100"/>
              <a:gd name="connsiteX4-1569" fmla="*/ 7814288 w 8226128"/>
              <a:gd name="connsiteY4-1570" fmla="*/ 397825 h 2493100"/>
              <a:gd name="connsiteX5-1571" fmla="*/ 2385888 w 8226128"/>
              <a:gd name="connsiteY5-1572" fmla="*/ 396928 h 2493100"/>
              <a:gd name="connsiteX6-1573" fmla="*/ 2262165 w 8226128"/>
              <a:gd name="connsiteY6-1574" fmla="*/ 0 h 2493100"/>
              <a:gd name="connsiteX7-1575" fmla="*/ 2094349 w 8226128"/>
              <a:gd name="connsiteY7-1576" fmla="*/ 384698 h 2493100"/>
              <a:gd name="connsiteX8-1577" fmla="*/ 273701 w 8226128"/>
              <a:gd name="connsiteY8-1578" fmla="*/ 428229 h 2493100"/>
              <a:gd name="connsiteX9-1579" fmla="*/ 42601 w 8226128"/>
              <a:gd name="connsiteY9-1580" fmla="*/ 731313 h 2493100"/>
              <a:gd name="connsiteX10-1581" fmla="*/ 18474 w 8226128"/>
              <a:gd name="connsiteY10-1582" fmla="*/ 2139068 h 2493100"/>
              <a:gd name="connsiteX11-1583" fmla="*/ 354347 w 8226128"/>
              <a:gd name="connsiteY11-1584" fmla="*/ 2493100 h 2493100"/>
              <a:gd name="connsiteX0-1585" fmla="*/ 354347 w 8226128"/>
              <a:gd name="connsiteY0-1586" fmla="*/ 2477899 h 2477899"/>
              <a:gd name="connsiteX1-1587" fmla="*/ 7905728 w 8226128"/>
              <a:gd name="connsiteY1-1588" fmla="*/ 2477899 h 2477899"/>
              <a:gd name="connsiteX2-1589" fmla="*/ 8222049 w 8226128"/>
              <a:gd name="connsiteY2-1590" fmla="*/ 2128680 h 2477899"/>
              <a:gd name="connsiteX3-1591" fmla="*/ 8168236 w 8226128"/>
              <a:gd name="connsiteY3-1592" fmla="*/ 762776 h 2477899"/>
              <a:gd name="connsiteX4-1593" fmla="*/ 7814288 w 8226128"/>
              <a:gd name="connsiteY4-1594" fmla="*/ 382624 h 2477899"/>
              <a:gd name="connsiteX5-1595" fmla="*/ 2385888 w 8226128"/>
              <a:gd name="connsiteY5-1596" fmla="*/ 381727 h 2477899"/>
              <a:gd name="connsiteX6-1597" fmla="*/ 2244658 w 8226128"/>
              <a:gd name="connsiteY6-1598" fmla="*/ 0 h 2477899"/>
              <a:gd name="connsiteX7-1599" fmla="*/ 2094349 w 8226128"/>
              <a:gd name="connsiteY7-1600" fmla="*/ 369497 h 2477899"/>
              <a:gd name="connsiteX8-1601" fmla="*/ 273701 w 8226128"/>
              <a:gd name="connsiteY8-1602" fmla="*/ 413028 h 2477899"/>
              <a:gd name="connsiteX9-1603" fmla="*/ 42601 w 8226128"/>
              <a:gd name="connsiteY9-1604" fmla="*/ 716112 h 2477899"/>
              <a:gd name="connsiteX10-1605" fmla="*/ 18474 w 8226128"/>
              <a:gd name="connsiteY10-1606" fmla="*/ 2123867 h 2477899"/>
              <a:gd name="connsiteX11-1607" fmla="*/ 354347 w 8226128"/>
              <a:gd name="connsiteY11-1608" fmla="*/ 2477899 h 2477899"/>
              <a:gd name="connsiteX0-1609" fmla="*/ 354347 w 8226128"/>
              <a:gd name="connsiteY0-1610" fmla="*/ 2477899 h 2477899"/>
              <a:gd name="connsiteX1-1611" fmla="*/ 7905728 w 8226128"/>
              <a:gd name="connsiteY1-1612" fmla="*/ 2477899 h 2477899"/>
              <a:gd name="connsiteX2-1613" fmla="*/ 8222049 w 8226128"/>
              <a:gd name="connsiteY2-1614" fmla="*/ 2128680 h 2477899"/>
              <a:gd name="connsiteX3-1615" fmla="*/ 8168236 w 8226128"/>
              <a:gd name="connsiteY3-1616" fmla="*/ 762776 h 2477899"/>
              <a:gd name="connsiteX4-1617" fmla="*/ 7814288 w 8226128"/>
              <a:gd name="connsiteY4-1618" fmla="*/ 382624 h 2477899"/>
              <a:gd name="connsiteX5-1619" fmla="*/ 2575850 w 8226128"/>
              <a:gd name="connsiteY5-1620" fmla="*/ 400483 h 2477899"/>
              <a:gd name="connsiteX6-1621" fmla="*/ 2244658 w 8226128"/>
              <a:gd name="connsiteY6-1622" fmla="*/ 0 h 2477899"/>
              <a:gd name="connsiteX7-1623" fmla="*/ 2094349 w 8226128"/>
              <a:gd name="connsiteY7-1624" fmla="*/ 369497 h 2477899"/>
              <a:gd name="connsiteX8-1625" fmla="*/ 273701 w 8226128"/>
              <a:gd name="connsiteY8-1626" fmla="*/ 413028 h 2477899"/>
              <a:gd name="connsiteX9-1627" fmla="*/ 42601 w 8226128"/>
              <a:gd name="connsiteY9-1628" fmla="*/ 716112 h 2477899"/>
              <a:gd name="connsiteX10-1629" fmla="*/ 18474 w 8226128"/>
              <a:gd name="connsiteY10-1630" fmla="*/ 2123867 h 2477899"/>
              <a:gd name="connsiteX11-1631" fmla="*/ 354347 w 8226128"/>
              <a:gd name="connsiteY11-1632" fmla="*/ 2477899 h 2477899"/>
              <a:gd name="connsiteX0-1633" fmla="*/ 354347 w 8226128"/>
              <a:gd name="connsiteY0-1634" fmla="*/ 2477899 h 2477899"/>
              <a:gd name="connsiteX1-1635" fmla="*/ 7905728 w 8226128"/>
              <a:gd name="connsiteY1-1636" fmla="*/ 2477899 h 2477899"/>
              <a:gd name="connsiteX2-1637" fmla="*/ 8222049 w 8226128"/>
              <a:gd name="connsiteY2-1638" fmla="*/ 2128680 h 2477899"/>
              <a:gd name="connsiteX3-1639" fmla="*/ 8168236 w 8226128"/>
              <a:gd name="connsiteY3-1640" fmla="*/ 762776 h 2477899"/>
              <a:gd name="connsiteX4-1641" fmla="*/ 7814288 w 8226128"/>
              <a:gd name="connsiteY4-1642" fmla="*/ 382624 h 2477899"/>
              <a:gd name="connsiteX5-1643" fmla="*/ 2575850 w 8226128"/>
              <a:gd name="connsiteY5-1644" fmla="*/ 400483 h 2477899"/>
              <a:gd name="connsiteX6-1645" fmla="*/ 2244658 w 8226128"/>
              <a:gd name="connsiteY6-1646" fmla="*/ 0 h 2477899"/>
              <a:gd name="connsiteX7-1647" fmla="*/ 2309306 w 8226128"/>
              <a:gd name="connsiteY7-1648" fmla="*/ 397629 h 2477899"/>
              <a:gd name="connsiteX8-1649" fmla="*/ 273701 w 8226128"/>
              <a:gd name="connsiteY8-1650" fmla="*/ 413028 h 2477899"/>
              <a:gd name="connsiteX9-1651" fmla="*/ 42601 w 8226128"/>
              <a:gd name="connsiteY9-1652" fmla="*/ 716112 h 2477899"/>
              <a:gd name="connsiteX10-1653" fmla="*/ 18474 w 8226128"/>
              <a:gd name="connsiteY10-1654" fmla="*/ 2123867 h 2477899"/>
              <a:gd name="connsiteX11-1655" fmla="*/ 354347 w 8226128"/>
              <a:gd name="connsiteY11-1656" fmla="*/ 2477899 h 2477899"/>
              <a:gd name="connsiteX0-1657" fmla="*/ 354347 w 8226128"/>
              <a:gd name="connsiteY0-1658" fmla="*/ 2440389 h 2440389"/>
              <a:gd name="connsiteX1-1659" fmla="*/ 7905728 w 8226128"/>
              <a:gd name="connsiteY1-1660" fmla="*/ 2440389 h 2440389"/>
              <a:gd name="connsiteX2-1661" fmla="*/ 8222049 w 8226128"/>
              <a:gd name="connsiteY2-1662" fmla="*/ 2091170 h 2440389"/>
              <a:gd name="connsiteX3-1663" fmla="*/ 8168236 w 8226128"/>
              <a:gd name="connsiteY3-1664" fmla="*/ 725266 h 2440389"/>
              <a:gd name="connsiteX4-1665" fmla="*/ 7814288 w 8226128"/>
              <a:gd name="connsiteY4-1666" fmla="*/ 345114 h 2440389"/>
              <a:gd name="connsiteX5-1667" fmla="*/ 2575850 w 8226128"/>
              <a:gd name="connsiteY5-1668" fmla="*/ 362973 h 2440389"/>
              <a:gd name="connsiteX6-1669" fmla="*/ 2464614 w 8226128"/>
              <a:gd name="connsiteY6-1670" fmla="*/ 0 h 2440389"/>
              <a:gd name="connsiteX7-1671" fmla="*/ 2309306 w 8226128"/>
              <a:gd name="connsiteY7-1672" fmla="*/ 360119 h 2440389"/>
              <a:gd name="connsiteX8-1673" fmla="*/ 273701 w 8226128"/>
              <a:gd name="connsiteY8-1674" fmla="*/ 375518 h 2440389"/>
              <a:gd name="connsiteX9-1675" fmla="*/ 42601 w 8226128"/>
              <a:gd name="connsiteY9-1676" fmla="*/ 678602 h 2440389"/>
              <a:gd name="connsiteX10-1677" fmla="*/ 18474 w 8226128"/>
              <a:gd name="connsiteY10-1678" fmla="*/ 2086357 h 2440389"/>
              <a:gd name="connsiteX11-1679" fmla="*/ 354347 w 8226128"/>
              <a:gd name="connsiteY11-1680" fmla="*/ 2440389 h 2440389"/>
              <a:gd name="connsiteX0-1681" fmla="*/ 354347 w 8226128"/>
              <a:gd name="connsiteY0-1682" fmla="*/ 2440389 h 2440389"/>
              <a:gd name="connsiteX1-1683" fmla="*/ 7905728 w 8226128"/>
              <a:gd name="connsiteY1-1684" fmla="*/ 2440389 h 2440389"/>
              <a:gd name="connsiteX2-1685" fmla="*/ 8222049 w 8226128"/>
              <a:gd name="connsiteY2-1686" fmla="*/ 2091170 h 2440389"/>
              <a:gd name="connsiteX3-1687" fmla="*/ 8168236 w 8226128"/>
              <a:gd name="connsiteY3-1688" fmla="*/ 725266 h 2440389"/>
              <a:gd name="connsiteX4-1689" fmla="*/ 7814288 w 8226128"/>
              <a:gd name="connsiteY4-1690" fmla="*/ 345114 h 2440389"/>
              <a:gd name="connsiteX5-1691" fmla="*/ 2575850 w 8226128"/>
              <a:gd name="connsiteY5-1692" fmla="*/ 362973 h 2440389"/>
              <a:gd name="connsiteX6-1693" fmla="*/ 2449617 w 8226128"/>
              <a:gd name="connsiteY6-1694" fmla="*/ 0 h 2440389"/>
              <a:gd name="connsiteX7-1695" fmla="*/ 2309306 w 8226128"/>
              <a:gd name="connsiteY7-1696" fmla="*/ 360119 h 2440389"/>
              <a:gd name="connsiteX8-1697" fmla="*/ 273701 w 8226128"/>
              <a:gd name="connsiteY8-1698" fmla="*/ 375518 h 2440389"/>
              <a:gd name="connsiteX9-1699" fmla="*/ 42601 w 8226128"/>
              <a:gd name="connsiteY9-1700" fmla="*/ 678602 h 2440389"/>
              <a:gd name="connsiteX10-1701" fmla="*/ 18474 w 8226128"/>
              <a:gd name="connsiteY10-1702" fmla="*/ 2086357 h 2440389"/>
              <a:gd name="connsiteX11-1703" fmla="*/ 354347 w 8226128"/>
              <a:gd name="connsiteY11-1704" fmla="*/ 2440389 h 2440389"/>
              <a:gd name="connsiteX0-1705" fmla="*/ 354347 w 8226128"/>
              <a:gd name="connsiteY0-1706" fmla="*/ 2440389 h 2440389"/>
              <a:gd name="connsiteX1-1707" fmla="*/ 7905728 w 8226128"/>
              <a:gd name="connsiteY1-1708" fmla="*/ 2440389 h 2440389"/>
              <a:gd name="connsiteX2-1709" fmla="*/ 8222049 w 8226128"/>
              <a:gd name="connsiteY2-1710" fmla="*/ 2091170 h 2440389"/>
              <a:gd name="connsiteX3-1711" fmla="*/ 8168236 w 8226128"/>
              <a:gd name="connsiteY3-1712" fmla="*/ 725266 h 2440389"/>
              <a:gd name="connsiteX4-1713" fmla="*/ 7814288 w 8226128"/>
              <a:gd name="connsiteY4-1714" fmla="*/ 345114 h 2440389"/>
              <a:gd name="connsiteX5-1715" fmla="*/ 2595846 w 8226128"/>
              <a:gd name="connsiteY5-1716" fmla="*/ 353595 h 2440389"/>
              <a:gd name="connsiteX6-1717" fmla="*/ 2449617 w 8226128"/>
              <a:gd name="connsiteY6-1718" fmla="*/ 0 h 2440389"/>
              <a:gd name="connsiteX7-1719" fmla="*/ 2309306 w 8226128"/>
              <a:gd name="connsiteY7-1720" fmla="*/ 360119 h 2440389"/>
              <a:gd name="connsiteX8-1721" fmla="*/ 273701 w 8226128"/>
              <a:gd name="connsiteY8-1722" fmla="*/ 375518 h 2440389"/>
              <a:gd name="connsiteX9-1723" fmla="*/ 42601 w 8226128"/>
              <a:gd name="connsiteY9-1724" fmla="*/ 678602 h 2440389"/>
              <a:gd name="connsiteX10-1725" fmla="*/ 18474 w 8226128"/>
              <a:gd name="connsiteY10-1726" fmla="*/ 2086357 h 2440389"/>
              <a:gd name="connsiteX11-1727" fmla="*/ 354347 w 8226128"/>
              <a:gd name="connsiteY11-1728" fmla="*/ 2440389 h 2440389"/>
              <a:gd name="connsiteX0-1729" fmla="*/ 354347 w 8226128"/>
              <a:gd name="connsiteY0-1730" fmla="*/ 2440389 h 2440389"/>
              <a:gd name="connsiteX1-1731" fmla="*/ 7905728 w 8226128"/>
              <a:gd name="connsiteY1-1732" fmla="*/ 2440389 h 2440389"/>
              <a:gd name="connsiteX2-1733" fmla="*/ 8222049 w 8226128"/>
              <a:gd name="connsiteY2-1734" fmla="*/ 2091170 h 2440389"/>
              <a:gd name="connsiteX3-1735" fmla="*/ 8168236 w 8226128"/>
              <a:gd name="connsiteY3-1736" fmla="*/ 725266 h 2440389"/>
              <a:gd name="connsiteX4-1737" fmla="*/ 7814288 w 8226128"/>
              <a:gd name="connsiteY4-1738" fmla="*/ 345114 h 2440389"/>
              <a:gd name="connsiteX5-1739" fmla="*/ 2595846 w 8226128"/>
              <a:gd name="connsiteY5-1740" fmla="*/ 353595 h 2440389"/>
              <a:gd name="connsiteX6-1741" fmla="*/ 2449617 w 8226128"/>
              <a:gd name="connsiteY6-1742" fmla="*/ 0 h 2440389"/>
              <a:gd name="connsiteX7-1743" fmla="*/ 2339300 w 8226128"/>
              <a:gd name="connsiteY7-1744" fmla="*/ 369497 h 2440389"/>
              <a:gd name="connsiteX8-1745" fmla="*/ 273701 w 8226128"/>
              <a:gd name="connsiteY8-1746" fmla="*/ 375518 h 2440389"/>
              <a:gd name="connsiteX9-1747" fmla="*/ 42601 w 8226128"/>
              <a:gd name="connsiteY9-1748" fmla="*/ 678602 h 2440389"/>
              <a:gd name="connsiteX10-1749" fmla="*/ 18474 w 8226128"/>
              <a:gd name="connsiteY10-1750" fmla="*/ 2086357 h 2440389"/>
              <a:gd name="connsiteX11-1751" fmla="*/ 354347 w 8226128"/>
              <a:gd name="connsiteY11-1752" fmla="*/ 2440389 h 2440389"/>
              <a:gd name="connsiteX0-1753" fmla="*/ 354347 w 8226128"/>
              <a:gd name="connsiteY0-1754" fmla="*/ 2440389 h 2440389"/>
              <a:gd name="connsiteX1-1755" fmla="*/ 7905728 w 8226128"/>
              <a:gd name="connsiteY1-1756" fmla="*/ 2440389 h 2440389"/>
              <a:gd name="connsiteX2-1757" fmla="*/ 8222049 w 8226128"/>
              <a:gd name="connsiteY2-1758" fmla="*/ 2091170 h 2440389"/>
              <a:gd name="connsiteX3-1759" fmla="*/ 8168236 w 8226128"/>
              <a:gd name="connsiteY3-1760" fmla="*/ 725266 h 2440389"/>
              <a:gd name="connsiteX4-1761" fmla="*/ 7814288 w 8226128"/>
              <a:gd name="connsiteY4-1762" fmla="*/ 345114 h 2440389"/>
              <a:gd name="connsiteX5-1763" fmla="*/ 2595846 w 8226128"/>
              <a:gd name="connsiteY5-1764" fmla="*/ 353595 h 2440389"/>
              <a:gd name="connsiteX6-1765" fmla="*/ 2449617 w 8226128"/>
              <a:gd name="connsiteY6-1766" fmla="*/ 0 h 2440389"/>
              <a:gd name="connsiteX7-1767" fmla="*/ 2334301 w 8226128"/>
              <a:gd name="connsiteY7-1768" fmla="*/ 369497 h 2440389"/>
              <a:gd name="connsiteX8-1769" fmla="*/ 273701 w 8226128"/>
              <a:gd name="connsiteY8-1770" fmla="*/ 375518 h 2440389"/>
              <a:gd name="connsiteX9-1771" fmla="*/ 42601 w 8226128"/>
              <a:gd name="connsiteY9-1772" fmla="*/ 678602 h 2440389"/>
              <a:gd name="connsiteX10-1773" fmla="*/ 18474 w 8226128"/>
              <a:gd name="connsiteY10-1774" fmla="*/ 2086357 h 2440389"/>
              <a:gd name="connsiteX11-1775" fmla="*/ 354347 w 8226128"/>
              <a:gd name="connsiteY11-1776" fmla="*/ 2440389 h 2440389"/>
              <a:gd name="connsiteX0-1777" fmla="*/ 354347 w 8226128"/>
              <a:gd name="connsiteY0-1778" fmla="*/ 2421634 h 2421634"/>
              <a:gd name="connsiteX1-1779" fmla="*/ 7905728 w 8226128"/>
              <a:gd name="connsiteY1-1780" fmla="*/ 2421634 h 2421634"/>
              <a:gd name="connsiteX2-1781" fmla="*/ 8222049 w 8226128"/>
              <a:gd name="connsiteY2-1782" fmla="*/ 2072415 h 2421634"/>
              <a:gd name="connsiteX3-1783" fmla="*/ 8168236 w 8226128"/>
              <a:gd name="connsiteY3-1784" fmla="*/ 706511 h 2421634"/>
              <a:gd name="connsiteX4-1785" fmla="*/ 7814288 w 8226128"/>
              <a:gd name="connsiteY4-1786" fmla="*/ 326359 h 2421634"/>
              <a:gd name="connsiteX5-1787" fmla="*/ 2595846 w 8226128"/>
              <a:gd name="connsiteY5-1788" fmla="*/ 334840 h 2421634"/>
              <a:gd name="connsiteX6-1789" fmla="*/ 2469613 w 8226128"/>
              <a:gd name="connsiteY6-1790" fmla="*/ 0 h 2421634"/>
              <a:gd name="connsiteX7-1791" fmla="*/ 2334301 w 8226128"/>
              <a:gd name="connsiteY7-1792" fmla="*/ 350742 h 2421634"/>
              <a:gd name="connsiteX8-1793" fmla="*/ 273701 w 8226128"/>
              <a:gd name="connsiteY8-1794" fmla="*/ 356763 h 2421634"/>
              <a:gd name="connsiteX9-1795" fmla="*/ 42601 w 8226128"/>
              <a:gd name="connsiteY9-1796" fmla="*/ 659847 h 2421634"/>
              <a:gd name="connsiteX10-1797" fmla="*/ 18474 w 8226128"/>
              <a:gd name="connsiteY10-1798" fmla="*/ 2067602 h 2421634"/>
              <a:gd name="connsiteX11-1799" fmla="*/ 354347 w 8226128"/>
              <a:gd name="connsiteY11-1800" fmla="*/ 2421634 h 2421634"/>
              <a:gd name="connsiteX0-1801" fmla="*/ 354347 w 8226128"/>
              <a:gd name="connsiteY0-1802" fmla="*/ 2421634 h 2421634"/>
              <a:gd name="connsiteX1-1803" fmla="*/ 7905728 w 8226128"/>
              <a:gd name="connsiteY1-1804" fmla="*/ 2421634 h 2421634"/>
              <a:gd name="connsiteX2-1805" fmla="*/ 8222049 w 8226128"/>
              <a:gd name="connsiteY2-1806" fmla="*/ 2072415 h 2421634"/>
              <a:gd name="connsiteX3-1807" fmla="*/ 8168236 w 8226128"/>
              <a:gd name="connsiteY3-1808" fmla="*/ 706511 h 2421634"/>
              <a:gd name="connsiteX4-1809" fmla="*/ 7814288 w 8226128"/>
              <a:gd name="connsiteY4-1810" fmla="*/ 326359 h 2421634"/>
              <a:gd name="connsiteX5-1811" fmla="*/ 2595846 w 8226128"/>
              <a:gd name="connsiteY5-1812" fmla="*/ 334841 h 2421634"/>
              <a:gd name="connsiteX6-1813" fmla="*/ 2469613 w 8226128"/>
              <a:gd name="connsiteY6-1814" fmla="*/ 0 h 2421634"/>
              <a:gd name="connsiteX7-1815" fmla="*/ 2334301 w 8226128"/>
              <a:gd name="connsiteY7-1816" fmla="*/ 350742 h 2421634"/>
              <a:gd name="connsiteX8-1817" fmla="*/ 273701 w 8226128"/>
              <a:gd name="connsiteY8-1818" fmla="*/ 356763 h 2421634"/>
              <a:gd name="connsiteX9-1819" fmla="*/ 42601 w 8226128"/>
              <a:gd name="connsiteY9-1820" fmla="*/ 659847 h 2421634"/>
              <a:gd name="connsiteX10-1821" fmla="*/ 18474 w 8226128"/>
              <a:gd name="connsiteY10-1822" fmla="*/ 2067602 h 2421634"/>
              <a:gd name="connsiteX11-1823" fmla="*/ 354347 w 8226128"/>
              <a:gd name="connsiteY11-1824" fmla="*/ 2421634 h 242163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</a:cxnLst>
            <a:rect l="l" t="t" r="r" b="b"/>
            <a:pathLst>
              <a:path w="8226128" h="2421634">
                <a:moveTo>
                  <a:pt x="354347" y="2421634"/>
                </a:moveTo>
                <a:lnTo>
                  <a:pt x="7905728" y="2421634"/>
                </a:lnTo>
                <a:cubicBezTo>
                  <a:pt x="8095771" y="2421634"/>
                  <a:pt x="8208713" y="2305316"/>
                  <a:pt x="8222049" y="2072415"/>
                </a:cubicBezTo>
                <a:cubicBezTo>
                  <a:pt x="8234857" y="1641133"/>
                  <a:pt x="8217660" y="1191836"/>
                  <a:pt x="8168236" y="706511"/>
                </a:cubicBezTo>
                <a:cubicBezTo>
                  <a:pt x="8168236" y="513643"/>
                  <a:pt x="8004331" y="326359"/>
                  <a:pt x="7814288" y="326359"/>
                </a:cubicBezTo>
                <a:lnTo>
                  <a:pt x="2595846" y="334841"/>
                </a:lnTo>
                <a:lnTo>
                  <a:pt x="2469613" y="0"/>
                </a:lnTo>
                <a:cubicBezTo>
                  <a:pt x="2394949" y="198631"/>
                  <a:pt x="2418225" y="155447"/>
                  <a:pt x="2334301" y="350742"/>
                </a:cubicBezTo>
                <a:lnTo>
                  <a:pt x="273701" y="356763"/>
                </a:lnTo>
                <a:cubicBezTo>
                  <a:pt x="83658" y="356763"/>
                  <a:pt x="68531" y="420276"/>
                  <a:pt x="42601" y="659847"/>
                </a:cubicBezTo>
                <a:cubicBezTo>
                  <a:pt x="-843" y="1177737"/>
                  <a:pt x="-14865" y="1662037"/>
                  <a:pt x="18474" y="2067602"/>
                </a:cubicBezTo>
                <a:cubicBezTo>
                  <a:pt x="29587" y="2320518"/>
                  <a:pt x="164304" y="2421634"/>
                  <a:pt x="354347" y="2421634"/>
                </a:cubicBezTo>
                <a:close/>
              </a:path>
            </a:pathLst>
          </a:custGeom>
          <a:solidFill>
            <a:srgbClr val="FFDE9B"/>
          </a:solidFill>
          <a:ln w="76200">
            <a:solidFill>
              <a:srgbClr val="604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2" name="副标题 2"/>
          <p:cNvSpPr txBox="1"/>
          <p:nvPr/>
        </p:nvSpPr>
        <p:spPr>
          <a:xfrm>
            <a:off x="1277379" y="2185222"/>
            <a:ext cx="3755254" cy="11147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sz="5400" b="1" dirty="0">
                <a:solidFill>
                  <a:srgbClr val="2C8458"/>
                </a:solidFill>
                <a:latin typeface="思源宋体" panose="02020400000000000000" pitchFamily="18" charset="-122"/>
                <a:ea typeface="思源宋体" panose="02020400000000000000" pitchFamily="18" charset="-122"/>
                <a:cs typeface="+mj-cs"/>
              </a:rPr>
              <a:t>湿垃圾</a:t>
            </a:r>
            <a:endParaRPr lang="en-US" altLang="zh-CN" sz="5400" b="1" dirty="0">
              <a:solidFill>
                <a:srgbClr val="2C8458"/>
              </a:solidFill>
              <a:latin typeface="思源宋体" panose="02020400000000000000" pitchFamily="18" charset="-122"/>
              <a:ea typeface="思源宋体" panose="02020400000000000000" pitchFamily="18" charset="-122"/>
              <a:cs typeface="+mj-cs"/>
            </a:endParaRPr>
          </a:p>
        </p:txBody>
      </p:sp>
      <p:sp>
        <p:nvSpPr>
          <p:cNvPr id="73" name="副标题 2"/>
          <p:cNvSpPr txBox="1"/>
          <p:nvPr/>
        </p:nvSpPr>
        <p:spPr>
          <a:xfrm>
            <a:off x="5002262" y="2338649"/>
            <a:ext cx="5792151" cy="113678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zh-CN" altLang="en-US" sz="2400" b="1" dirty="0">
                <a:latin typeface="思源宋体" panose="02020400000000000000" pitchFamily="18" charset="-122"/>
                <a:ea typeface="思源宋体" panose="02020400000000000000" pitchFamily="18" charset="-122"/>
                <a:cs typeface="+mj-cs"/>
              </a:rPr>
              <a:t>指易腐烂的生活废弃物。</a:t>
            </a:r>
            <a:endParaRPr lang="en-US" altLang="zh-CN" sz="2400" b="1" dirty="0">
              <a:latin typeface="思源宋体" panose="02020400000000000000" pitchFamily="18" charset="-122"/>
              <a:ea typeface="思源宋体" panose="02020400000000000000" pitchFamily="18" charset="-122"/>
              <a:cs typeface="+mj-cs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zh-CN" altLang="en-US" sz="2400" b="1" dirty="0">
                <a:latin typeface="思源宋体" panose="02020400000000000000" pitchFamily="18" charset="-122"/>
                <a:ea typeface="思源宋体" panose="02020400000000000000" pitchFamily="18" charset="-122"/>
                <a:cs typeface="+mj-cs"/>
              </a:rPr>
              <a:t>如：剩饭剩菜、蛋糕饼干、动物内脏、果核、</a:t>
            </a:r>
            <a:r>
              <a:rPr lang="zh-CN" altLang="en-US" sz="2400" b="1" dirty="0">
                <a:latin typeface="思源宋体" panose="02020400000000000000" pitchFamily="18" charset="-122"/>
                <a:ea typeface="思源宋体" panose="02020400000000000000" pitchFamily="18" charset="-122"/>
              </a:rPr>
              <a:t>花卉、</a:t>
            </a:r>
            <a:r>
              <a:rPr lang="zh-CN" altLang="en-US" sz="2400" b="1" dirty="0">
                <a:latin typeface="思源宋体" panose="02020400000000000000" pitchFamily="18" charset="-122"/>
                <a:ea typeface="思源宋体" panose="02020400000000000000" pitchFamily="18" charset="-122"/>
                <a:cs typeface="+mj-cs"/>
              </a:rPr>
              <a:t>蛋壳、中药药渣等。</a:t>
            </a:r>
            <a:endParaRPr lang="zh-CN" altLang="en-US" sz="2400" b="1" dirty="0">
              <a:latin typeface="思源宋体" panose="02020400000000000000" pitchFamily="18" charset="-122"/>
              <a:ea typeface="思源宋体" panose="02020400000000000000" pitchFamily="18" charset="-122"/>
              <a:cs typeface="+mj-cs"/>
            </a:endParaRPr>
          </a:p>
        </p:txBody>
      </p:sp>
      <p:grpSp>
        <p:nvGrpSpPr>
          <p:cNvPr id="175" name="组合 174"/>
          <p:cNvGrpSpPr/>
          <p:nvPr/>
        </p:nvGrpSpPr>
        <p:grpSpPr>
          <a:xfrm>
            <a:off x="6489808" y="4209244"/>
            <a:ext cx="4801950" cy="1905000"/>
            <a:chOff x="7091042" y="4434206"/>
            <a:chExt cx="4801950" cy="1905000"/>
          </a:xfrm>
        </p:grpSpPr>
        <p:grpSp>
          <p:nvGrpSpPr>
            <p:cNvPr id="174" name="组合 173"/>
            <p:cNvGrpSpPr/>
            <p:nvPr/>
          </p:nvGrpSpPr>
          <p:grpSpPr>
            <a:xfrm rot="5186717">
              <a:off x="11065618" y="5402605"/>
              <a:ext cx="882549" cy="772199"/>
              <a:chOff x="6842963" y="4306908"/>
              <a:chExt cx="1578509" cy="1381139"/>
            </a:xfrm>
          </p:grpSpPr>
          <p:pic>
            <p:nvPicPr>
              <p:cNvPr id="172" name="图形 171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 flipH="1">
                <a:off x="6842963" y="4434206"/>
                <a:ext cx="1253841" cy="1253841"/>
              </a:xfrm>
              <a:prstGeom prst="rect">
                <a:avLst/>
              </a:prstGeom>
            </p:spPr>
          </p:pic>
          <p:pic>
            <p:nvPicPr>
              <p:cNvPr id="173" name="图形 172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 rot="1523342" flipH="1">
                <a:off x="7281870" y="4306908"/>
                <a:ext cx="1139602" cy="1139602"/>
              </a:xfrm>
              <a:prstGeom prst="rect">
                <a:avLst/>
              </a:prstGeom>
            </p:spPr>
          </p:pic>
        </p:grpSp>
        <p:grpSp>
          <p:nvGrpSpPr>
            <p:cNvPr id="170" name="组合 169"/>
            <p:cNvGrpSpPr/>
            <p:nvPr/>
          </p:nvGrpSpPr>
          <p:grpSpPr>
            <a:xfrm>
              <a:off x="7091042" y="4434206"/>
              <a:ext cx="4267187" cy="1905000"/>
              <a:chOff x="7109049" y="4433644"/>
              <a:chExt cx="4267187" cy="1905000"/>
            </a:xfrm>
          </p:grpSpPr>
          <p:grpSp>
            <p:nvGrpSpPr>
              <p:cNvPr id="169" name="组合 168"/>
              <p:cNvGrpSpPr/>
              <p:nvPr/>
            </p:nvGrpSpPr>
            <p:grpSpPr>
              <a:xfrm>
                <a:off x="7109049" y="5211773"/>
                <a:ext cx="1110541" cy="950508"/>
                <a:chOff x="6652089" y="5138804"/>
                <a:chExt cx="1404167" cy="1201821"/>
              </a:xfrm>
            </p:grpSpPr>
            <p:sp>
              <p:nvSpPr>
                <p:cNvPr id="167" name="任意多边形: 形状 166"/>
                <p:cNvSpPr/>
                <p:nvPr/>
              </p:nvSpPr>
              <p:spPr>
                <a:xfrm>
                  <a:off x="6696781" y="5138804"/>
                  <a:ext cx="736267" cy="941371"/>
                </a:xfrm>
                <a:custGeom>
                  <a:avLst/>
                  <a:gdLst>
                    <a:gd name="connsiteX0" fmla="*/ 250608 w 520898"/>
                    <a:gd name="connsiteY0" fmla="*/ 133825 h 666005"/>
                    <a:gd name="connsiteX1" fmla="*/ 257329 w 520898"/>
                    <a:gd name="connsiteY1" fmla="*/ 135745 h 666005"/>
                    <a:gd name="connsiteX2" fmla="*/ 261171 w 520898"/>
                    <a:gd name="connsiteY2" fmla="*/ 136705 h 666005"/>
                    <a:gd name="connsiteX3" fmla="*/ 268852 w 520898"/>
                    <a:gd name="connsiteY3" fmla="*/ 139587 h 666005"/>
                    <a:gd name="connsiteX4" fmla="*/ 271732 w 520898"/>
                    <a:gd name="connsiteY4" fmla="*/ 140547 h 666005"/>
                    <a:gd name="connsiteX5" fmla="*/ 277494 w 520898"/>
                    <a:gd name="connsiteY5" fmla="*/ 137665 h 666005"/>
                    <a:gd name="connsiteX6" fmla="*/ 284215 w 520898"/>
                    <a:gd name="connsiteY6" fmla="*/ 137665 h 666005"/>
                    <a:gd name="connsiteX7" fmla="*/ 295736 w 520898"/>
                    <a:gd name="connsiteY7" fmla="*/ 140547 h 666005"/>
                    <a:gd name="connsiteX8" fmla="*/ 297656 w 520898"/>
                    <a:gd name="connsiteY8" fmla="*/ 138625 h 666005"/>
                    <a:gd name="connsiteX9" fmla="*/ 303418 w 520898"/>
                    <a:gd name="connsiteY9" fmla="*/ 136705 h 666005"/>
                    <a:gd name="connsiteX10" fmla="*/ 310139 w 520898"/>
                    <a:gd name="connsiteY10" fmla="*/ 137665 h 666005"/>
                    <a:gd name="connsiteX11" fmla="*/ 321662 w 520898"/>
                    <a:gd name="connsiteY11" fmla="*/ 138625 h 666005"/>
                    <a:gd name="connsiteX12" fmla="*/ 326462 w 520898"/>
                    <a:gd name="connsiteY12" fmla="*/ 134785 h 666005"/>
                    <a:gd name="connsiteX13" fmla="*/ 329344 w 520898"/>
                    <a:gd name="connsiteY13" fmla="*/ 133825 h 666005"/>
                    <a:gd name="connsiteX14" fmla="*/ 334143 w 520898"/>
                    <a:gd name="connsiteY14" fmla="*/ 132865 h 666005"/>
                    <a:gd name="connsiteX15" fmla="*/ 337985 w 520898"/>
                    <a:gd name="connsiteY15" fmla="*/ 131905 h 666005"/>
                    <a:gd name="connsiteX16" fmla="*/ 337985 w 520898"/>
                    <a:gd name="connsiteY16" fmla="*/ 129984 h 666005"/>
                    <a:gd name="connsiteX17" fmla="*/ 343746 w 520898"/>
                    <a:gd name="connsiteY17" fmla="*/ 125184 h 666005"/>
                    <a:gd name="connsiteX18" fmla="*/ 346626 w 520898"/>
                    <a:gd name="connsiteY18" fmla="*/ 124222 h 666005"/>
                    <a:gd name="connsiteX19" fmla="*/ 356228 w 520898"/>
                    <a:gd name="connsiteY19" fmla="*/ 124222 h 666005"/>
                    <a:gd name="connsiteX20" fmla="*/ 357188 w 520898"/>
                    <a:gd name="connsiteY20" fmla="*/ 122302 h 666005"/>
                    <a:gd name="connsiteX21" fmla="*/ 364869 w 520898"/>
                    <a:gd name="connsiteY21" fmla="*/ 117503 h 666005"/>
                    <a:gd name="connsiteX22" fmla="*/ 371590 w 520898"/>
                    <a:gd name="connsiteY22" fmla="*/ 117503 h 666005"/>
                    <a:gd name="connsiteX23" fmla="*/ 376392 w 520898"/>
                    <a:gd name="connsiteY23" fmla="*/ 118463 h 666005"/>
                    <a:gd name="connsiteX24" fmla="*/ 377352 w 520898"/>
                    <a:gd name="connsiteY24" fmla="*/ 116541 h 666005"/>
                    <a:gd name="connsiteX25" fmla="*/ 384073 w 520898"/>
                    <a:gd name="connsiteY25" fmla="*/ 113661 h 666005"/>
                    <a:gd name="connsiteX26" fmla="*/ 397516 w 520898"/>
                    <a:gd name="connsiteY26" fmla="*/ 114621 h 666005"/>
                    <a:gd name="connsiteX27" fmla="*/ 400396 w 520898"/>
                    <a:gd name="connsiteY27" fmla="*/ 114621 h 666005"/>
                    <a:gd name="connsiteX28" fmla="*/ 401356 w 520898"/>
                    <a:gd name="connsiteY28" fmla="*/ 112701 h 666005"/>
                    <a:gd name="connsiteX29" fmla="*/ 409037 w 520898"/>
                    <a:gd name="connsiteY29" fmla="*/ 108859 h 666005"/>
                    <a:gd name="connsiteX30" fmla="*/ 421520 w 520898"/>
                    <a:gd name="connsiteY30" fmla="*/ 108859 h 666005"/>
                    <a:gd name="connsiteX31" fmla="*/ 422480 w 520898"/>
                    <a:gd name="connsiteY31" fmla="*/ 106940 h 666005"/>
                    <a:gd name="connsiteX32" fmla="*/ 428242 w 520898"/>
                    <a:gd name="connsiteY32" fmla="*/ 102140 h 666005"/>
                    <a:gd name="connsiteX33" fmla="*/ 431122 w 520898"/>
                    <a:gd name="connsiteY33" fmla="*/ 102140 h 666005"/>
                    <a:gd name="connsiteX34" fmla="*/ 435923 w 520898"/>
                    <a:gd name="connsiteY34" fmla="*/ 101178 h 666005"/>
                    <a:gd name="connsiteX35" fmla="*/ 443605 w 520898"/>
                    <a:gd name="connsiteY35" fmla="*/ 100218 h 666005"/>
                    <a:gd name="connsiteX36" fmla="*/ 450326 w 520898"/>
                    <a:gd name="connsiteY36" fmla="*/ 91577 h 666005"/>
                    <a:gd name="connsiteX37" fmla="*/ 453206 w 520898"/>
                    <a:gd name="connsiteY37" fmla="*/ 90617 h 666005"/>
                    <a:gd name="connsiteX38" fmla="*/ 460887 w 520898"/>
                    <a:gd name="connsiteY38" fmla="*/ 87737 h 666005"/>
                    <a:gd name="connsiteX39" fmla="*/ 460887 w 520898"/>
                    <a:gd name="connsiteY39" fmla="*/ 84855 h 666005"/>
                    <a:gd name="connsiteX40" fmla="*/ 466649 w 520898"/>
                    <a:gd name="connsiteY40" fmla="*/ 79094 h 666005"/>
                    <a:gd name="connsiteX41" fmla="*/ 468569 w 520898"/>
                    <a:gd name="connsiteY41" fmla="*/ 78134 h 666005"/>
                    <a:gd name="connsiteX42" fmla="*/ 472410 w 520898"/>
                    <a:gd name="connsiteY42" fmla="*/ 77174 h 666005"/>
                    <a:gd name="connsiteX43" fmla="*/ 475290 w 520898"/>
                    <a:gd name="connsiteY43" fmla="*/ 76214 h 666005"/>
                    <a:gd name="connsiteX44" fmla="*/ 477212 w 520898"/>
                    <a:gd name="connsiteY44" fmla="*/ 73334 h 666005"/>
                    <a:gd name="connsiteX45" fmla="*/ 491613 w 520898"/>
                    <a:gd name="connsiteY45" fmla="*/ 65653 h 666005"/>
                    <a:gd name="connsiteX46" fmla="*/ 495454 w 520898"/>
                    <a:gd name="connsiteY46" fmla="*/ 65653 h 666005"/>
                    <a:gd name="connsiteX47" fmla="*/ 495454 w 520898"/>
                    <a:gd name="connsiteY47" fmla="*/ 64691 h 666005"/>
                    <a:gd name="connsiteX48" fmla="*/ 478172 w 520898"/>
                    <a:gd name="connsiteY48" fmla="*/ 64691 h 666005"/>
                    <a:gd name="connsiteX49" fmla="*/ 479132 w 520898"/>
                    <a:gd name="connsiteY49" fmla="*/ 61811 h 666005"/>
                    <a:gd name="connsiteX50" fmla="*/ 472410 w 520898"/>
                    <a:gd name="connsiteY50" fmla="*/ 61811 h 666005"/>
                    <a:gd name="connsiteX51" fmla="*/ 463769 w 520898"/>
                    <a:gd name="connsiteY51" fmla="*/ 60851 h 666005"/>
                    <a:gd name="connsiteX52" fmla="*/ 459927 w 520898"/>
                    <a:gd name="connsiteY52" fmla="*/ 58931 h 666005"/>
                    <a:gd name="connsiteX53" fmla="*/ 459927 w 520898"/>
                    <a:gd name="connsiteY53" fmla="*/ 55090 h 666005"/>
                    <a:gd name="connsiteX54" fmla="*/ 458007 w 520898"/>
                    <a:gd name="connsiteY54" fmla="*/ 55090 h 666005"/>
                    <a:gd name="connsiteX55" fmla="*/ 452246 w 520898"/>
                    <a:gd name="connsiteY55" fmla="*/ 54130 h 666005"/>
                    <a:gd name="connsiteX56" fmla="*/ 446484 w 520898"/>
                    <a:gd name="connsiteY56" fmla="*/ 47408 h 666005"/>
                    <a:gd name="connsiteX57" fmla="*/ 440725 w 520898"/>
                    <a:gd name="connsiteY57" fmla="*/ 46448 h 666005"/>
                    <a:gd name="connsiteX58" fmla="*/ 430162 w 520898"/>
                    <a:gd name="connsiteY58" fmla="*/ 41647 h 666005"/>
                    <a:gd name="connsiteX59" fmla="*/ 428242 w 520898"/>
                    <a:gd name="connsiteY59" fmla="*/ 36847 h 666005"/>
                    <a:gd name="connsiteX60" fmla="*/ 427282 w 520898"/>
                    <a:gd name="connsiteY60" fmla="*/ 35887 h 666005"/>
                    <a:gd name="connsiteX61" fmla="*/ 420560 w 520898"/>
                    <a:gd name="connsiteY61" fmla="*/ 33005 h 666005"/>
                    <a:gd name="connsiteX62" fmla="*/ 416719 w 520898"/>
                    <a:gd name="connsiteY62" fmla="*/ 27244 h 666005"/>
                    <a:gd name="connsiteX63" fmla="*/ 416719 w 520898"/>
                    <a:gd name="connsiteY63" fmla="*/ 25324 h 666005"/>
                    <a:gd name="connsiteX64" fmla="*/ 413839 w 520898"/>
                    <a:gd name="connsiteY64" fmla="*/ 24364 h 666005"/>
                    <a:gd name="connsiteX65" fmla="*/ 408077 w 520898"/>
                    <a:gd name="connsiteY65" fmla="*/ 20524 h 666005"/>
                    <a:gd name="connsiteX66" fmla="*/ 407117 w 520898"/>
                    <a:gd name="connsiteY66" fmla="*/ 17643 h 666005"/>
                    <a:gd name="connsiteX67" fmla="*/ 404238 w 520898"/>
                    <a:gd name="connsiteY67" fmla="*/ 16683 h 666005"/>
                    <a:gd name="connsiteX68" fmla="*/ 400396 w 520898"/>
                    <a:gd name="connsiteY68" fmla="*/ 15723 h 666005"/>
                    <a:gd name="connsiteX69" fmla="*/ 391755 w 520898"/>
                    <a:gd name="connsiteY69" fmla="*/ 7081 h 666005"/>
                    <a:gd name="connsiteX70" fmla="*/ 384073 w 520898"/>
                    <a:gd name="connsiteY70" fmla="*/ 7081 h 666005"/>
                    <a:gd name="connsiteX71" fmla="*/ 374472 w 520898"/>
                    <a:gd name="connsiteY71" fmla="*/ 5160 h 666005"/>
                    <a:gd name="connsiteX72" fmla="*/ 369670 w 520898"/>
                    <a:gd name="connsiteY72" fmla="*/ 2280 h 666005"/>
                    <a:gd name="connsiteX73" fmla="*/ 364869 w 520898"/>
                    <a:gd name="connsiteY73" fmla="*/ 3240 h 666005"/>
                    <a:gd name="connsiteX74" fmla="*/ 355268 w 520898"/>
                    <a:gd name="connsiteY74" fmla="*/ 4200 h 666005"/>
                    <a:gd name="connsiteX75" fmla="*/ 348546 w 520898"/>
                    <a:gd name="connsiteY75" fmla="*/ 2280 h 666005"/>
                    <a:gd name="connsiteX76" fmla="*/ 344706 w 520898"/>
                    <a:gd name="connsiteY76" fmla="*/ 4200 h 666005"/>
                    <a:gd name="connsiteX77" fmla="*/ 337985 w 520898"/>
                    <a:gd name="connsiteY77" fmla="*/ 7081 h 666005"/>
                    <a:gd name="connsiteX78" fmla="*/ 329344 w 520898"/>
                    <a:gd name="connsiteY78" fmla="*/ 7081 h 666005"/>
                    <a:gd name="connsiteX79" fmla="*/ 328384 w 520898"/>
                    <a:gd name="connsiteY79" fmla="*/ 6121 h 666005"/>
                    <a:gd name="connsiteX80" fmla="*/ 326462 w 520898"/>
                    <a:gd name="connsiteY80" fmla="*/ 8041 h 666005"/>
                    <a:gd name="connsiteX81" fmla="*/ 320702 w 520898"/>
                    <a:gd name="connsiteY81" fmla="*/ 12843 h 666005"/>
                    <a:gd name="connsiteX82" fmla="*/ 313019 w 520898"/>
                    <a:gd name="connsiteY82" fmla="*/ 13803 h 666005"/>
                    <a:gd name="connsiteX83" fmla="*/ 310139 w 520898"/>
                    <a:gd name="connsiteY83" fmla="*/ 11881 h 666005"/>
                    <a:gd name="connsiteX84" fmla="*/ 309179 w 520898"/>
                    <a:gd name="connsiteY84" fmla="*/ 12843 h 666005"/>
                    <a:gd name="connsiteX85" fmla="*/ 303418 w 520898"/>
                    <a:gd name="connsiteY85" fmla="*/ 16683 h 666005"/>
                    <a:gd name="connsiteX86" fmla="*/ 295736 w 520898"/>
                    <a:gd name="connsiteY86" fmla="*/ 18603 h 666005"/>
                    <a:gd name="connsiteX87" fmla="*/ 293817 w 520898"/>
                    <a:gd name="connsiteY87" fmla="*/ 20524 h 666005"/>
                    <a:gd name="connsiteX88" fmla="*/ 291897 w 520898"/>
                    <a:gd name="connsiteY88" fmla="*/ 23404 h 666005"/>
                    <a:gd name="connsiteX89" fmla="*/ 289015 w 520898"/>
                    <a:gd name="connsiteY89" fmla="*/ 26284 h 666005"/>
                    <a:gd name="connsiteX90" fmla="*/ 282293 w 520898"/>
                    <a:gd name="connsiteY90" fmla="*/ 28206 h 666005"/>
                    <a:gd name="connsiteX91" fmla="*/ 281334 w 520898"/>
                    <a:gd name="connsiteY91" fmla="*/ 29166 h 666005"/>
                    <a:gd name="connsiteX92" fmla="*/ 280374 w 520898"/>
                    <a:gd name="connsiteY92" fmla="*/ 31086 h 666005"/>
                    <a:gd name="connsiteX93" fmla="*/ 271732 w 520898"/>
                    <a:gd name="connsiteY93" fmla="*/ 41647 h 666005"/>
                    <a:gd name="connsiteX94" fmla="*/ 266931 w 520898"/>
                    <a:gd name="connsiteY94" fmla="*/ 45488 h 666005"/>
                    <a:gd name="connsiteX95" fmla="*/ 265971 w 520898"/>
                    <a:gd name="connsiteY95" fmla="*/ 44528 h 666005"/>
                    <a:gd name="connsiteX96" fmla="*/ 263091 w 520898"/>
                    <a:gd name="connsiteY96" fmla="*/ 51250 h 666005"/>
                    <a:gd name="connsiteX97" fmla="*/ 258289 w 520898"/>
                    <a:gd name="connsiteY97" fmla="*/ 56050 h 666005"/>
                    <a:gd name="connsiteX98" fmla="*/ 254450 w 520898"/>
                    <a:gd name="connsiteY98" fmla="*/ 56050 h 666005"/>
                    <a:gd name="connsiteX99" fmla="*/ 251568 w 520898"/>
                    <a:gd name="connsiteY99" fmla="*/ 64691 h 666005"/>
                    <a:gd name="connsiteX100" fmla="*/ 246768 w 520898"/>
                    <a:gd name="connsiteY100" fmla="*/ 71412 h 666005"/>
                    <a:gd name="connsiteX101" fmla="*/ 244846 w 520898"/>
                    <a:gd name="connsiteY101" fmla="*/ 72374 h 666005"/>
                    <a:gd name="connsiteX102" fmla="*/ 244846 w 520898"/>
                    <a:gd name="connsiteY102" fmla="*/ 81975 h 666005"/>
                    <a:gd name="connsiteX103" fmla="*/ 241967 w 520898"/>
                    <a:gd name="connsiteY103" fmla="*/ 87737 h 666005"/>
                    <a:gd name="connsiteX104" fmla="*/ 238125 w 520898"/>
                    <a:gd name="connsiteY104" fmla="*/ 89657 h 666005"/>
                    <a:gd name="connsiteX105" fmla="*/ 238125 w 520898"/>
                    <a:gd name="connsiteY105" fmla="*/ 94457 h 666005"/>
                    <a:gd name="connsiteX106" fmla="*/ 237165 w 520898"/>
                    <a:gd name="connsiteY106" fmla="*/ 103100 h 666005"/>
                    <a:gd name="connsiteX107" fmla="*/ 233325 w 520898"/>
                    <a:gd name="connsiteY107" fmla="*/ 108859 h 666005"/>
                    <a:gd name="connsiteX108" fmla="*/ 231405 w 520898"/>
                    <a:gd name="connsiteY108" fmla="*/ 109821 h 666005"/>
                    <a:gd name="connsiteX109" fmla="*/ 232365 w 520898"/>
                    <a:gd name="connsiteY109" fmla="*/ 117503 h 666005"/>
                    <a:gd name="connsiteX110" fmla="*/ 232365 w 520898"/>
                    <a:gd name="connsiteY110" fmla="*/ 120382 h 666005"/>
                    <a:gd name="connsiteX111" fmla="*/ 237165 w 520898"/>
                    <a:gd name="connsiteY111" fmla="*/ 123262 h 666005"/>
                    <a:gd name="connsiteX112" fmla="*/ 238125 w 520898"/>
                    <a:gd name="connsiteY112" fmla="*/ 125184 h 666005"/>
                    <a:gd name="connsiteX113" fmla="*/ 241007 w 520898"/>
                    <a:gd name="connsiteY113" fmla="*/ 128064 h 666005"/>
                    <a:gd name="connsiteX114" fmla="*/ 246768 w 520898"/>
                    <a:gd name="connsiteY114" fmla="*/ 134785 h 666005"/>
                    <a:gd name="connsiteX115" fmla="*/ 250608 w 520898"/>
                    <a:gd name="connsiteY115" fmla="*/ 133825 h 666005"/>
                    <a:gd name="connsiteX116" fmla="*/ 353348 w 520898"/>
                    <a:gd name="connsiteY116" fmla="*/ 243285 h 666005"/>
                    <a:gd name="connsiteX117" fmla="*/ 353348 w 520898"/>
                    <a:gd name="connsiteY117" fmla="*/ 243285 h 666005"/>
                    <a:gd name="connsiteX118" fmla="*/ 42249 w 520898"/>
                    <a:gd name="connsiteY118" fmla="*/ 599512 h 666005"/>
                    <a:gd name="connsiteX119" fmla="*/ 49930 w 520898"/>
                    <a:gd name="connsiteY119" fmla="*/ 607194 h 666005"/>
                    <a:gd name="connsiteX120" fmla="*/ 160351 w 520898"/>
                    <a:gd name="connsiteY120" fmla="*/ 648482 h 666005"/>
                    <a:gd name="connsiteX121" fmla="*/ 188197 w 520898"/>
                    <a:gd name="connsiteY121" fmla="*/ 648482 h 666005"/>
                    <a:gd name="connsiteX122" fmla="*/ 219882 w 520898"/>
                    <a:gd name="connsiteY122" fmla="*/ 648482 h 666005"/>
                    <a:gd name="connsiteX123" fmla="*/ 256369 w 520898"/>
                    <a:gd name="connsiteY123" fmla="*/ 646562 h 666005"/>
                    <a:gd name="connsiteX124" fmla="*/ 317821 w 520898"/>
                    <a:gd name="connsiteY124" fmla="*/ 607194 h 666005"/>
                    <a:gd name="connsiteX125" fmla="*/ 297656 w 520898"/>
                    <a:gd name="connsiteY125" fmla="*/ 585109 h 666005"/>
                    <a:gd name="connsiteX126" fmla="*/ 292857 w 520898"/>
                    <a:gd name="connsiteY126" fmla="*/ 581270 h 666005"/>
                    <a:gd name="connsiteX127" fmla="*/ 284215 w 520898"/>
                    <a:gd name="connsiteY127" fmla="*/ 545743 h 666005"/>
                    <a:gd name="connsiteX128" fmla="*/ 273652 w 520898"/>
                    <a:gd name="connsiteY128" fmla="*/ 531340 h 666005"/>
                    <a:gd name="connsiteX129" fmla="*/ 278454 w 520898"/>
                    <a:gd name="connsiteY129" fmla="*/ 510215 h 666005"/>
                    <a:gd name="connsiteX130" fmla="*/ 269812 w 520898"/>
                    <a:gd name="connsiteY130" fmla="*/ 487171 h 666005"/>
                    <a:gd name="connsiteX131" fmla="*/ 273652 w 520898"/>
                    <a:gd name="connsiteY131" fmla="*/ 475650 h 666005"/>
                    <a:gd name="connsiteX132" fmla="*/ 266931 w 520898"/>
                    <a:gd name="connsiteY132" fmla="*/ 449724 h 666005"/>
                    <a:gd name="connsiteX133" fmla="*/ 270772 w 520898"/>
                    <a:gd name="connsiteY133" fmla="*/ 443003 h 666005"/>
                    <a:gd name="connsiteX134" fmla="*/ 261171 w 520898"/>
                    <a:gd name="connsiteY134" fmla="*/ 423800 h 666005"/>
                    <a:gd name="connsiteX135" fmla="*/ 273652 w 520898"/>
                    <a:gd name="connsiteY135" fmla="*/ 402676 h 666005"/>
                    <a:gd name="connsiteX136" fmla="*/ 272692 w 520898"/>
                    <a:gd name="connsiteY136" fmla="*/ 396914 h 666005"/>
                    <a:gd name="connsiteX137" fmla="*/ 277494 w 520898"/>
                    <a:gd name="connsiteY137" fmla="*/ 377712 h 666005"/>
                    <a:gd name="connsiteX138" fmla="*/ 286135 w 520898"/>
                    <a:gd name="connsiteY138" fmla="*/ 371950 h 666005"/>
                    <a:gd name="connsiteX139" fmla="*/ 286135 w 520898"/>
                    <a:gd name="connsiteY139" fmla="*/ 346984 h 666005"/>
                    <a:gd name="connsiteX140" fmla="*/ 296696 w 520898"/>
                    <a:gd name="connsiteY140" fmla="*/ 335463 h 666005"/>
                    <a:gd name="connsiteX141" fmla="*/ 299578 w 520898"/>
                    <a:gd name="connsiteY141" fmla="*/ 316259 h 666005"/>
                    <a:gd name="connsiteX142" fmla="*/ 320702 w 520898"/>
                    <a:gd name="connsiteY142" fmla="*/ 300896 h 666005"/>
                    <a:gd name="connsiteX143" fmla="*/ 340865 w 520898"/>
                    <a:gd name="connsiteY143" fmla="*/ 264409 h 666005"/>
                    <a:gd name="connsiteX144" fmla="*/ 315901 w 520898"/>
                    <a:gd name="connsiteY144" fmla="*/ 264409 h 666005"/>
                    <a:gd name="connsiteX145" fmla="*/ 348546 w 520898"/>
                    <a:gd name="connsiteY145" fmla="*/ 244246 h 666005"/>
                    <a:gd name="connsiteX146" fmla="*/ 341825 w 520898"/>
                    <a:gd name="connsiteY146" fmla="*/ 245206 h 666005"/>
                    <a:gd name="connsiteX147" fmla="*/ 360069 w 520898"/>
                    <a:gd name="connsiteY147" fmla="*/ 233683 h 666005"/>
                    <a:gd name="connsiteX148" fmla="*/ 359109 w 520898"/>
                    <a:gd name="connsiteY148" fmla="*/ 232723 h 666005"/>
                    <a:gd name="connsiteX149" fmla="*/ 341825 w 520898"/>
                    <a:gd name="connsiteY149" fmla="*/ 220241 h 666005"/>
                    <a:gd name="connsiteX150" fmla="*/ 245806 w 520898"/>
                    <a:gd name="connsiteY150" fmla="*/ 191437 h 666005"/>
                    <a:gd name="connsiteX151" fmla="*/ 233325 w 520898"/>
                    <a:gd name="connsiteY151" fmla="*/ 191437 h 666005"/>
                    <a:gd name="connsiteX152" fmla="*/ 189157 w 520898"/>
                    <a:gd name="connsiteY152" fmla="*/ 189515 h 666005"/>
                    <a:gd name="connsiteX153" fmla="*/ 184355 w 520898"/>
                    <a:gd name="connsiteY153" fmla="*/ 189515 h 666005"/>
                    <a:gd name="connsiteX154" fmla="*/ 184355 w 520898"/>
                    <a:gd name="connsiteY154" fmla="*/ 184715 h 666005"/>
                    <a:gd name="connsiteX155" fmla="*/ 180515 w 520898"/>
                    <a:gd name="connsiteY155" fmla="*/ 160709 h 666005"/>
                    <a:gd name="connsiteX156" fmla="*/ 182435 w 520898"/>
                    <a:gd name="connsiteY156" fmla="*/ 152068 h 666005"/>
                    <a:gd name="connsiteX157" fmla="*/ 181475 w 520898"/>
                    <a:gd name="connsiteY157" fmla="*/ 152068 h 666005"/>
                    <a:gd name="connsiteX158" fmla="*/ 176674 w 520898"/>
                    <a:gd name="connsiteY158" fmla="*/ 145346 h 666005"/>
                    <a:gd name="connsiteX159" fmla="*/ 175714 w 520898"/>
                    <a:gd name="connsiteY159" fmla="*/ 141507 h 666005"/>
                    <a:gd name="connsiteX160" fmla="*/ 171874 w 520898"/>
                    <a:gd name="connsiteY160" fmla="*/ 127104 h 666005"/>
                    <a:gd name="connsiteX161" fmla="*/ 144988 w 520898"/>
                    <a:gd name="connsiteY161" fmla="*/ 60851 h 666005"/>
                    <a:gd name="connsiteX162" fmla="*/ 144028 w 520898"/>
                    <a:gd name="connsiteY162" fmla="*/ 58931 h 666005"/>
                    <a:gd name="connsiteX163" fmla="*/ 142109 w 520898"/>
                    <a:gd name="connsiteY163" fmla="*/ 58931 h 666005"/>
                    <a:gd name="connsiteX164" fmla="*/ 135387 w 520898"/>
                    <a:gd name="connsiteY164" fmla="*/ 61811 h 666005"/>
                    <a:gd name="connsiteX165" fmla="*/ 130586 w 520898"/>
                    <a:gd name="connsiteY165" fmla="*/ 63731 h 666005"/>
                    <a:gd name="connsiteX166" fmla="*/ 124824 w 520898"/>
                    <a:gd name="connsiteY166" fmla="*/ 67573 h 666005"/>
                    <a:gd name="connsiteX167" fmla="*/ 126744 w 520898"/>
                    <a:gd name="connsiteY167" fmla="*/ 69493 h 666005"/>
                    <a:gd name="connsiteX168" fmla="*/ 155550 w 520898"/>
                    <a:gd name="connsiteY168" fmla="*/ 110781 h 666005"/>
                    <a:gd name="connsiteX169" fmla="*/ 176674 w 520898"/>
                    <a:gd name="connsiteY169" fmla="*/ 183753 h 666005"/>
                    <a:gd name="connsiteX170" fmla="*/ 177634 w 520898"/>
                    <a:gd name="connsiteY170" fmla="*/ 191437 h 666005"/>
                    <a:gd name="connsiteX171" fmla="*/ 169952 w 520898"/>
                    <a:gd name="connsiteY171" fmla="*/ 190475 h 666005"/>
                    <a:gd name="connsiteX172" fmla="*/ 94098 w 520898"/>
                    <a:gd name="connsiteY172" fmla="*/ 192397 h 666005"/>
                    <a:gd name="connsiteX173" fmla="*/ 14403 w 520898"/>
                    <a:gd name="connsiteY173" fmla="*/ 230804 h 666005"/>
                    <a:gd name="connsiteX174" fmla="*/ 17284 w 520898"/>
                    <a:gd name="connsiteY174" fmla="*/ 238485 h 666005"/>
                    <a:gd name="connsiteX175" fmla="*/ 17284 w 520898"/>
                    <a:gd name="connsiteY175" fmla="*/ 239445 h 666005"/>
                    <a:gd name="connsiteX176" fmla="*/ 17284 w 520898"/>
                    <a:gd name="connsiteY176" fmla="*/ 251928 h 666005"/>
                    <a:gd name="connsiteX177" fmla="*/ 27846 w 520898"/>
                    <a:gd name="connsiteY177" fmla="*/ 255768 h 666005"/>
                    <a:gd name="connsiteX178" fmla="*/ 40329 w 520898"/>
                    <a:gd name="connsiteY178" fmla="*/ 273050 h 666005"/>
                    <a:gd name="connsiteX179" fmla="*/ 60493 w 520898"/>
                    <a:gd name="connsiteY179" fmla="*/ 302816 h 666005"/>
                    <a:gd name="connsiteX180" fmla="*/ 56651 w 520898"/>
                    <a:gd name="connsiteY180" fmla="*/ 317219 h 666005"/>
                    <a:gd name="connsiteX181" fmla="*/ 58571 w 520898"/>
                    <a:gd name="connsiteY181" fmla="*/ 318181 h 666005"/>
                    <a:gd name="connsiteX182" fmla="*/ 81615 w 520898"/>
                    <a:gd name="connsiteY182" fmla="*/ 346984 h 666005"/>
                    <a:gd name="connsiteX183" fmla="*/ 79696 w 520898"/>
                    <a:gd name="connsiteY183" fmla="*/ 358507 h 666005"/>
                    <a:gd name="connsiteX184" fmla="*/ 91219 w 520898"/>
                    <a:gd name="connsiteY184" fmla="*/ 373870 h 666005"/>
                    <a:gd name="connsiteX185" fmla="*/ 88337 w 520898"/>
                    <a:gd name="connsiteY185" fmla="*/ 396914 h 666005"/>
                    <a:gd name="connsiteX186" fmla="*/ 86417 w 520898"/>
                    <a:gd name="connsiteY186" fmla="*/ 399796 h 666005"/>
                    <a:gd name="connsiteX187" fmla="*/ 91219 w 520898"/>
                    <a:gd name="connsiteY187" fmla="*/ 405556 h 666005"/>
                    <a:gd name="connsiteX188" fmla="*/ 96978 w 520898"/>
                    <a:gd name="connsiteY188" fmla="*/ 443003 h 666005"/>
                    <a:gd name="connsiteX189" fmla="*/ 102740 w 520898"/>
                    <a:gd name="connsiteY189" fmla="*/ 468929 h 666005"/>
                    <a:gd name="connsiteX190" fmla="*/ 93139 w 520898"/>
                    <a:gd name="connsiteY190" fmla="*/ 483331 h 666005"/>
                    <a:gd name="connsiteX191" fmla="*/ 98900 w 520898"/>
                    <a:gd name="connsiteY191" fmla="*/ 515977 h 666005"/>
                    <a:gd name="connsiteX192" fmla="*/ 84497 w 520898"/>
                    <a:gd name="connsiteY192" fmla="*/ 535181 h 666005"/>
                    <a:gd name="connsiteX193" fmla="*/ 60493 w 520898"/>
                    <a:gd name="connsiteY193" fmla="*/ 571668 h 666005"/>
                    <a:gd name="connsiteX194" fmla="*/ 42249 w 520898"/>
                    <a:gd name="connsiteY194" fmla="*/ 599512 h 666005"/>
                    <a:gd name="connsiteX195" fmla="*/ 147868 w 520898"/>
                    <a:gd name="connsiteY195" fmla="*/ 661925 h 666005"/>
                    <a:gd name="connsiteX196" fmla="*/ 41289 w 520898"/>
                    <a:gd name="connsiteY196" fmla="*/ 616797 h 666005"/>
                    <a:gd name="connsiteX197" fmla="*/ 33607 w 520898"/>
                    <a:gd name="connsiteY197" fmla="*/ 609115 h 666005"/>
                    <a:gd name="connsiteX198" fmla="*/ 22084 w 520898"/>
                    <a:gd name="connsiteY198" fmla="*/ 598552 h 666005"/>
                    <a:gd name="connsiteX199" fmla="*/ 31687 w 520898"/>
                    <a:gd name="connsiteY199" fmla="*/ 593753 h 666005"/>
                    <a:gd name="connsiteX200" fmla="*/ 50890 w 520898"/>
                    <a:gd name="connsiteY200" fmla="*/ 565907 h 666005"/>
                    <a:gd name="connsiteX201" fmla="*/ 51850 w 520898"/>
                    <a:gd name="connsiteY201" fmla="*/ 562065 h 666005"/>
                    <a:gd name="connsiteX202" fmla="*/ 54732 w 520898"/>
                    <a:gd name="connsiteY202" fmla="*/ 561105 h 666005"/>
                    <a:gd name="connsiteX203" fmla="*/ 72974 w 520898"/>
                    <a:gd name="connsiteY203" fmla="*/ 535181 h 666005"/>
                    <a:gd name="connsiteX204" fmla="*/ 72974 w 520898"/>
                    <a:gd name="connsiteY204" fmla="*/ 534221 h 666005"/>
                    <a:gd name="connsiteX205" fmla="*/ 72014 w 520898"/>
                    <a:gd name="connsiteY205" fmla="*/ 529420 h 666005"/>
                    <a:gd name="connsiteX206" fmla="*/ 76816 w 520898"/>
                    <a:gd name="connsiteY206" fmla="*/ 527500 h 666005"/>
                    <a:gd name="connsiteX207" fmla="*/ 89297 w 520898"/>
                    <a:gd name="connsiteY207" fmla="*/ 514057 h 666005"/>
                    <a:gd name="connsiteX208" fmla="*/ 82577 w 520898"/>
                    <a:gd name="connsiteY208" fmla="*/ 485251 h 666005"/>
                    <a:gd name="connsiteX209" fmla="*/ 78736 w 520898"/>
                    <a:gd name="connsiteY209" fmla="*/ 479490 h 666005"/>
                    <a:gd name="connsiteX210" fmla="*/ 85457 w 520898"/>
                    <a:gd name="connsiteY210" fmla="*/ 476610 h 666005"/>
                    <a:gd name="connsiteX211" fmla="*/ 87377 w 520898"/>
                    <a:gd name="connsiteY211" fmla="*/ 475650 h 666005"/>
                    <a:gd name="connsiteX212" fmla="*/ 94098 w 520898"/>
                    <a:gd name="connsiteY212" fmla="*/ 467969 h 666005"/>
                    <a:gd name="connsiteX213" fmla="*/ 89297 w 520898"/>
                    <a:gd name="connsiteY213" fmla="*/ 449724 h 666005"/>
                    <a:gd name="connsiteX214" fmla="*/ 89297 w 520898"/>
                    <a:gd name="connsiteY214" fmla="*/ 448764 h 666005"/>
                    <a:gd name="connsiteX215" fmla="*/ 87377 w 520898"/>
                    <a:gd name="connsiteY215" fmla="*/ 445884 h 666005"/>
                    <a:gd name="connsiteX216" fmla="*/ 89297 w 520898"/>
                    <a:gd name="connsiteY216" fmla="*/ 442043 h 666005"/>
                    <a:gd name="connsiteX217" fmla="*/ 85457 w 520898"/>
                    <a:gd name="connsiteY217" fmla="*/ 414197 h 666005"/>
                    <a:gd name="connsiteX218" fmla="*/ 78736 w 520898"/>
                    <a:gd name="connsiteY218" fmla="*/ 406516 h 666005"/>
                    <a:gd name="connsiteX219" fmla="*/ 74894 w 520898"/>
                    <a:gd name="connsiteY219" fmla="*/ 402676 h 666005"/>
                    <a:gd name="connsiteX220" fmla="*/ 78736 w 520898"/>
                    <a:gd name="connsiteY220" fmla="*/ 397874 h 666005"/>
                    <a:gd name="connsiteX221" fmla="*/ 82577 w 520898"/>
                    <a:gd name="connsiteY221" fmla="*/ 392113 h 666005"/>
                    <a:gd name="connsiteX222" fmla="*/ 84497 w 520898"/>
                    <a:gd name="connsiteY222" fmla="*/ 378672 h 666005"/>
                    <a:gd name="connsiteX223" fmla="*/ 73934 w 520898"/>
                    <a:gd name="connsiteY223" fmla="*/ 367149 h 666005"/>
                    <a:gd name="connsiteX224" fmla="*/ 67213 w 520898"/>
                    <a:gd name="connsiteY224" fmla="*/ 363309 h 666005"/>
                    <a:gd name="connsiteX225" fmla="*/ 72014 w 520898"/>
                    <a:gd name="connsiteY225" fmla="*/ 357548 h 666005"/>
                    <a:gd name="connsiteX226" fmla="*/ 74894 w 520898"/>
                    <a:gd name="connsiteY226" fmla="*/ 349866 h 666005"/>
                    <a:gd name="connsiteX227" fmla="*/ 57611 w 520898"/>
                    <a:gd name="connsiteY227" fmla="*/ 329702 h 666005"/>
                    <a:gd name="connsiteX228" fmla="*/ 50890 w 520898"/>
                    <a:gd name="connsiteY228" fmla="*/ 324900 h 666005"/>
                    <a:gd name="connsiteX229" fmla="*/ 43209 w 520898"/>
                    <a:gd name="connsiteY229" fmla="*/ 321060 h 666005"/>
                    <a:gd name="connsiteX230" fmla="*/ 48970 w 520898"/>
                    <a:gd name="connsiteY230" fmla="*/ 315299 h 666005"/>
                    <a:gd name="connsiteX231" fmla="*/ 53772 w 520898"/>
                    <a:gd name="connsiteY231" fmla="*/ 304738 h 666005"/>
                    <a:gd name="connsiteX232" fmla="*/ 38409 w 520898"/>
                    <a:gd name="connsiteY232" fmla="*/ 284573 h 666005"/>
                    <a:gd name="connsiteX233" fmla="*/ 36487 w 520898"/>
                    <a:gd name="connsiteY233" fmla="*/ 283613 h 666005"/>
                    <a:gd name="connsiteX234" fmla="*/ 33607 w 520898"/>
                    <a:gd name="connsiteY234" fmla="*/ 281694 h 666005"/>
                    <a:gd name="connsiteX235" fmla="*/ 33607 w 520898"/>
                    <a:gd name="connsiteY235" fmla="*/ 278812 h 666005"/>
                    <a:gd name="connsiteX236" fmla="*/ 26886 w 520898"/>
                    <a:gd name="connsiteY236" fmla="*/ 268251 h 666005"/>
                    <a:gd name="connsiteX237" fmla="*/ 15363 w 520898"/>
                    <a:gd name="connsiteY237" fmla="*/ 265369 h 666005"/>
                    <a:gd name="connsiteX238" fmla="*/ 8643 w 520898"/>
                    <a:gd name="connsiteY238" fmla="*/ 265369 h 666005"/>
                    <a:gd name="connsiteX239" fmla="*/ 9603 w 520898"/>
                    <a:gd name="connsiteY239" fmla="*/ 258649 h 666005"/>
                    <a:gd name="connsiteX240" fmla="*/ 9603 w 520898"/>
                    <a:gd name="connsiteY240" fmla="*/ 244246 h 666005"/>
                    <a:gd name="connsiteX241" fmla="*/ 6721 w 520898"/>
                    <a:gd name="connsiteY241" fmla="*/ 238485 h 666005"/>
                    <a:gd name="connsiteX242" fmla="*/ 5761 w 520898"/>
                    <a:gd name="connsiteY242" fmla="*/ 237525 h 666005"/>
                    <a:gd name="connsiteX243" fmla="*/ 0 w 520898"/>
                    <a:gd name="connsiteY243" fmla="*/ 231764 h 666005"/>
                    <a:gd name="connsiteX244" fmla="*/ 5761 w 520898"/>
                    <a:gd name="connsiteY244" fmla="*/ 229844 h 666005"/>
                    <a:gd name="connsiteX245" fmla="*/ 8643 w 520898"/>
                    <a:gd name="connsiteY245" fmla="*/ 225042 h 666005"/>
                    <a:gd name="connsiteX246" fmla="*/ 95058 w 520898"/>
                    <a:gd name="connsiteY246" fmla="*/ 182794 h 666005"/>
                    <a:gd name="connsiteX247" fmla="*/ 166113 w 520898"/>
                    <a:gd name="connsiteY247" fmla="*/ 180874 h 666005"/>
                    <a:gd name="connsiteX248" fmla="*/ 146908 w 520898"/>
                    <a:gd name="connsiteY248" fmla="*/ 119422 h 666005"/>
                    <a:gd name="connsiteX249" fmla="*/ 120024 w 520898"/>
                    <a:gd name="connsiteY249" fmla="*/ 81975 h 666005"/>
                    <a:gd name="connsiteX250" fmla="*/ 118103 w 520898"/>
                    <a:gd name="connsiteY250" fmla="*/ 80056 h 666005"/>
                    <a:gd name="connsiteX251" fmla="*/ 115223 w 520898"/>
                    <a:gd name="connsiteY251" fmla="*/ 77174 h 666005"/>
                    <a:gd name="connsiteX252" fmla="*/ 115223 w 520898"/>
                    <a:gd name="connsiteY252" fmla="*/ 64691 h 666005"/>
                    <a:gd name="connsiteX253" fmla="*/ 117143 w 520898"/>
                    <a:gd name="connsiteY253" fmla="*/ 62771 h 666005"/>
                    <a:gd name="connsiteX254" fmla="*/ 127706 w 520898"/>
                    <a:gd name="connsiteY254" fmla="*/ 55090 h 666005"/>
                    <a:gd name="connsiteX255" fmla="*/ 132505 w 520898"/>
                    <a:gd name="connsiteY255" fmla="*/ 53170 h 666005"/>
                    <a:gd name="connsiteX256" fmla="*/ 139227 w 520898"/>
                    <a:gd name="connsiteY256" fmla="*/ 50290 h 666005"/>
                    <a:gd name="connsiteX257" fmla="*/ 148828 w 520898"/>
                    <a:gd name="connsiteY257" fmla="*/ 51250 h 666005"/>
                    <a:gd name="connsiteX258" fmla="*/ 156510 w 520898"/>
                    <a:gd name="connsiteY258" fmla="*/ 58931 h 666005"/>
                    <a:gd name="connsiteX259" fmla="*/ 184355 w 520898"/>
                    <a:gd name="connsiteY259" fmla="*/ 128064 h 666005"/>
                    <a:gd name="connsiteX260" fmla="*/ 188197 w 520898"/>
                    <a:gd name="connsiteY260" fmla="*/ 142467 h 666005"/>
                    <a:gd name="connsiteX261" fmla="*/ 188197 w 520898"/>
                    <a:gd name="connsiteY261" fmla="*/ 144387 h 666005"/>
                    <a:gd name="connsiteX262" fmla="*/ 189157 w 520898"/>
                    <a:gd name="connsiteY262" fmla="*/ 144387 h 666005"/>
                    <a:gd name="connsiteX263" fmla="*/ 201640 w 520898"/>
                    <a:gd name="connsiteY263" fmla="*/ 139587 h 666005"/>
                    <a:gd name="connsiteX264" fmla="*/ 218922 w 520898"/>
                    <a:gd name="connsiteY264" fmla="*/ 129984 h 666005"/>
                    <a:gd name="connsiteX265" fmla="*/ 222762 w 520898"/>
                    <a:gd name="connsiteY265" fmla="*/ 128064 h 666005"/>
                    <a:gd name="connsiteX266" fmla="*/ 221802 w 520898"/>
                    <a:gd name="connsiteY266" fmla="*/ 118463 h 666005"/>
                    <a:gd name="connsiteX267" fmla="*/ 221802 w 520898"/>
                    <a:gd name="connsiteY267" fmla="*/ 114621 h 666005"/>
                    <a:gd name="connsiteX268" fmla="*/ 225644 w 520898"/>
                    <a:gd name="connsiteY268" fmla="*/ 107899 h 666005"/>
                    <a:gd name="connsiteX269" fmla="*/ 228524 w 520898"/>
                    <a:gd name="connsiteY269" fmla="*/ 106940 h 666005"/>
                    <a:gd name="connsiteX270" fmla="*/ 228524 w 520898"/>
                    <a:gd name="connsiteY270" fmla="*/ 103100 h 666005"/>
                    <a:gd name="connsiteX271" fmla="*/ 228524 w 520898"/>
                    <a:gd name="connsiteY271" fmla="*/ 100218 h 666005"/>
                    <a:gd name="connsiteX272" fmla="*/ 228524 w 520898"/>
                    <a:gd name="connsiteY272" fmla="*/ 95418 h 666005"/>
                    <a:gd name="connsiteX273" fmla="*/ 232365 w 520898"/>
                    <a:gd name="connsiteY273" fmla="*/ 88697 h 666005"/>
                    <a:gd name="connsiteX274" fmla="*/ 235245 w 520898"/>
                    <a:gd name="connsiteY274" fmla="*/ 87737 h 666005"/>
                    <a:gd name="connsiteX275" fmla="*/ 235245 w 520898"/>
                    <a:gd name="connsiteY275" fmla="*/ 80056 h 666005"/>
                    <a:gd name="connsiteX276" fmla="*/ 235245 w 520898"/>
                    <a:gd name="connsiteY276" fmla="*/ 76214 h 666005"/>
                    <a:gd name="connsiteX277" fmla="*/ 239087 w 520898"/>
                    <a:gd name="connsiteY277" fmla="*/ 70452 h 666005"/>
                    <a:gd name="connsiteX278" fmla="*/ 241967 w 520898"/>
                    <a:gd name="connsiteY278" fmla="*/ 69493 h 666005"/>
                    <a:gd name="connsiteX279" fmla="*/ 245806 w 520898"/>
                    <a:gd name="connsiteY279" fmla="*/ 58931 h 666005"/>
                    <a:gd name="connsiteX280" fmla="*/ 251568 w 520898"/>
                    <a:gd name="connsiteY280" fmla="*/ 52210 h 666005"/>
                    <a:gd name="connsiteX281" fmla="*/ 254450 w 520898"/>
                    <a:gd name="connsiteY281" fmla="*/ 52210 h 666005"/>
                    <a:gd name="connsiteX282" fmla="*/ 256369 w 520898"/>
                    <a:gd name="connsiteY282" fmla="*/ 47408 h 666005"/>
                    <a:gd name="connsiteX283" fmla="*/ 257329 w 520898"/>
                    <a:gd name="connsiteY283" fmla="*/ 45488 h 666005"/>
                    <a:gd name="connsiteX284" fmla="*/ 259249 w 520898"/>
                    <a:gd name="connsiteY284" fmla="*/ 42609 h 666005"/>
                    <a:gd name="connsiteX285" fmla="*/ 266931 w 520898"/>
                    <a:gd name="connsiteY285" fmla="*/ 37807 h 666005"/>
                    <a:gd name="connsiteX286" fmla="*/ 268852 w 520898"/>
                    <a:gd name="connsiteY286" fmla="*/ 37807 h 666005"/>
                    <a:gd name="connsiteX287" fmla="*/ 270772 w 520898"/>
                    <a:gd name="connsiteY287" fmla="*/ 34925 h 666005"/>
                    <a:gd name="connsiteX288" fmla="*/ 271732 w 520898"/>
                    <a:gd name="connsiteY288" fmla="*/ 33005 h 666005"/>
                    <a:gd name="connsiteX289" fmla="*/ 274612 w 520898"/>
                    <a:gd name="connsiteY289" fmla="*/ 28206 h 666005"/>
                    <a:gd name="connsiteX290" fmla="*/ 276534 w 520898"/>
                    <a:gd name="connsiteY290" fmla="*/ 25324 h 666005"/>
                    <a:gd name="connsiteX291" fmla="*/ 277494 w 520898"/>
                    <a:gd name="connsiteY291" fmla="*/ 24364 h 666005"/>
                    <a:gd name="connsiteX292" fmla="*/ 284215 w 520898"/>
                    <a:gd name="connsiteY292" fmla="*/ 15723 h 666005"/>
                    <a:gd name="connsiteX293" fmla="*/ 286135 w 520898"/>
                    <a:gd name="connsiteY293" fmla="*/ 21484 h 666005"/>
                    <a:gd name="connsiteX294" fmla="*/ 289975 w 520898"/>
                    <a:gd name="connsiteY294" fmla="*/ 16683 h 666005"/>
                    <a:gd name="connsiteX295" fmla="*/ 293817 w 520898"/>
                    <a:gd name="connsiteY295" fmla="*/ 13803 h 666005"/>
                    <a:gd name="connsiteX296" fmla="*/ 294776 w 520898"/>
                    <a:gd name="connsiteY296" fmla="*/ 13803 h 666005"/>
                    <a:gd name="connsiteX297" fmla="*/ 301498 w 520898"/>
                    <a:gd name="connsiteY297" fmla="*/ 9961 h 666005"/>
                    <a:gd name="connsiteX298" fmla="*/ 302458 w 520898"/>
                    <a:gd name="connsiteY298" fmla="*/ 12843 h 666005"/>
                    <a:gd name="connsiteX299" fmla="*/ 303418 w 520898"/>
                    <a:gd name="connsiteY299" fmla="*/ 11881 h 666005"/>
                    <a:gd name="connsiteX300" fmla="*/ 306299 w 520898"/>
                    <a:gd name="connsiteY300" fmla="*/ 9961 h 666005"/>
                    <a:gd name="connsiteX301" fmla="*/ 308219 w 520898"/>
                    <a:gd name="connsiteY301" fmla="*/ 9001 h 666005"/>
                    <a:gd name="connsiteX302" fmla="*/ 316861 w 520898"/>
                    <a:gd name="connsiteY302" fmla="*/ 8041 h 666005"/>
                    <a:gd name="connsiteX303" fmla="*/ 318781 w 520898"/>
                    <a:gd name="connsiteY303" fmla="*/ 9001 h 666005"/>
                    <a:gd name="connsiteX304" fmla="*/ 319741 w 520898"/>
                    <a:gd name="connsiteY304" fmla="*/ 8041 h 666005"/>
                    <a:gd name="connsiteX305" fmla="*/ 323582 w 520898"/>
                    <a:gd name="connsiteY305" fmla="*/ 5160 h 666005"/>
                    <a:gd name="connsiteX306" fmla="*/ 327422 w 520898"/>
                    <a:gd name="connsiteY306" fmla="*/ 2280 h 666005"/>
                    <a:gd name="connsiteX307" fmla="*/ 335103 w 520898"/>
                    <a:gd name="connsiteY307" fmla="*/ 1320 h 666005"/>
                    <a:gd name="connsiteX308" fmla="*/ 337985 w 520898"/>
                    <a:gd name="connsiteY308" fmla="*/ 4200 h 666005"/>
                    <a:gd name="connsiteX309" fmla="*/ 340865 w 520898"/>
                    <a:gd name="connsiteY309" fmla="*/ 3240 h 666005"/>
                    <a:gd name="connsiteX310" fmla="*/ 345666 w 520898"/>
                    <a:gd name="connsiteY310" fmla="*/ 1320 h 666005"/>
                    <a:gd name="connsiteX311" fmla="*/ 349506 w 520898"/>
                    <a:gd name="connsiteY311" fmla="*/ 360 h 666005"/>
                    <a:gd name="connsiteX312" fmla="*/ 358149 w 520898"/>
                    <a:gd name="connsiteY312" fmla="*/ 3240 h 666005"/>
                    <a:gd name="connsiteX313" fmla="*/ 364869 w 520898"/>
                    <a:gd name="connsiteY313" fmla="*/ 2280 h 666005"/>
                    <a:gd name="connsiteX314" fmla="*/ 369670 w 520898"/>
                    <a:gd name="connsiteY314" fmla="*/ 1320 h 666005"/>
                    <a:gd name="connsiteX315" fmla="*/ 373512 w 520898"/>
                    <a:gd name="connsiteY315" fmla="*/ 1320 h 666005"/>
                    <a:gd name="connsiteX316" fmla="*/ 380234 w 520898"/>
                    <a:gd name="connsiteY316" fmla="*/ 3240 h 666005"/>
                    <a:gd name="connsiteX317" fmla="*/ 381193 w 520898"/>
                    <a:gd name="connsiteY317" fmla="*/ 5160 h 666005"/>
                    <a:gd name="connsiteX318" fmla="*/ 385993 w 520898"/>
                    <a:gd name="connsiteY318" fmla="*/ 6121 h 666005"/>
                    <a:gd name="connsiteX319" fmla="*/ 395596 w 520898"/>
                    <a:gd name="connsiteY319" fmla="*/ 6121 h 666005"/>
                    <a:gd name="connsiteX320" fmla="*/ 404238 w 520898"/>
                    <a:gd name="connsiteY320" fmla="*/ 14763 h 666005"/>
                    <a:gd name="connsiteX321" fmla="*/ 407117 w 520898"/>
                    <a:gd name="connsiteY321" fmla="*/ 15723 h 666005"/>
                    <a:gd name="connsiteX322" fmla="*/ 413839 w 520898"/>
                    <a:gd name="connsiteY322" fmla="*/ 17643 h 666005"/>
                    <a:gd name="connsiteX323" fmla="*/ 419600 w 520898"/>
                    <a:gd name="connsiteY323" fmla="*/ 22444 h 666005"/>
                    <a:gd name="connsiteX324" fmla="*/ 420560 w 520898"/>
                    <a:gd name="connsiteY324" fmla="*/ 25324 h 666005"/>
                    <a:gd name="connsiteX325" fmla="*/ 423440 w 520898"/>
                    <a:gd name="connsiteY325" fmla="*/ 26284 h 666005"/>
                    <a:gd name="connsiteX326" fmla="*/ 429202 w 520898"/>
                    <a:gd name="connsiteY326" fmla="*/ 32045 h 666005"/>
                    <a:gd name="connsiteX327" fmla="*/ 429202 w 520898"/>
                    <a:gd name="connsiteY327" fmla="*/ 34925 h 666005"/>
                    <a:gd name="connsiteX328" fmla="*/ 432082 w 520898"/>
                    <a:gd name="connsiteY328" fmla="*/ 35887 h 666005"/>
                    <a:gd name="connsiteX329" fmla="*/ 434003 w 520898"/>
                    <a:gd name="connsiteY329" fmla="*/ 36847 h 666005"/>
                    <a:gd name="connsiteX330" fmla="*/ 435923 w 520898"/>
                    <a:gd name="connsiteY330" fmla="*/ 36847 h 666005"/>
                    <a:gd name="connsiteX331" fmla="*/ 440725 w 520898"/>
                    <a:gd name="connsiteY331" fmla="*/ 41647 h 666005"/>
                    <a:gd name="connsiteX332" fmla="*/ 440725 w 520898"/>
                    <a:gd name="connsiteY332" fmla="*/ 43568 h 666005"/>
                    <a:gd name="connsiteX333" fmla="*/ 443605 w 520898"/>
                    <a:gd name="connsiteY333" fmla="*/ 44528 h 666005"/>
                    <a:gd name="connsiteX334" fmla="*/ 452246 w 520898"/>
                    <a:gd name="connsiteY334" fmla="*/ 46448 h 666005"/>
                    <a:gd name="connsiteX335" fmla="*/ 458007 w 520898"/>
                    <a:gd name="connsiteY335" fmla="*/ 50290 h 666005"/>
                    <a:gd name="connsiteX336" fmla="*/ 458967 w 520898"/>
                    <a:gd name="connsiteY336" fmla="*/ 52210 h 666005"/>
                    <a:gd name="connsiteX337" fmla="*/ 462809 w 520898"/>
                    <a:gd name="connsiteY337" fmla="*/ 52210 h 666005"/>
                    <a:gd name="connsiteX338" fmla="*/ 466649 w 520898"/>
                    <a:gd name="connsiteY338" fmla="*/ 53170 h 666005"/>
                    <a:gd name="connsiteX339" fmla="*/ 472410 w 520898"/>
                    <a:gd name="connsiteY339" fmla="*/ 57971 h 666005"/>
                    <a:gd name="connsiteX340" fmla="*/ 484893 w 520898"/>
                    <a:gd name="connsiteY340" fmla="*/ 57971 h 666005"/>
                    <a:gd name="connsiteX341" fmla="*/ 491613 w 520898"/>
                    <a:gd name="connsiteY341" fmla="*/ 60851 h 666005"/>
                    <a:gd name="connsiteX342" fmla="*/ 521378 w 520898"/>
                    <a:gd name="connsiteY342" fmla="*/ 60851 h 666005"/>
                    <a:gd name="connsiteX343" fmla="*/ 513697 w 520898"/>
                    <a:gd name="connsiteY343" fmla="*/ 71412 h 666005"/>
                    <a:gd name="connsiteX344" fmla="*/ 511777 w 520898"/>
                    <a:gd name="connsiteY344" fmla="*/ 74294 h 666005"/>
                    <a:gd name="connsiteX345" fmla="*/ 508897 w 520898"/>
                    <a:gd name="connsiteY345" fmla="*/ 76214 h 666005"/>
                    <a:gd name="connsiteX346" fmla="*/ 507937 w 520898"/>
                    <a:gd name="connsiteY346" fmla="*/ 77174 h 666005"/>
                    <a:gd name="connsiteX347" fmla="*/ 506977 w 520898"/>
                    <a:gd name="connsiteY347" fmla="*/ 78134 h 666005"/>
                    <a:gd name="connsiteX348" fmla="*/ 499296 w 520898"/>
                    <a:gd name="connsiteY348" fmla="*/ 86775 h 666005"/>
                    <a:gd name="connsiteX349" fmla="*/ 495454 w 520898"/>
                    <a:gd name="connsiteY349" fmla="*/ 87737 h 666005"/>
                    <a:gd name="connsiteX350" fmla="*/ 492575 w 520898"/>
                    <a:gd name="connsiteY350" fmla="*/ 87737 h 666005"/>
                    <a:gd name="connsiteX351" fmla="*/ 488733 w 520898"/>
                    <a:gd name="connsiteY351" fmla="*/ 88697 h 666005"/>
                    <a:gd name="connsiteX352" fmla="*/ 488733 w 520898"/>
                    <a:gd name="connsiteY352" fmla="*/ 91577 h 666005"/>
                    <a:gd name="connsiteX353" fmla="*/ 482011 w 520898"/>
                    <a:gd name="connsiteY353" fmla="*/ 97338 h 666005"/>
                    <a:gd name="connsiteX354" fmla="*/ 475290 w 520898"/>
                    <a:gd name="connsiteY354" fmla="*/ 98298 h 666005"/>
                    <a:gd name="connsiteX355" fmla="*/ 475290 w 520898"/>
                    <a:gd name="connsiteY355" fmla="*/ 99258 h 666005"/>
                    <a:gd name="connsiteX356" fmla="*/ 468569 w 520898"/>
                    <a:gd name="connsiteY356" fmla="*/ 106940 h 666005"/>
                    <a:gd name="connsiteX357" fmla="*/ 458007 w 520898"/>
                    <a:gd name="connsiteY357" fmla="*/ 110781 h 666005"/>
                    <a:gd name="connsiteX358" fmla="*/ 457047 w 520898"/>
                    <a:gd name="connsiteY358" fmla="*/ 110781 h 666005"/>
                    <a:gd name="connsiteX359" fmla="*/ 448406 w 520898"/>
                    <a:gd name="connsiteY359" fmla="*/ 120382 h 666005"/>
                    <a:gd name="connsiteX360" fmla="*/ 437843 w 520898"/>
                    <a:gd name="connsiteY360" fmla="*/ 122302 h 666005"/>
                    <a:gd name="connsiteX361" fmla="*/ 434003 w 520898"/>
                    <a:gd name="connsiteY361" fmla="*/ 122302 h 666005"/>
                    <a:gd name="connsiteX362" fmla="*/ 433043 w 520898"/>
                    <a:gd name="connsiteY362" fmla="*/ 125184 h 666005"/>
                    <a:gd name="connsiteX363" fmla="*/ 426322 w 520898"/>
                    <a:gd name="connsiteY363" fmla="*/ 129024 h 666005"/>
                    <a:gd name="connsiteX364" fmla="*/ 415759 w 520898"/>
                    <a:gd name="connsiteY364" fmla="*/ 129984 h 666005"/>
                    <a:gd name="connsiteX365" fmla="*/ 412879 w 520898"/>
                    <a:gd name="connsiteY365" fmla="*/ 129984 h 666005"/>
                    <a:gd name="connsiteX366" fmla="*/ 411919 w 520898"/>
                    <a:gd name="connsiteY366" fmla="*/ 132865 h 666005"/>
                    <a:gd name="connsiteX367" fmla="*/ 405198 w 520898"/>
                    <a:gd name="connsiteY367" fmla="*/ 136705 h 666005"/>
                    <a:gd name="connsiteX368" fmla="*/ 386953 w 520898"/>
                    <a:gd name="connsiteY368" fmla="*/ 136705 h 666005"/>
                    <a:gd name="connsiteX369" fmla="*/ 385033 w 520898"/>
                    <a:gd name="connsiteY369" fmla="*/ 139587 h 666005"/>
                    <a:gd name="connsiteX370" fmla="*/ 377352 w 520898"/>
                    <a:gd name="connsiteY370" fmla="*/ 141507 h 666005"/>
                    <a:gd name="connsiteX371" fmla="*/ 373512 w 520898"/>
                    <a:gd name="connsiteY371" fmla="*/ 140547 h 666005"/>
                    <a:gd name="connsiteX372" fmla="*/ 368711 w 520898"/>
                    <a:gd name="connsiteY372" fmla="*/ 139587 h 666005"/>
                    <a:gd name="connsiteX373" fmla="*/ 367751 w 520898"/>
                    <a:gd name="connsiteY373" fmla="*/ 139587 h 666005"/>
                    <a:gd name="connsiteX374" fmla="*/ 366791 w 520898"/>
                    <a:gd name="connsiteY374" fmla="*/ 141507 h 666005"/>
                    <a:gd name="connsiteX375" fmla="*/ 361029 w 520898"/>
                    <a:gd name="connsiteY375" fmla="*/ 146306 h 666005"/>
                    <a:gd name="connsiteX376" fmla="*/ 354308 w 520898"/>
                    <a:gd name="connsiteY376" fmla="*/ 147268 h 666005"/>
                    <a:gd name="connsiteX377" fmla="*/ 348546 w 520898"/>
                    <a:gd name="connsiteY377" fmla="*/ 147268 h 666005"/>
                    <a:gd name="connsiteX378" fmla="*/ 348546 w 520898"/>
                    <a:gd name="connsiteY378" fmla="*/ 148228 h 666005"/>
                    <a:gd name="connsiteX379" fmla="*/ 341825 w 520898"/>
                    <a:gd name="connsiteY379" fmla="*/ 153028 h 666005"/>
                    <a:gd name="connsiteX380" fmla="*/ 333183 w 520898"/>
                    <a:gd name="connsiteY380" fmla="*/ 153988 h 666005"/>
                    <a:gd name="connsiteX381" fmla="*/ 328384 w 520898"/>
                    <a:gd name="connsiteY381" fmla="*/ 154950 h 666005"/>
                    <a:gd name="connsiteX382" fmla="*/ 325502 w 520898"/>
                    <a:gd name="connsiteY382" fmla="*/ 158789 h 666005"/>
                    <a:gd name="connsiteX383" fmla="*/ 318781 w 520898"/>
                    <a:gd name="connsiteY383" fmla="*/ 160709 h 666005"/>
                    <a:gd name="connsiteX384" fmla="*/ 315901 w 520898"/>
                    <a:gd name="connsiteY384" fmla="*/ 160709 h 666005"/>
                    <a:gd name="connsiteX385" fmla="*/ 304378 w 520898"/>
                    <a:gd name="connsiteY385" fmla="*/ 159749 h 666005"/>
                    <a:gd name="connsiteX386" fmla="*/ 303418 w 520898"/>
                    <a:gd name="connsiteY386" fmla="*/ 159749 h 666005"/>
                    <a:gd name="connsiteX387" fmla="*/ 301498 w 520898"/>
                    <a:gd name="connsiteY387" fmla="*/ 162631 h 666005"/>
                    <a:gd name="connsiteX388" fmla="*/ 292857 w 520898"/>
                    <a:gd name="connsiteY388" fmla="*/ 164551 h 666005"/>
                    <a:gd name="connsiteX389" fmla="*/ 281334 w 520898"/>
                    <a:gd name="connsiteY389" fmla="*/ 161671 h 666005"/>
                    <a:gd name="connsiteX390" fmla="*/ 283253 w 520898"/>
                    <a:gd name="connsiteY390" fmla="*/ 166471 h 666005"/>
                    <a:gd name="connsiteX391" fmla="*/ 274612 w 520898"/>
                    <a:gd name="connsiteY391" fmla="*/ 165511 h 666005"/>
                    <a:gd name="connsiteX392" fmla="*/ 273652 w 520898"/>
                    <a:gd name="connsiteY392" fmla="*/ 165511 h 666005"/>
                    <a:gd name="connsiteX393" fmla="*/ 269812 w 520898"/>
                    <a:gd name="connsiteY393" fmla="*/ 164551 h 666005"/>
                    <a:gd name="connsiteX394" fmla="*/ 262131 w 520898"/>
                    <a:gd name="connsiteY394" fmla="*/ 161671 h 666005"/>
                    <a:gd name="connsiteX395" fmla="*/ 256369 w 520898"/>
                    <a:gd name="connsiteY395" fmla="*/ 159749 h 666005"/>
                    <a:gd name="connsiteX396" fmla="*/ 255410 w 520898"/>
                    <a:gd name="connsiteY396" fmla="*/ 163591 h 666005"/>
                    <a:gd name="connsiteX397" fmla="*/ 247728 w 520898"/>
                    <a:gd name="connsiteY397" fmla="*/ 161671 h 666005"/>
                    <a:gd name="connsiteX398" fmla="*/ 243886 w 520898"/>
                    <a:gd name="connsiteY398" fmla="*/ 160709 h 666005"/>
                    <a:gd name="connsiteX399" fmla="*/ 239087 w 520898"/>
                    <a:gd name="connsiteY399" fmla="*/ 156869 h 666005"/>
                    <a:gd name="connsiteX400" fmla="*/ 230444 w 520898"/>
                    <a:gd name="connsiteY400" fmla="*/ 147268 h 666005"/>
                    <a:gd name="connsiteX401" fmla="*/ 228524 w 520898"/>
                    <a:gd name="connsiteY401" fmla="*/ 144387 h 666005"/>
                    <a:gd name="connsiteX402" fmla="*/ 193957 w 520898"/>
                    <a:gd name="connsiteY402" fmla="*/ 163591 h 666005"/>
                    <a:gd name="connsiteX403" fmla="*/ 189157 w 520898"/>
                    <a:gd name="connsiteY403" fmla="*/ 165511 h 666005"/>
                    <a:gd name="connsiteX404" fmla="*/ 188197 w 520898"/>
                    <a:gd name="connsiteY404" fmla="*/ 165511 h 666005"/>
                    <a:gd name="connsiteX405" fmla="*/ 191077 w 520898"/>
                    <a:gd name="connsiteY405" fmla="*/ 185675 h 666005"/>
                    <a:gd name="connsiteX406" fmla="*/ 229484 w 520898"/>
                    <a:gd name="connsiteY406" fmla="*/ 186635 h 666005"/>
                    <a:gd name="connsiteX407" fmla="*/ 241967 w 520898"/>
                    <a:gd name="connsiteY407" fmla="*/ 186635 h 666005"/>
                    <a:gd name="connsiteX408" fmla="*/ 344706 w 520898"/>
                    <a:gd name="connsiteY408" fmla="*/ 218321 h 666005"/>
                    <a:gd name="connsiteX409" fmla="*/ 361989 w 520898"/>
                    <a:gd name="connsiteY409" fmla="*/ 230804 h 666005"/>
                    <a:gd name="connsiteX410" fmla="*/ 370630 w 520898"/>
                    <a:gd name="connsiteY410" fmla="*/ 237525 h 666005"/>
                    <a:gd name="connsiteX411" fmla="*/ 378312 w 520898"/>
                    <a:gd name="connsiteY411" fmla="*/ 243285 h 666005"/>
                    <a:gd name="connsiteX412" fmla="*/ 375432 w 520898"/>
                    <a:gd name="connsiteY412" fmla="*/ 245206 h 666005"/>
                    <a:gd name="connsiteX413" fmla="*/ 379272 w 520898"/>
                    <a:gd name="connsiteY413" fmla="*/ 248086 h 666005"/>
                    <a:gd name="connsiteX414" fmla="*/ 369670 w 520898"/>
                    <a:gd name="connsiteY414" fmla="*/ 251928 h 666005"/>
                    <a:gd name="connsiteX415" fmla="*/ 354308 w 520898"/>
                    <a:gd name="connsiteY415" fmla="*/ 274012 h 666005"/>
                    <a:gd name="connsiteX416" fmla="*/ 354308 w 520898"/>
                    <a:gd name="connsiteY416" fmla="*/ 278812 h 666005"/>
                    <a:gd name="connsiteX417" fmla="*/ 349506 w 520898"/>
                    <a:gd name="connsiteY417" fmla="*/ 279772 h 666005"/>
                    <a:gd name="connsiteX418" fmla="*/ 330304 w 520898"/>
                    <a:gd name="connsiteY418" fmla="*/ 311459 h 666005"/>
                    <a:gd name="connsiteX419" fmla="*/ 331264 w 520898"/>
                    <a:gd name="connsiteY419" fmla="*/ 317219 h 666005"/>
                    <a:gd name="connsiteX420" fmla="*/ 324542 w 520898"/>
                    <a:gd name="connsiteY420" fmla="*/ 318181 h 666005"/>
                    <a:gd name="connsiteX421" fmla="*/ 306299 w 520898"/>
                    <a:gd name="connsiteY421" fmla="*/ 328742 h 666005"/>
                    <a:gd name="connsiteX422" fmla="*/ 305338 w 520898"/>
                    <a:gd name="connsiteY422" fmla="*/ 340265 h 666005"/>
                    <a:gd name="connsiteX423" fmla="*/ 306299 w 520898"/>
                    <a:gd name="connsiteY423" fmla="*/ 343145 h 666005"/>
                    <a:gd name="connsiteX424" fmla="*/ 309179 w 520898"/>
                    <a:gd name="connsiteY424" fmla="*/ 349866 h 666005"/>
                    <a:gd name="connsiteX425" fmla="*/ 301498 w 520898"/>
                    <a:gd name="connsiteY425" fmla="*/ 351786 h 666005"/>
                    <a:gd name="connsiteX426" fmla="*/ 292857 w 520898"/>
                    <a:gd name="connsiteY426" fmla="*/ 358507 h 666005"/>
                    <a:gd name="connsiteX427" fmla="*/ 296696 w 520898"/>
                    <a:gd name="connsiteY427" fmla="*/ 379632 h 666005"/>
                    <a:gd name="connsiteX428" fmla="*/ 301498 w 520898"/>
                    <a:gd name="connsiteY428" fmla="*/ 389233 h 666005"/>
                    <a:gd name="connsiteX429" fmla="*/ 291897 w 520898"/>
                    <a:gd name="connsiteY429" fmla="*/ 389233 h 666005"/>
                    <a:gd name="connsiteX430" fmla="*/ 283253 w 520898"/>
                    <a:gd name="connsiteY430" fmla="*/ 393075 h 666005"/>
                    <a:gd name="connsiteX431" fmla="*/ 281334 w 520898"/>
                    <a:gd name="connsiteY431" fmla="*/ 402676 h 666005"/>
                    <a:gd name="connsiteX432" fmla="*/ 283253 w 520898"/>
                    <a:gd name="connsiteY432" fmla="*/ 410357 h 666005"/>
                    <a:gd name="connsiteX433" fmla="*/ 285175 w 520898"/>
                    <a:gd name="connsiteY433" fmla="*/ 415159 h 666005"/>
                    <a:gd name="connsiteX434" fmla="*/ 280374 w 520898"/>
                    <a:gd name="connsiteY434" fmla="*/ 418039 h 666005"/>
                    <a:gd name="connsiteX435" fmla="*/ 269812 w 520898"/>
                    <a:gd name="connsiteY435" fmla="*/ 431482 h 666005"/>
                    <a:gd name="connsiteX436" fmla="*/ 279414 w 520898"/>
                    <a:gd name="connsiteY436" fmla="*/ 443963 h 666005"/>
                    <a:gd name="connsiteX437" fmla="*/ 296696 w 520898"/>
                    <a:gd name="connsiteY437" fmla="*/ 455486 h 666005"/>
                    <a:gd name="connsiteX438" fmla="*/ 279414 w 520898"/>
                    <a:gd name="connsiteY438" fmla="*/ 455486 h 666005"/>
                    <a:gd name="connsiteX439" fmla="*/ 275572 w 520898"/>
                    <a:gd name="connsiteY439" fmla="*/ 459327 h 666005"/>
                    <a:gd name="connsiteX440" fmla="*/ 282293 w 520898"/>
                    <a:gd name="connsiteY440" fmla="*/ 476610 h 666005"/>
                    <a:gd name="connsiteX441" fmla="*/ 287095 w 520898"/>
                    <a:gd name="connsiteY441" fmla="*/ 483331 h 666005"/>
                    <a:gd name="connsiteX442" fmla="*/ 299578 w 520898"/>
                    <a:gd name="connsiteY442" fmla="*/ 500614 h 666005"/>
                    <a:gd name="connsiteX443" fmla="*/ 280374 w 520898"/>
                    <a:gd name="connsiteY443" fmla="*/ 490053 h 666005"/>
                    <a:gd name="connsiteX444" fmla="*/ 279414 w 520898"/>
                    <a:gd name="connsiteY444" fmla="*/ 494853 h 666005"/>
                    <a:gd name="connsiteX445" fmla="*/ 288055 w 520898"/>
                    <a:gd name="connsiteY445" fmla="*/ 512137 h 666005"/>
                    <a:gd name="connsiteX446" fmla="*/ 291897 w 520898"/>
                    <a:gd name="connsiteY446" fmla="*/ 515977 h 666005"/>
                    <a:gd name="connsiteX447" fmla="*/ 288055 w 520898"/>
                    <a:gd name="connsiteY447" fmla="*/ 520778 h 666005"/>
                    <a:gd name="connsiteX448" fmla="*/ 283253 w 520898"/>
                    <a:gd name="connsiteY448" fmla="*/ 534221 h 666005"/>
                    <a:gd name="connsiteX449" fmla="*/ 291897 w 520898"/>
                    <a:gd name="connsiteY449" fmla="*/ 542863 h 666005"/>
                    <a:gd name="connsiteX450" fmla="*/ 297656 w 520898"/>
                    <a:gd name="connsiteY450" fmla="*/ 545743 h 666005"/>
                    <a:gd name="connsiteX451" fmla="*/ 294776 w 520898"/>
                    <a:gd name="connsiteY451" fmla="*/ 551504 h 666005"/>
                    <a:gd name="connsiteX452" fmla="*/ 298618 w 520898"/>
                    <a:gd name="connsiteY452" fmla="*/ 577428 h 666005"/>
                    <a:gd name="connsiteX453" fmla="*/ 303418 w 520898"/>
                    <a:gd name="connsiteY453" fmla="*/ 580310 h 666005"/>
                    <a:gd name="connsiteX454" fmla="*/ 305338 w 520898"/>
                    <a:gd name="connsiteY454" fmla="*/ 581270 h 666005"/>
                    <a:gd name="connsiteX455" fmla="*/ 306299 w 520898"/>
                    <a:gd name="connsiteY455" fmla="*/ 583190 h 666005"/>
                    <a:gd name="connsiteX456" fmla="*/ 325502 w 520898"/>
                    <a:gd name="connsiteY456" fmla="*/ 602394 h 666005"/>
                    <a:gd name="connsiteX457" fmla="*/ 327422 w 520898"/>
                    <a:gd name="connsiteY457" fmla="*/ 603354 h 666005"/>
                    <a:gd name="connsiteX458" fmla="*/ 331264 w 520898"/>
                    <a:gd name="connsiteY458" fmla="*/ 605274 h 666005"/>
                    <a:gd name="connsiteX459" fmla="*/ 338945 w 520898"/>
                    <a:gd name="connsiteY459" fmla="*/ 609115 h 666005"/>
                    <a:gd name="connsiteX460" fmla="*/ 329344 w 520898"/>
                    <a:gd name="connsiteY460" fmla="*/ 619677 h 666005"/>
                    <a:gd name="connsiteX461" fmla="*/ 326462 w 520898"/>
                    <a:gd name="connsiteY461" fmla="*/ 619677 h 666005"/>
                    <a:gd name="connsiteX462" fmla="*/ 258289 w 520898"/>
                    <a:gd name="connsiteY462" fmla="*/ 663845 h 666005"/>
                    <a:gd name="connsiteX463" fmla="*/ 218922 w 520898"/>
                    <a:gd name="connsiteY463" fmla="*/ 665765 h 666005"/>
                    <a:gd name="connsiteX464" fmla="*/ 187237 w 520898"/>
                    <a:gd name="connsiteY464" fmla="*/ 665765 h 666005"/>
                    <a:gd name="connsiteX465" fmla="*/ 160351 w 520898"/>
                    <a:gd name="connsiteY465" fmla="*/ 665765 h 666005"/>
                    <a:gd name="connsiteX466" fmla="*/ 147868 w 520898"/>
                    <a:gd name="connsiteY466" fmla="*/ 661925 h 66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</a:cxnLst>
                  <a:rect l="l" t="t" r="r" b="b"/>
                  <a:pathLst>
                    <a:path w="520898" h="666005">
                      <a:moveTo>
                        <a:pt x="250608" y="133825"/>
                      </a:moveTo>
                      <a:lnTo>
                        <a:pt x="257329" y="135745"/>
                      </a:lnTo>
                      <a:cubicBezTo>
                        <a:pt x="258289" y="135745"/>
                        <a:pt x="260209" y="136705"/>
                        <a:pt x="261171" y="136705"/>
                      </a:cubicBezTo>
                      <a:cubicBezTo>
                        <a:pt x="264051" y="137665"/>
                        <a:pt x="265971" y="138625"/>
                        <a:pt x="268852" y="139587"/>
                      </a:cubicBezTo>
                      <a:cubicBezTo>
                        <a:pt x="269812" y="139587"/>
                        <a:pt x="270772" y="140547"/>
                        <a:pt x="271732" y="140547"/>
                      </a:cubicBezTo>
                      <a:cubicBezTo>
                        <a:pt x="272692" y="138625"/>
                        <a:pt x="274612" y="137665"/>
                        <a:pt x="277494" y="137665"/>
                      </a:cubicBezTo>
                      <a:lnTo>
                        <a:pt x="284215" y="137665"/>
                      </a:lnTo>
                      <a:lnTo>
                        <a:pt x="295736" y="140547"/>
                      </a:lnTo>
                      <a:cubicBezTo>
                        <a:pt x="295736" y="139587"/>
                        <a:pt x="296696" y="138625"/>
                        <a:pt x="297656" y="138625"/>
                      </a:cubicBezTo>
                      <a:cubicBezTo>
                        <a:pt x="298618" y="137665"/>
                        <a:pt x="300538" y="135745"/>
                        <a:pt x="303418" y="136705"/>
                      </a:cubicBezTo>
                      <a:cubicBezTo>
                        <a:pt x="305338" y="136705"/>
                        <a:pt x="307259" y="136705"/>
                        <a:pt x="310139" y="137665"/>
                      </a:cubicBezTo>
                      <a:cubicBezTo>
                        <a:pt x="313981" y="137665"/>
                        <a:pt x="317821" y="138625"/>
                        <a:pt x="321662" y="138625"/>
                      </a:cubicBezTo>
                      <a:cubicBezTo>
                        <a:pt x="322622" y="136705"/>
                        <a:pt x="323582" y="135745"/>
                        <a:pt x="326462" y="134785"/>
                      </a:cubicBezTo>
                      <a:cubicBezTo>
                        <a:pt x="327422" y="134785"/>
                        <a:pt x="328384" y="133825"/>
                        <a:pt x="329344" y="133825"/>
                      </a:cubicBezTo>
                      <a:cubicBezTo>
                        <a:pt x="331264" y="133825"/>
                        <a:pt x="333183" y="132865"/>
                        <a:pt x="334143" y="132865"/>
                      </a:cubicBezTo>
                      <a:cubicBezTo>
                        <a:pt x="335103" y="132865"/>
                        <a:pt x="337025" y="132865"/>
                        <a:pt x="337985" y="131905"/>
                      </a:cubicBezTo>
                      <a:lnTo>
                        <a:pt x="337985" y="129984"/>
                      </a:lnTo>
                      <a:cubicBezTo>
                        <a:pt x="338945" y="129024"/>
                        <a:pt x="339905" y="126144"/>
                        <a:pt x="343746" y="125184"/>
                      </a:cubicBezTo>
                      <a:cubicBezTo>
                        <a:pt x="344706" y="125184"/>
                        <a:pt x="345666" y="125184"/>
                        <a:pt x="346626" y="124222"/>
                      </a:cubicBezTo>
                      <a:lnTo>
                        <a:pt x="356228" y="124222"/>
                      </a:lnTo>
                      <a:cubicBezTo>
                        <a:pt x="356228" y="123262"/>
                        <a:pt x="356228" y="122302"/>
                        <a:pt x="357188" y="122302"/>
                      </a:cubicBezTo>
                      <a:cubicBezTo>
                        <a:pt x="359109" y="119422"/>
                        <a:pt x="361989" y="117503"/>
                        <a:pt x="364869" y="117503"/>
                      </a:cubicBezTo>
                      <a:lnTo>
                        <a:pt x="371590" y="117503"/>
                      </a:lnTo>
                      <a:cubicBezTo>
                        <a:pt x="373512" y="117503"/>
                        <a:pt x="375432" y="118463"/>
                        <a:pt x="376392" y="118463"/>
                      </a:cubicBezTo>
                      <a:cubicBezTo>
                        <a:pt x="376392" y="117503"/>
                        <a:pt x="377352" y="117503"/>
                        <a:pt x="377352" y="116541"/>
                      </a:cubicBezTo>
                      <a:cubicBezTo>
                        <a:pt x="379272" y="114621"/>
                        <a:pt x="381193" y="113661"/>
                        <a:pt x="384073" y="113661"/>
                      </a:cubicBezTo>
                      <a:cubicBezTo>
                        <a:pt x="388875" y="113661"/>
                        <a:pt x="392715" y="113661"/>
                        <a:pt x="397516" y="114621"/>
                      </a:cubicBezTo>
                      <a:lnTo>
                        <a:pt x="400396" y="114621"/>
                      </a:lnTo>
                      <a:cubicBezTo>
                        <a:pt x="400396" y="113661"/>
                        <a:pt x="400396" y="113661"/>
                        <a:pt x="401356" y="112701"/>
                      </a:cubicBezTo>
                      <a:cubicBezTo>
                        <a:pt x="403278" y="110781"/>
                        <a:pt x="405198" y="108859"/>
                        <a:pt x="409037" y="108859"/>
                      </a:cubicBezTo>
                      <a:lnTo>
                        <a:pt x="421520" y="108859"/>
                      </a:lnTo>
                      <a:cubicBezTo>
                        <a:pt x="421520" y="107899"/>
                        <a:pt x="421520" y="107899"/>
                        <a:pt x="422480" y="106940"/>
                      </a:cubicBezTo>
                      <a:cubicBezTo>
                        <a:pt x="423440" y="105020"/>
                        <a:pt x="424400" y="103100"/>
                        <a:pt x="428242" y="102140"/>
                      </a:cubicBezTo>
                      <a:lnTo>
                        <a:pt x="431122" y="102140"/>
                      </a:lnTo>
                      <a:lnTo>
                        <a:pt x="435923" y="101178"/>
                      </a:lnTo>
                      <a:cubicBezTo>
                        <a:pt x="438803" y="101178"/>
                        <a:pt x="441685" y="100218"/>
                        <a:pt x="443605" y="100218"/>
                      </a:cubicBezTo>
                      <a:cubicBezTo>
                        <a:pt x="443605" y="95418"/>
                        <a:pt x="445524" y="93497"/>
                        <a:pt x="450326" y="91577"/>
                      </a:cubicBezTo>
                      <a:lnTo>
                        <a:pt x="453206" y="90617"/>
                      </a:lnTo>
                      <a:cubicBezTo>
                        <a:pt x="455128" y="89657"/>
                        <a:pt x="458007" y="88697"/>
                        <a:pt x="460887" y="87737"/>
                      </a:cubicBezTo>
                      <a:lnTo>
                        <a:pt x="460887" y="84855"/>
                      </a:lnTo>
                      <a:cubicBezTo>
                        <a:pt x="460887" y="83895"/>
                        <a:pt x="461847" y="80056"/>
                        <a:pt x="466649" y="79094"/>
                      </a:cubicBezTo>
                      <a:cubicBezTo>
                        <a:pt x="467609" y="79094"/>
                        <a:pt x="467609" y="79094"/>
                        <a:pt x="468569" y="78134"/>
                      </a:cubicBezTo>
                      <a:cubicBezTo>
                        <a:pt x="469530" y="78134"/>
                        <a:pt x="470490" y="78134"/>
                        <a:pt x="472410" y="77174"/>
                      </a:cubicBezTo>
                      <a:cubicBezTo>
                        <a:pt x="473370" y="77174"/>
                        <a:pt x="474330" y="77174"/>
                        <a:pt x="475290" y="76214"/>
                      </a:cubicBezTo>
                      <a:lnTo>
                        <a:pt x="477212" y="73334"/>
                      </a:lnTo>
                      <a:cubicBezTo>
                        <a:pt x="480092" y="69493"/>
                        <a:pt x="486813" y="65653"/>
                        <a:pt x="491613" y="65653"/>
                      </a:cubicBezTo>
                      <a:lnTo>
                        <a:pt x="495454" y="65653"/>
                      </a:lnTo>
                      <a:lnTo>
                        <a:pt x="495454" y="64691"/>
                      </a:lnTo>
                      <a:lnTo>
                        <a:pt x="478172" y="64691"/>
                      </a:lnTo>
                      <a:lnTo>
                        <a:pt x="479132" y="61811"/>
                      </a:lnTo>
                      <a:lnTo>
                        <a:pt x="472410" y="61811"/>
                      </a:lnTo>
                      <a:cubicBezTo>
                        <a:pt x="470490" y="61811"/>
                        <a:pt x="466649" y="61811"/>
                        <a:pt x="463769" y="60851"/>
                      </a:cubicBezTo>
                      <a:lnTo>
                        <a:pt x="459927" y="58931"/>
                      </a:lnTo>
                      <a:lnTo>
                        <a:pt x="459927" y="55090"/>
                      </a:lnTo>
                      <a:lnTo>
                        <a:pt x="458007" y="55090"/>
                      </a:lnTo>
                      <a:cubicBezTo>
                        <a:pt x="456088" y="55090"/>
                        <a:pt x="454166" y="54130"/>
                        <a:pt x="452246" y="54130"/>
                      </a:cubicBezTo>
                      <a:cubicBezTo>
                        <a:pt x="450326" y="53170"/>
                        <a:pt x="447446" y="51250"/>
                        <a:pt x="446484" y="47408"/>
                      </a:cubicBezTo>
                      <a:cubicBezTo>
                        <a:pt x="444564" y="47408"/>
                        <a:pt x="442645" y="46448"/>
                        <a:pt x="440725" y="46448"/>
                      </a:cubicBezTo>
                      <a:cubicBezTo>
                        <a:pt x="437843" y="45488"/>
                        <a:pt x="433043" y="45488"/>
                        <a:pt x="430162" y="41647"/>
                      </a:cubicBezTo>
                      <a:cubicBezTo>
                        <a:pt x="429202" y="40687"/>
                        <a:pt x="428242" y="38767"/>
                        <a:pt x="428242" y="36847"/>
                      </a:cubicBezTo>
                      <a:lnTo>
                        <a:pt x="427282" y="35887"/>
                      </a:lnTo>
                      <a:cubicBezTo>
                        <a:pt x="425362" y="34925"/>
                        <a:pt x="422480" y="33965"/>
                        <a:pt x="420560" y="33005"/>
                      </a:cubicBezTo>
                      <a:cubicBezTo>
                        <a:pt x="418640" y="32045"/>
                        <a:pt x="416719" y="30126"/>
                        <a:pt x="416719" y="27244"/>
                      </a:cubicBezTo>
                      <a:lnTo>
                        <a:pt x="416719" y="25324"/>
                      </a:lnTo>
                      <a:cubicBezTo>
                        <a:pt x="415759" y="25324"/>
                        <a:pt x="414799" y="24364"/>
                        <a:pt x="413839" y="24364"/>
                      </a:cubicBezTo>
                      <a:cubicBezTo>
                        <a:pt x="410959" y="23404"/>
                        <a:pt x="409037" y="21484"/>
                        <a:pt x="408077" y="20524"/>
                      </a:cubicBezTo>
                      <a:cubicBezTo>
                        <a:pt x="408077" y="19563"/>
                        <a:pt x="407117" y="18603"/>
                        <a:pt x="407117" y="17643"/>
                      </a:cubicBezTo>
                      <a:cubicBezTo>
                        <a:pt x="406158" y="17643"/>
                        <a:pt x="405198" y="17643"/>
                        <a:pt x="404238" y="16683"/>
                      </a:cubicBezTo>
                      <a:cubicBezTo>
                        <a:pt x="403278" y="16683"/>
                        <a:pt x="401356" y="15723"/>
                        <a:pt x="400396" y="15723"/>
                      </a:cubicBezTo>
                      <a:cubicBezTo>
                        <a:pt x="395596" y="14763"/>
                        <a:pt x="392715" y="11881"/>
                        <a:pt x="391755" y="7081"/>
                      </a:cubicBezTo>
                      <a:lnTo>
                        <a:pt x="384073" y="7081"/>
                      </a:lnTo>
                      <a:cubicBezTo>
                        <a:pt x="381193" y="7081"/>
                        <a:pt x="378312" y="6121"/>
                        <a:pt x="374472" y="5160"/>
                      </a:cubicBezTo>
                      <a:cubicBezTo>
                        <a:pt x="372550" y="5160"/>
                        <a:pt x="371590" y="3240"/>
                        <a:pt x="369670" y="2280"/>
                      </a:cubicBezTo>
                      <a:lnTo>
                        <a:pt x="364869" y="3240"/>
                      </a:lnTo>
                      <a:cubicBezTo>
                        <a:pt x="361989" y="3240"/>
                        <a:pt x="358149" y="4200"/>
                        <a:pt x="355268" y="4200"/>
                      </a:cubicBezTo>
                      <a:cubicBezTo>
                        <a:pt x="353348" y="4200"/>
                        <a:pt x="350468" y="3240"/>
                        <a:pt x="348546" y="2280"/>
                      </a:cubicBezTo>
                      <a:cubicBezTo>
                        <a:pt x="347586" y="3240"/>
                        <a:pt x="345666" y="3240"/>
                        <a:pt x="344706" y="4200"/>
                      </a:cubicBezTo>
                      <a:cubicBezTo>
                        <a:pt x="342785" y="5160"/>
                        <a:pt x="340865" y="6121"/>
                        <a:pt x="337985" y="7081"/>
                      </a:cubicBezTo>
                      <a:cubicBezTo>
                        <a:pt x="335103" y="8041"/>
                        <a:pt x="332223" y="8041"/>
                        <a:pt x="329344" y="7081"/>
                      </a:cubicBezTo>
                      <a:cubicBezTo>
                        <a:pt x="329344" y="7081"/>
                        <a:pt x="328384" y="7081"/>
                        <a:pt x="328384" y="6121"/>
                      </a:cubicBezTo>
                      <a:lnTo>
                        <a:pt x="326462" y="8041"/>
                      </a:lnTo>
                      <a:cubicBezTo>
                        <a:pt x="324542" y="9961"/>
                        <a:pt x="322622" y="10921"/>
                        <a:pt x="320702" y="12843"/>
                      </a:cubicBezTo>
                      <a:cubicBezTo>
                        <a:pt x="316861" y="15723"/>
                        <a:pt x="313981" y="14763"/>
                        <a:pt x="313019" y="13803"/>
                      </a:cubicBezTo>
                      <a:cubicBezTo>
                        <a:pt x="312059" y="13803"/>
                        <a:pt x="311099" y="12843"/>
                        <a:pt x="310139" y="11881"/>
                      </a:cubicBezTo>
                      <a:lnTo>
                        <a:pt x="309179" y="12843"/>
                      </a:lnTo>
                      <a:cubicBezTo>
                        <a:pt x="307259" y="13803"/>
                        <a:pt x="305338" y="15723"/>
                        <a:pt x="303418" y="16683"/>
                      </a:cubicBezTo>
                      <a:cubicBezTo>
                        <a:pt x="301498" y="17643"/>
                        <a:pt x="298618" y="19563"/>
                        <a:pt x="295736" y="18603"/>
                      </a:cubicBezTo>
                      <a:lnTo>
                        <a:pt x="293817" y="20524"/>
                      </a:lnTo>
                      <a:lnTo>
                        <a:pt x="291897" y="23404"/>
                      </a:lnTo>
                      <a:lnTo>
                        <a:pt x="289015" y="26284"/>
                      </a:lnTo>
                      <a:cubicBezTo>
                        <a:pt x="287095" y="28206"/>
                        <a:pt x="284215" y="29166"/>
                        <a:pt x="282293" y="28206"/>
                      </a:cubicBezTo>
                      <a:lnTo>
                        <a:pt x="281334" y="29166"/>
                      </a:lnTo>
                      <a:lnTo>
                        <a:pt x="280374" y="31086"/>
                      </a:lnTo>
                      <a:cubicBezTo>
                        <a:pt x="278454" y="33965"/>
                        <a:pt x="276534" y="37807"/>
                        <a:pt x="271732" y="41647"/>
                      </a:cubicBezTo>
                      <a:lnTo>
                        <a:pt x="266931" y="45488"/>
                      </a:lnTo>
                      <a:lnTo>
                        <a:pt x="265971" y="44528"/>
                      </a:lnTo>
                      <a:cubicBezTo>
                        <a:pt x="265011" y="46448"/>
                        <a:pt x="264051" y="49328"/>
                        <a:pt x="263091" y="51250"/>
                      </a:cubicBezTo>
                      <a:cubicBezTo>
                        <a:pt x="262131" y="54130"/>
                        <a:pt x="259249" y="56050"/>
                        <a:pt x="258289" y="56050"/>
                      </a:cubicBezTo>
                      <a:lnTo>
                        <a:pt x="254450" y="56050"/>
                      </a:lnTo>
                      <a:lnTo>
                        <a:pt x="251568" y="64691"/>
                      </a:lnTo>
                      <a:cubicBezTo>
                        <a:pt x="250608" y="66613"/>
                        <a:pt x="250608" y="69493"/>
                        <a:pt x="246768" y="71412"/>
                      </a:cubicBezTo>
                      <a:cubicBezTo>
                        <a:pt x="245806" y="71412"/>
                        <a:pt x="245806" y="71412"/>
                        <a:pt x="244846" y="72374"/>
                      </a:cubicBezTo>
                      <a:lnTo>
                        <a:pt x="244846" y="81975"/>
                      </a:lnTo>
                      <a:cubicBezTo>
                        <a:pt x="244846" y="84855"/>
                        <a:pt x="243886" y="86775"/>
                        <a:pt x="241967" y="87737"/>
                      </a:cubicBezTo>
                      <a:cubicBezTo>
                        <a:pt x="241007" y="88697"/>
                        <a:pt x="240047" y="88697"/>
                        <a:pt x="238125" y="89657"/>
                      </a:cubicBezTo>
                      <a:lnTo>
                        <a:pt x="238125" y="94457"/>
                      </a:lnTo>
                      <a:cubicBezTo>
                        <a:pt x="238125" y="97338"/>
                        <a:pt x="237165" y="100218"/>
                        <a:pt x="237165" y="103100"/>
                      </a:cubicBezTo>
                      <a:cubicBezTo>
                        <a:pt x="236205" y="105980"/>
                        <a:pt x="235245" y="107899"/>
                        <a:pt x="233325" y="108859"/>
                      </a:cubicBezTo>
                      <a:cubicBezTo>
                        <a:pt x="232365" y="108859"/>
                        <a:pt x="232365" y="109821"/>
                        <a:pt x="231405" y="109821"/>
                      </a:cubicBezTo>
                      <a:cubicBezTo>
                        <a:pt x="231405" y="112701"/>
                        <a:pt x="231405" y="114621"/>
                        <a:pt x="232365" y="117503"/>
                      </a:cubicBezTo>
                      <a:lnTo>
                        <a:pt x="232365" y="120382"/>
                      </a:lnTo>
                      <a:cubicBezTo>
                        <a:pt x="234285" y="120382"/>
                        <a:pt x="235245" y="122302"/>
                        <a:pt x="237165" y="123262"/>
                      </a:cubicBezTo>
                      <a:cubicBezTo>
                        <a:pt x="237165" y="123262"/>
                        <a:pt x="238125" y="124222"/>
                        <a:pt x="238125" y="125184"/>
                      </a:cubicBezTo>
                      <a:lnTo>
                        <a:pt x="241007" y="128064"/>
                      </a:lnTo>
                      <a:cubicBezTo>
                        <a:pt x="242927" y="129984"/>
                        <a:pt x="244846" y="131905"/>
                        <a:pt x="246768" y="134785"/>
                      </a:cubicBezTo>
                      <a:lnTo>
                        <a:pt x="250608" y="133825"/>
                      </a:lnTo>
                      <a:close/>
                      <a:moveTo>
                        <a:pt x="353348" y="243285"/>
                      </a:moveTo>
                      <a:cubicBezTo>
                        <a:pt x="353348" y="244246"/>
                        <a:pt x="353348" y="243285"/>
                        <a:pt x="353348" y="243285"/>
                      </a:cubicBezTo>
                      <a:close/>
                      <a:moveTo>
                        <a:pt x="42249" y="599512"/>
                      </a:moveTo>
                      <a:lnTo>
                        <a:pt x="49930" y="607194"/>
                      </a:lnTo>
                      <a:cubicBezTo>
                        <a:pt x="80656" y="638881"/>
                        <a:pt x="117143" y="652322"/>
                        <a:pt x="160351" y="648482"/>
                      </a:cubicBezTo>
                      <a:cubicBezTo>
                        <a:pt x="169952" y="647522"/>
                        <a:pt x="179556" y="648482"/>
                        <a:pt x="188197" y="648482"/>
                      </a:cubicBezTo>
                      <a:lnTo>
                        <a:pt x="219882" y="648482"/>
                      </a:lnTo>
                      <a:cubicBezTo>
                        <a:pt x="233325" y="648482"/>
                        <a:pt x="244846" y="649442"/>
                        <a:pt x="256369" y="646562"/>
                      </a:cubicBezTo>
                      <a:cubicBezTo>
                        <a:pt x="281334" y="640801"/>
                        <a:pt x="300538" y="624478"/>
                        <a:pt x="317821" y="607194"/>
                      </a:cubicBezTo>
                      <a:cubicBezTo>
                        <a:pt x="305338" y="599512"/>
                        <a:pt x="299578" y="589911"/>
                        <a:pt x="297656" y="585109"/>
                      </a:cubicBezTo>
                      <a:cubicBezTo>
                        <a:pt x="295736" y="584150"/>
                        <a:pt x="293817" y="582230"/>
                        <a:pt x="292857" y="581270"/>
                      </a:cubicBezTo>
                      <a:cubicBezTo>
                        <a:pt x="280374" y="569747"/>
                        <a:pt x="282293" y="553424"/>
                        <a:pt x="284215" y="545743"/>
                      </a:cubicBezTo>
                      <a:cubicBezTo>
                        <a:pt x="278454" y="541903"/>
                        <a:pt x="274612" y="537101"/>
                        <a:pt x="273652" y="531340"/>
                      </a:cubicBezTo>
                      <a:cubicBezTo>
                        <a:pt x="271732" y="522698"/>
                        <a:pt x="275572" y="515017"/>
                        <a:pt x="278454" y="510215"/>
                      </a:cubicBezTo>
                      <a:cubicBezTo>
                        <a:pt x="272692" y="502534"/>
                        <a:pt x="269812" y="494853"/>
                        <a:pt x="269812" y="487171"/>
                      </a:cubicBezTo>
                      <a:cubicBezTo>
                        <a:pt x="269812" y="482371"/>
                        <a:pt x="271732" y="478530"/>
                        <a:pt x="273652" y="475650"/>
                      </a:cubicBezTo>
                      <a:cubicBezTo>
                        <a:pt x="266931" y="466047"/>
                        <a:pt x="265011" y="456446"/>
                        <a:pt x="266931" y="449724"/>
                      </a:cubicBezTo>
                      <a:cubicBezTo>
                        <a:pt x="267891" y="446844"/>
                        <a:pt x="268852" y="444924"/>
                        <a:pt x="270772" y="443003"/>
                      </a:cubicBezTo>
                      <a:cubicBezTo>
                        <a:pt x="264051" y="437243"/>
                        <a:pt x="261171" y="430522"/>
                        <a:pt x="261171" y="423800"/>
                      </a:cubicBezTo>
                      <a:cubicBezTo>
                        <a:pt x="261171" y="414197"/>
                        <a:pt x="268852" y="406516"/>
                        <a:pt x="273652" y="402676"/>
                      </a:cubicBezTo>
                      <a:cubicBezTo>
                        <a:pt x="272692" y="400756"/>
                        <a:pt x="272692" y="398834"/>
                        <a:pt x="272692" y="396914"/>
                      </a:cubicBezTo>
                      <a:cubicBezTo>
                        <a:pt x="270772" y="387313"/>
                        <a:pt x="274612" y="380592"/>
                        <a:pt x="277494" y="377712"/>
                      </a:cubicBezTo>
                      <a:cubicBezTo>
                        <a:pt x="280374" y="374830"/>
                        <a:pt x="283253" y="372910"/>
                        <a:pt x="286135" y="371950"/>
                      </a:cubicBezTo>
                      <a:cubicBezTo>
                        <a:pt x="282293" y="362347"/>
                        <a:pt x="282293" y="353706"/>
                        <a:pt x="286135" y="346984"/>
                      </a:cubicBezTo>
                      <a:cubicBezTo>
                        <a:pt x="289015" y="341225"/>
                        <a:pt x="292857" y="337383"/>
                        <a:pt x="296696" y="335463"/>
                      </a:cubicBezTo>
                      <a:cubicBezTo>
                        <a:pt x="294776" y="328742"/>
                        <a:pt x="295736" y="322020"/>
                        <a:pt x="299578" y="316259"/>
                      </a:cubicBezTo>
                      <a:cubicBezTo>
                        <a:pt x="304378" y="307618"/>
                        <a:pt x="313981" y="302816"/>
                        <a:pt x="320702" y="300896"/>
                      </a:cubicBezTo>
                      <a:cubicBezTo>
                        <a:pt x="319741" y="282653"/>
                        <a:pt x="330304" y="271130"/>
                        <a:pt x="340865" y="264409"/>
                      </a:cubicBezTo>
                      <a:lnTo>
                        <a:pt x="315901" y="264409"/>
                      </a:lnTo>
                      <a:lnTo>
                        <a:pt x="348546" y="244246"/>
                      </a:lnTo>
                      <a:lnTo>
                        <a:pt x="341825" y="245206"/>
                      </a:lnTo>
                      <a:lnTo>
                        <a:pt x="360069" y="233683"/>
                      </a:lnTo>
                      <a:lnTo>
                        <a:pt x="359109" y="232723"/>
                      </a:lnTo>
                      <a:cubicBezTo>
                        <a:pt x="353348" y="227922"/>
                        <a:pt x="347586" y="224082"/>
                        <a:pt x="341825" y="220241"/>
                      </a:cubicBezTo>
                      <a:cubicBezTo>
                        <a:pt x="313981" y="201038"/>
                        <a:pt x="282293" y="191437"/>
                        <a:pt x="245806" y="191437"/>
                      </a:cubicBezTo>
                      <a:lnTo>
                        <a:pt x="233325" y="191437"/>
                      </a:lnTo>
                      <a:cubicBezTo>
                        <a:pt x="218922" y="191437"/>
                        <a:pt x="203560" y="191437"/>
                        <a:pt x="189157" y="189515"/>
                      </a:cubicBezTo>
                      <a:lnTo>
                        <a:pt x="184355" y="189515"/>
                      </a:lnTo>
                      <a:lnTo>
                        <a:pt x="184355" y="184715"/>
                      </a:lnTo>
                      <a:cubicBezTo>
                        <a:pt x="183395" y="177034"/>
                        <a:pt x="182435" y="169352"/>
                        <a:pt x="180515" y="160709"/>
                      </a:cubicBezTo>
                      <a:cubicBezTo>
                        <a:pt x="179556" y="157829"/>
                        <a:pt x="180515" y="153988"/>
                        <a:pt x="182435" y="152068"/>
                      </a:cubicBezTo>
                      <a:lnTo>
                        <a:pt x="181475" y="152068"/>
                      </a:lnTo>
                      <a:cubicBezTo>
                        <a:pt x="177634" y="150148"/>
                        <a:pt x="176674" y="146306"/>
                        <a:pt x="176674" y="145346"/>
                      </a:cubicBezTo>
                      <a:lnTo>
                        <a:pt x="175714" y="141507"/>
                      </a:lnTo>
                      <a:cubicBezTo>
                        <a:pt x="174754" y="136705"/>
                        <a:pt x="172834" y="131905"/>
                        <a:pt x="171874" y="127104"/>
                      </a:cubicBezTo>
                      <a:cubicBezTo>
                        <a:pt x="166113" y="107899"/>
                        <a:pt x="157471" y="83895"/>
                        <a:pt x="144988" y="60851"/>
                      </a:cubicBezTo>
                      <a:cubicBezTo>
                        <a:pt x="144988" y="59891"/>
                        <a:pt x="144028" y="58931"/>
                        <a:pt x="144028" y="58931"/>
                      </a:cubicBezTo>
                      <a:cubicBezTo>
                        <a:pt x="142109" y="57971"/>
                        <a:pt x="142109" y="58931"/>
                        <a:pt x="142109" y="58931"/>
                      </a:cubicBezTo>
                      <a:cubicBezTo>
                        <a:pt x="140187" y="59891"/>
                        <a:pt x="137307" y="60851"/>
                        <a:pt x="135387" y="61811"/>
                      </a:cubicBezTo>
                      <a:cubicBezTo>
                        <a:pt x="133465" y="62771"/>
                        <a:pt x="132505" y="62771"/>
                        <a:pt x="130586" y="63731"/>
                      </a:cubicBezTo>
                      <a:cubicBezTo>
                        <a:pt x="128666" y="64691"/>
                        <a:pt x="126744" y="65653"/>
                        <a:pt x="124824" y="67573"/>
                      </a:cubicBezTo>
                      <a:lnTo>
                        <a:pt x="126744" y="69493"/>
                      </a:lnTo>
                      <a:cubicBezTo>
                        <a:pt x="138267" y="81016"/>
                        <a:pt x="147868" y="94457"/>
                        <a:pt x="155550" y="110781"/>
                      </a:cubicBezTo>
                      <a:cubicBezTo>
                        <a:pt x="166113" y="132865"/>
                        <a:pt x="173794" y="156869"/>
                        <a:pt x="176674" y="183753"/>
                      </a:cubicBezTo>
                      <a:lnTo>
                        <a:pt x="177634" y="191437"/>
                      </a:lnTo>
                      <a:lnTo>
                        <a:pt x="169952" y="190475"/>
                      </a:lnTo>
                      <a:cubicBezTo>
                        <a:pt x="141147" y="188555"/>
                        <a:pt x="117143" y="188555"/>
                        <a:pt x="94098" y="192397"/>
                      </a:cubicBezTo>
                      <a:cubicBezTo>
                        <a:pt x="62413" y="197196"/>
                        <a:pt x="35527" y="209679"/>
                        <a:pt x="14403" y="230804"/>
                      </a:cubicBezTo>
                      <a:cubicBezTo>
                        <a:pt x="15363" y="232723"/>
                        <a:pt x="16325" y="235603"/>
                        <a:pt x="17284" y="238485"/>
                      </a:cubicBezTo>
                      <a:lnTo>
                        <a:pt x="17284" y="239445"/>
                      </a:lnTo>
                      <a:cubicBezTo>
                        <a:pt x="18244" y="243285"/>
                        <a:pt x="18244" y="248086"/>
                        <a:pt x="17284" y="251928"/>
                      </a:cubicBezTo>
                      <a:cubicBezTo>
                        <a:pt x="20164" y="252888"/>
                        <a:pt x="24006" y="253848"/>
                        <a:pt x="27846" y="255768"/>
                      </a:cubicBezTo>
                      <a:cubicBezTo>
                        <a:pt x="34567" y="259609"/>
                        <a:pt x="39369" y="265369"/>
                        <a:pt x="40329" y="273050"/>
                      </a:cubicBezTo>
                      <a:cubicBezTo>
                        <a:pt x="46090" y="277852"/>
                        <a:pt x="59531" y="288415"/>
                        <a:pt x="60493" y="302816"/>
                      </a:cubicBezTo>
                      <a:cubicBezTo>
                        <a:pt x="60493" y="307618"/>
                        <a:pt x="59531" y="313379"/>
                        <a:pt x="56651" y="317219"/>
                      </a:cubicBezTo>
                      <a:cubicBezTo>
                        <a:pt x="57611" y="317219"/>
                        <a:pt x="57611" y="318181"/>
                        <a:pt x="58571" y="318181"/>
                      </a:cubicBezTo>
                      <a:cubicBezTo>
                        <a:pt x="68174" y="324900"/>
                        <a:pt x="79696" y="335463"/>
                        <a:pt x="81615" y="346984"/>
                      </a:cubicBezTo>
                      <a:cubicBezTo>
                        <a:pt x="82577" y="350826"/>
                        <a:pt x="81615" y="354666"/>
                        <a:pt x="79696" y="358507"/>
                      </a:cubicBezTo>
                      <a:cubicBezTo>
                        <a:pt x="83537" y="361387"/>
                        <a:pt x="88337" y="367149"/>
                        <a:pt x="91219" y="373870"/>
                      </a:cubicBezTo>
                      <a:cubicBezTo>
                        <a:pt x="93139" y="381552"/>
                        <a:pt x="92179" y="389233"/>
                        <a:pt x="88337" y="396914"/>
                      </a:cubicBezTo>
                      <a:cubicBezTo>
                        <a:pt x="87377" y="397874"/>
                        <a:pt x="87377" y="398834"/>
                        <a:pt x="86417" y="399796"/>
                      </a:cubicBezTo>
                      <a:cubicBezTo>
                        <a:pt x="87377" y="401716"/>
                        <a:pt x="89297" y="403636"/>
                        <a:pt x="91219" y="405556"/>
                      </a:cubicBezTo>
                      <a:cubicBezTo>
                        <a:pt x="99860" y="418999"/>
                        <a:pt x="101780" y="431482"/>
                        <a:pt x="96978" y="443003"/>
                      </a:cubicBezTo>
                      <a:cubicBezTo>
                        <a:pt x="99860" y="448764"/>
                        <a:pt x="104660" y="458366"/>
                        <a:pt x="102740" y="468929"/>
                      </a:cubicBezTo>
                      <a:cubicBezTo>
                        <a:pt x="101780" y="474690"/>
                        <a:pt x="97940" y="479490"/>
                        <a:pt x="93139" y="483331"/>
                      </a:cubicBezTo>
                      <a:cubicBezTo>
                        <a:pt x="96978" y="491013"/>
                        <a:pt x="101780" y="503494"/>
                        <a:pt x="98900" y="515977"/>
                      </a:cubicBezTo>
                      <a:cubicBezTo>
                        <a:pt x="96978" y="523658"/>
                        <a:pt x="92179" y="530380"/>
                        <a:pt x="84497" y="535181"/>
                      </a:cubicBezTo>
                      <a:cubicBezTo>
                        <a:pt x="85457" y="547662"/>
                        <a:pt x="79696" y="563025"/>
                        <a:pt x="60493" y="571668"/>
                      </a:cubicBezTo>
                      <a:cubicBezTo>
                        <a:pt x="59531" y="576468"/>
                        <a:pt x="54732" y="587031"/>
                        <a:pt x="42249" y="599512"/>
                      </a:cubicBezTo>
                      <a:moveTo>
                        <a:pt x="147868" y="661925"/>
                      </a:moveTo>
                      <a:cubicBezTo>
                        <a:pt x="106581" y="661925"/>
                        <a:pt x="71054" y="646562"/>
                        <a:pt x="41289" y="616797"/>
                      </a:cubicBezTo>
                      <a:lnTo>
                        <a:pt x="33607" y="609115"/>
                      </a:lnTo>
                      <a:lnTo>
                        <a:pt x="22084" y="598552"/>
                      </a:lnTo>
                      <a:lnTo>
                        <a:pt x="31687" y="593753"/>
                      </a:lnTo>
                      <a:cubicBezTo>
                        <a:pt x="48010" y="577428"/>
                        <a:pt x="50890" y="565907"/>
                        <a:pt x="50890" y="565907"/>
                      </a:cubicBezTo>
                      <a:lnTo>
                        <a:pt x="51850" y="562065"/>
                      </a:lnTo>
                      <a:lnTo>
                        <a:pt x="54732" y="561105"/>
                      </a:lnTo>
                      <a:cubicBezTo>
                        <a:pt x="73934" y="554384"/>
                        <a:pt x="73934" y="540941"/>
                        <a:pt x="72974" y="535181"/>
                      </a:cubicBezTo>
                      <a:lnTo>
                        <a:pt x="72974" y="534221"/>
                      </a:lnTo>
                      <a:lnTo>
                        <a:pt x="72014" y="529420"/>
                      </a:lnTo>
                      <a:lnTo>
                        <a:pt x="76816" y="527500"/>
                      </a:lnTo>
                      <a:cubicBezTo>
                        <a:pt x="83537" y="523658"/>
                        <a:pt x="87377" y="519819"/>
                        <a:pt x="89297" y="514057"/>
                      </a:cubicBezTo>
                      <a:cubicBezTo>
                        <a:pt x="93139" y="500614"/>
                        <a:pt x="82577" y="485251"/>
                        <a:pt x="82577" y="485251"/>
                      </a:cubicBezTo>
                      <a:lnTo>
                        <a:pt x="78736" y="479490"/>
                      </a:lnTo>
                      <a:lnTo>
                        <a:pt x="85457" y="476610"/>
                      </a:lnTo>
                      <a:cubicBezTo>
                        <a:pt x="86417" y="476610"/>
                        <a:pt x="86417" y="475650"/>
                        <a:pt x="87377" y="475650"/>
                      </a:cubicBezTo>
                      <a:cubicBezTo>
                        <a:pt x="91219" y="473728"/>
                        <a:pt x="93139" y="470848"/>
                        <a:pt x="94098" y="467969"/>
                      </a:cubicBezTo>
                      <a:cubicBezTo>
                        <a:pt x="95058" y="462207"/>
                        <a:pt x="92179" y="454526"/>
                        <a:pt x="89297" y="449724"/>
                      </a:cubicBezTo>
                      <a:lnTo>
                        <a:pt x="89297" y="448764"/>
                      </a:lnTo>
                      <a:lnTo>
                        <a:pt x="87377" y="445884"/>
                      </a:lnTo>
                      <a:lnTo>
                        <a:pt x="89297" y="442043"/>
                      </a:lnTo>
                      <a:cubicBezTo>
                        <a:pt x="94098" y="433401"/>
                        <a:pt x="92179" y="424760"/>
                        <a:pt x="85457" y="414197"/>
                      </a:cubicBezTo>
                      <a:cubicBezTo>
                        <a:pt x="82577" y="409397"/>
                        <a:pt x="78736" y="406516"/>
                        <a:pt x="78736" y="406516"/>
                      </a:cubicBezTo>
                      <a:lnTo>
                        <a:pt x="74894" y="402676"/>
                      </a:lnTo>
                      <a:lnTo>
                        <a:pt x="78736" y="397874"/>
                      </a:lnTo>
                      <a:cubicBezTo>
                        <a:pt x="80656" y="395954"/>
                        <a:pt x="81615" y="394035"/>
                        <a:pt x="82577" y="392113"/>
                      </a:cubicBezTo>
                      <a:cubicBezTo>
                        <a:pt x="85457" y="387313"/>
                        <a:pt x="86417" y="382512"/>
                        <a:pt x="84497" y="378672"/>
                      </a:cubicBezTo>
                      <a:cubicBezTo>
                        <a:pt x="82577" y="371950"/>
                        <a:pt x="75856" y="368109"/>
                        <a:pt x="73934" y="367149"/>
                      </a:cubicBezTo>
                      <a:lnTo>
                        <a:pt x="67213" y="363309"/>
                      </a:lnTo>
                      <a:lnTo>
                        <a:pt x="72014" y="357548"/>
                      </a:lnTo>
                      <a:cubicBezTo>
                        <a:pt x="73934" y="354666"/>
                        <a:pt x="74894" y="352746"/>
                        <a:pt x="74894" y="349866"/>
                      </a:cubicBezTo>
                      <a:cubicBezTo>
                        <a:pt x="73934" y="344105"/>
                        <a:pt x="68174" y="336423"/>
                        <a:pt x="57611" y="329702"/>
                      </a:cubicBezTo>
                      <a:cubicBezTo>
                        <a:pt x="54732" y="327782"/>
                        <a:pt x="51850" y="325862"/>
                        <a:pt x="50890" y="324900"/>
                      </a:cubicBezTo>
                      <a:lnTo>
                        <a:pt x="43209" y="321060"/>
                      </a:lnTo>
                      <a:lnTo>
                        <a:pt x="48970" y="315299"/>
                      </a:lnTo>
                      <a:cubicBezTo>
                        <a:pt x="52812" y="311459"/>
                        <a:pt x="54732" y="308577"/>
                        <a:pt x="53772" y="304738"/>
                      </a:cubicBezTo>
                      <a:cubicBezTo>
                        <a:pt x="52812" y="297056"/>
                        <a:pt x="45128" y="289375"/>
                        <a:pt x="38409" y="284573"/>
                      </a:cubicBezTo>
                      <a:cubicBezTo>
                        <a:pt x="37447" y="283613"/>
                        <a:pt x="36487" y="283613"/>
                        <a:pt x="36487" y="283613"/>
                      </a:cubicBezTo>
                      <a:lnTo>
                        <a:pt x="33607" y="281694"/>
                      </a:lnTo>
                      <a:lnTo>
                        <a:pt x="33607" y="278812"/>
                      </a:lnTo>
                      <a:cubicBezTo>
                        <a:pt x="33607" y="274012"/>
                        <a:pt x="30727" y="271130"/>
                        <a:pt x="26886" y="268251"/>
                      </a:cubicBezTo>
                      <a:cubicBezTo>
                        <a:pt x="22084" y="265369"/>
                        <a:pt x="15363" y="265369"/>
                        <a:pt x="15363" y="265369"/>
                      </a:cubicBezTo>
                      <a:lnTo>
                        <a:pt x="8643" y="265369"/>
                      </a:lnTo>
                      <a:lnTo>
                        <a:pt x="9603" y="258649"/>
                      </a:lnTo>
                      <a:cubicBezTo>
                        <a:pt x="10563" y="254808"/>
                        <a:pt x="10563" y="249046"/>
                        <a:pt x="9603" y="244246"/>
                      </a:cubicBezTo>
                      <a:lnTo>
                        <a:pt x="6721" y="238485"/>
                      </a:lnTo>
                      <a:cubicBezTo>
                        <a:pt x="6721" y="238485"/>
                        <a:pt x="6721" y="237525"/>
                        <a:pt x="5761" y="237525"/>
                      </a:cubicBezTo>
                      <a:lnTo>
                        <a:pt x="0" y="231764"/>
                      </a:lnTo>
                      <a:lnTo>
                        <a:pt x="5761" y="229844"/>
                      </a:lnTo>
                      <a:cubicBezTo>
                        <a:pt x="6721" y="226962"/>
                        <a:pt x="8643" y="226002"/>
                        <a:pt x="8643" y="225042"/>
                      </a:cubicBezTo>
                      <a:cubicBezTo>
                        <a:pt x="31687" y="201998"/>
                        <a:pt x="60493" y="187595"/>
                        <a:pt x="95058" y="182794"/>
                      </a:cubicBezTo>
                      <a:cubicBezTo>
                        <a:pt x="116183" y="179914"/>
                        <a:pt x="139227" y="178954"/>
                        <a:pt x="166113" y="180874"/>
                      </a:cubicBezTo>
                      <a:cubicBezTo>
                        <a:pt x="162271" y="158789"/>
                        <a:pt x="156510" y="137665"/>
                        <a:pt x="146908" y="119422"/>
                      </a:cubicBezTo>
                      <a:cubicBezTo>
                        <a:pt x="140187" y="105020"/>
                        <a:pt x="130586" y="92537"/>
                        <a:pt x="120024" y="81975"/>
                      </a:cubicBezTo>
                      <a:lnTo>
                        <a:pt x="118103" y="80056"/>
                      </a:lnTo>
                      <a:lnTo>
                        <a:pt x="115223" y="77174"/>
                      </a:lnTo>
                      <a:cubicBezTo>
                        <a:pt x="111381" y="73334"/>
                        <a:pt x="111381" y="68533"/>
                        <a:pt x="115223" y="64691"/>
                      </a:cubicBezTo>
                      <a:lnTo>
                        <a:pt x="117143" y="62771"/>
                      </a:lnTo>
                      <a:cubicBezTo>
                        <a:pt x="120024" y="59891"/>
                        <a:pt x="122904" y="57010"/>
                        <a:pt x="127706" y="55090"/>
                      </a:cubicBezTo>
                      <a:cubicBezTo>
                        <a:pt x="129626" y="54130"/>
                        <a:pt x="130586" y="54130"/>
                        <a:pt x="132505" y="53170"/>
                      </a:cubicBezTo>
                      <a:cubicBezTo>
                        <a:pt x="134425" y="52210"/>
                        <a:pt x="137307" y="51250"/>
                        <a:pt x="139227" y="50290"/>
                      </a:cubicBezTo>
                      <a:cubicBezTo>
                        <a:pt x="143068" y="49328"/>
                        <a:pt x="146908" y="50290"/>
                        <a:pt x="148828" y="51250"/>
                      </a:cubicBezTo>
                      <a:cubicBezTo>
                        <a:pt x="153630" y="53170"/>
                        <a:pt x="155550" y="56050"/>
                        <a:pt x="156510" y="58931"/>
                      </a:cubicBezTo>
                      <a:cubicBezTo>
                        <a:pt x="169952" y="82935"/>
                        <a:pt x="178594" y="108859"/>
                        <a:pt x="184355" y="128064"/>
                      </a:cubicBezTo>
                      <a:cubicBezTo>
                        <a:pt x="186275" y="132865"/>
                        <a:pt x="187237" y="137665"/>
                        <a:pt x="188197" y="142467"/>
                      </a:cubicBezTo>
                      <a:lnTo>
                        <a:pt x="188197" y="144387"/>
                      </a:lnTo>
                      <a:lnTo>
                        <a:pt x="189157" y="144387"/>
                      </a:lnTo>
                      <a:cubicBezTo>
                        <a:pt x="193957" y="142467"/>
                        <a:pt x="197798" y="141507"/>
                        <a:pt x="201640" y="139587"/>
                      </a:cubicBezTo>
                      <a:cubicBezTo>
                        <a:pt x="207399" y="136705"/>
                        <a:pt x="213161" y="132865"/>
                        <a:pt x="218922" y="129984"/>
                      </a:cubicBezTo>
                      <a:cubicBezTo>
                        <a:pt x="219882" y="129024"/>
                        <a:pt x="221802" y="128064"/>
                        <a:pt x="222762" y="128064"/>
                      </a:cubicBezTo>
                      <a:cubicBezTo>
                        <a:pt x="222762" y="124222"/>
                        <a:pt x="221802" y="121342"/>
                        <a:pt x="221802" y="118463"/>
                      </a:cubicBezTo>
                      <a:lnTo>
                        <a:pt x="221802" y="114621"/>
                      </a:lnTo>
                      <a:cubicBezTo>
                        <a:pt x="221802" y="112701"/>
                        <a:pt x="222762" y="109821"/>
                        <a:pt x="225644" y="107899"/>
                      </a:cubicBezTo>
                      <a:cubicBezTo>
                        <a:pt x="226604" y="106940"/>
                        <a:pt x="227564" y="106940"/>
                        <a:pt x="228524" y="106940"/>
                      </a:cubicBezTo>
                      <a:lnTo>
                        <a:pt x="228524" y="103100"/>
                      </a:lnTo>
                      <a:lnTo>
                        <a:pt x="228524" y="100218"/>
                      </a:lnTo>
                      <a:lnTo>
                        <a:pt x="228524" y="95418"/>
                      </a:lnTo>
                      <a:cubicBezTo>
                        <a:pt x="228524" y="92537"/>
                        <a:pt x="230444" y="90617"/>
                        <a:pt x="232365" y="88697"/>
                      </a:cubicBezTo>
                      <a:cubicBezTo>
                        <a:pt x="233325" y="87737"/>
                        <a:pt x="234285" y="87737"/>
                        <a:pt x="235245" y="87737"/>
                      </a:cubicBezTo>
                      <a:lnTo>
                        <a:pt x="235245" y="80056"/>
                      </a:lnTo>
                      <a:lnTo>
                        <a:pt x="235245" y="76214"/>
                      </a:lnTo>
                      <a:cubicBezTo>
                        <a:pt x="236205" y="72374"/>
                        <a:pt x="238125" y="70452"/>
                        <a:pt x="239087" y="70452"/>
                      </a:cubicBezTo>
                      <a:cubicBezTo>
                        <a:pt x="240047" y="70452"/>
                        <a:pt x="241007" y="69493"/>
                        <a:pt x="241967" y="69493"/>
                      </a:cubicBezTo>
                      <a:cubicBezTo>
                        <a:pt x="242927" y="66613"/>
                        <a:pt x="243886" y="62771"/>
                        <a:pt x="245806" y="58931"/>
                      </a:cubicBezTo>
                      <a:cubicBezTo>
                        <a:pt x="246768" y="57971"/>
                        <a:pt x="247728" y="54130"/>
                        <a:pt x="251568" y="52210"/>
                      </a:cubicBezTo>
                      <a:lnTo>
                        <a:pt x="254450" y="52210"/>
                      </a:lnTo>
                      <a:cubicBezTo>
                        <a:pt x="255410" y="50290"/>
                        <a:pt x="255410" y="49328"/>
                        <a:pt x="256369" y="47408"/>
                      </a:cubicBezTo>
                      <a:lnTo>
                        <a:pt x="257329" y="45488"/>
                      </a:lnTo>
                      <a:cubicBezTo>
                        <a:pt x="258289" y="44528"/>
                        <a:pt x="258289" y="43568"/>
                        <a:pt x="259249" y="42609"/>
                      </a:cubicBezTo>
                      <a:cubicBezTo>
                        <a:pt x="260209" y="41647"/>
                        <a:pt x="263091" y="37807"/>
                        <a:pt x="266931" y="37807"/>
                      </a:cubicBezTo>
                      <a:lnTo>
                        <a:pt x="268852" y="37807"/>
                      </a:lnTo>
                      <a:cubicBezTo>
                        <a:pt x="269812" y="36847"/>
                        <a:pt x="269812" y="35887"/>
                        <a:pt x="270772" y="34925"/>
                      </a:cubicBezTo>
                      <a:lnTo>
                        <a:pt x="271732" y="33005"/>
                      </a:lnTo>
                      <a:cubicBezTo>
                        <a:pt x="272692" y="31086"/>
                        <a:pt x="273652" y="29166"/>
                        <a:pt x="274612" y="28206"/>
                      </a:cubicBezTo>
                      <a:cubicBezTo>
                        <a:pt x="275572" y="27244"/>
                        <a:pt x="276534" y="26284"/>
                        <a:pt x="276534" y="25324"/>
                      </a:cubicBezTo>
                      <a:lnTo>
                        <a:pt x="277494" y="24364"/>
                      </a:lnTo>
                      <a:lnTo>
                        <a:pt x="284215" y="15723"/>
                      </a:lnTo>
                      <a:lnTo>
                        <a:pt x="286135" y="21484"/>
                      </a:lnTo>
                      <a:cubicBezTo>
                        <a:pt x="287095" y="19563"/>
                        <a:pt x="289015" y="18603"/>
                        <a:pt x="289975" y="16683"/>
                      </a:cubicBezTo>
                      <a:cubicBezTo>
                        <a:pt x="290937" y="15723"/>
                        <a:pt x="292857" y="14763"/>
                        <a:pt x="293817" y="13803"/>
                      </a:cubicBezTo>
                      <a:lnTo>
                        <a:pt x="294776" y="13803"/>
                      </a:lnTo>
                      <a:lnTo>
                        <a:pt x="301498" y="9961"/>
                      </a:lnTo>
                      <a:lnTo>
                        <a:pt x="302458" y="12843"/>
                      </a:lnTo>
                      <a:lnTo>
                        <a:pt x="303418" y="11881"/>
                      </a:lnTo>
                      <a:lnTo>
                        <a:pt x="306299" y="9961"/>
                      </a:lnTo>
                      <a:cubicBezTo>
                        <a:pt x="307259" y="9961"/>
                        <a:pt x="307259" y="9001"/>
                        <a:pt x="308219" y="9001"/>
                      </a:cubicBezTo>
                      <a:cubicBezTo>
                        <a:pt x="310139" y="8041"/>
                        <a:pt x="313019" y="6121"/>
                        <a:pt x="316861" y="8041"/>
                      </a:cubicBezTo>
                      <a:cubicBezTo>
                        <a:pt x="317821" y="8041"/>
                        <a:pt x="318781" y="9001"/>
                        <a:pt x="318781" y="9001"/>
                      </a:cubicBezTo>
                      <a:lnTo>
                        <a:pt x="319741" y="8041"/>
                      </a:lnTo>
                      <a:lnTo>
                        <a:pt x="323582" y="5160"/>
                      </a:lnTo>
                      <a:cubicBezTo>
                        <a:pt x="324542" y="4200"/>
                        <a:pt x="325502" y="3240"/>
                        <a:pt x="327422" y="2280"/>
                      </a:cubicBezTo>
                      <a:cubicBezTo>
                        <a:pt x="331264" y="-600"/>
                        <a:pt x="334143" y="360"/>
                        <a:pt x="335103" y="1320"/>
                      </a:cubicBezTo>
                      <a:cubicBezTo>
                        <a:pt x="336065" y="1320"/>
                        <a:pt x="337025" y="2280"/>
                        <a:pt x="337985" y="4200"/>
                      </a:cubicBezTo>
                      <a:cubicBezTo>
                        <a:pt x="338945" y="4200"/>
                        <a:pt x="339905" y="3240"/>
                        <a:pt x="340865" y="3240"/>
                      </a:cubicBezTo>
                      <a:cubicBezTo>
                        <a:pt x="342785" y="2280"/>
                        <a:pt x="343746" y="2280"/>
                        <a:pt x="345666" y="1320"/>
                      </a:cubicBezTo>
                      <a:cubicBezTo>
                        <a:pt x="346626" y="360"/>
                        <a:pt x="348546" y="360"/>
                        <a:pt x="349506" y="360"/>
                      </a:cubicBezTo>
                      <a:cubicBezTo>
                        <a:pt x="353348" y="-600"/>
                        <a:pt x="356228" y="360"/>
                        <a:pt x="358149" y="3240"/>
                      </a:cubicBezTo>
                      <a:cubicBezTo>
                        <a:pt x="360069" y="3240"/>
                        <a:pt x="362949" y="3240"/>
                        <a:pt x="364869" y="2280"/>
                      </a:cubicBezTo>
                      <a:lnTo>
                        <a:pt x="369670" y="1320"/>
                      </a:lnTo>
                      <a:lnTo>
                        <a:pt x="373512" y="1320"/>
                      </a:lnTo>
                      <a:cubicBezTo>
                        <a:pt x="374472" y="1320"/>
                        <a:pt x="377352" y="1320"/>
                        <a:pt x="380234" y="3240"/>
                      </a:cubicBezTo>
                      <a:cubicBezTo>
                        <a:pt x="380234" y="3240"/>
                        <a:pt x="381193" y="4200"/>
                        <a:pt x="381193" y="5160"/>
                      </a:cubicBezTo>
                      <a:cubicBezTo>
                        <a:pt x="383113" y="5160"/>
                        <a:pt x="385033" y="6121"/>
                        <a:pt x="385993" y="6121"/>
                      </a:cubicBezTo>
                      <a:lnTo>
                        <a:pt x="395596" y="6121"/>
                      </a:lnTo>
                      <a:cubicBezTo>
                        <a:pt x="401356" y="6121"/>
                        <a:pt x="404238" y="9961"/>
                        <a:pt x="404238" y="14763"/>
                      </a:cubicBezTo>
                      <a:cubicBezTo>
                        <a:pt x="405198" y="14763"/>
                        <a:pt x="406158" y="14763"/>
                        <a:pt x="407117" y="15723"/>
                      </a:cubicBezTo>
                      <a:cubicBezTo>
                        <a:pt x="409037" y="16683"/>
                        <a:pt x="410959" y="16683"/>
                        <a:pt x="413839" y="17643"/>
                      </a:cubicBezTo>
                      <a:cubicBezTo>
                        <a:pt x="414799" y="17643"/>
                        <a:pt x="418640" y="18603"/>
                        <a:pt x="419600" y="22444"/>
                      </a:cubicBezTo>
                      <a:cubicBezTo>
                        <a:pt x="419600" y="23404"/>
                        <a:pt x="420560" y="24364"/>
                        <a:pt x="420560" y="25324"/>
                      </a:cubicBezTo>
                      <a:cubicBezTo>
                        <a:pt x="421520" y="25324"/>
                        <a:pt x="422480" y="26284"/>
                        <a:pt x="423440" y="26284"/>
                      </a:cubicBezTo>
                      <a:cubicBezTo>
                        <a:pt x="427282" y="27244"/>
                        <a:pt x="428242" y="30126"/>
                        <a:pt x="429202" y="32045"/>
                      </a:cubicBezTo>
                      <a:lnTo>
                        <a:pt x="429202" y="34925"/>
                      </a:lnTo>
                      <a:cubicBezTo>
                        <a:pt x="430162" y="34925"/>
                        <a:pt x="431122" y="35887"/>
                        <a:pt x="432082" y="35887"/>
                      </a:cubicBezTo>
                      <a:lnTo>
                        <a:pt x="434003" y="36847"/>
                      </a:lnTo>
                      <a:lnTo>
                        <a:pt x="435923" y="36847"/>
                      </a:lnTo>
                      <a:cubicBezTo>
                        <a:pt x="438803" y="37807"/>
                        <a:pt x="440725" y="39727"/>
                        <a:pt x="440725" y="41647"/>
                      </a:cubicBezTo>
                      <a:lnTo>
                        <a:pt x="440725" y="43568"/>
                      </a:lnTo>
                      <a:cubicBezTo>
                        <a:pt x="441685" y="43568"/>
                        <a:pt x="442645" y="43568"/>
                        <a:pt x="443605" y="44528"/>
                      </a:cubicBezTo>
                      <a:cubicBezTo>
                        <a:pt x="446484" y="44528"/>
                        <a:pt x="449366" y="45488"/>
                        <a:pt x="452246" y="46448"/>
                      </a:cubicBezTo>
                      <a:cubicBezTo>
                        <a:pt x="453206" y="46448"/>
                        <a:pt x="456088" y="47408"/>
                        <a:pt x="458007" y="50290"/>
                      </a:cubicBezTo>
                      <a:cubicBezTo>
                        <a:pt x="458007" y="51250"/>
                        <a:pt x="458967" y="51250"/>
                        <a:pt x="458967" y="52210"/>
                      </a:cubicBezTo>
                      <a:lnTo>
                        <a:pt x="462809" y="52210"/>
                      </a:lnTo>
                      <a:cubicBezTo>
                        <a:pt x="463769" y="52210"/>
                        <a:pt x="465689" y="52210"/>
                        <a:pt x="466649" y="53170"/>
                      </a:cubicBezTo>
                      <a:cubicBezTo>
                        <a:pt x="469530" y="54130"/>
                        <a:pt x="471450" y="56050"/>
                        <a:pt x="472410" y="57971"/>
                      </a:cubicBezTo>
                      <a:lnTo>
                        <a:pt x="484893" y="57971"/>
                      </a:lnTo>
                      <a:cubicBezTo>
                        <a:pt x="488733" y="57971"/>
                        <a:pt x="490653" y="59891"/>
                        <a:pt x="491613" y="60851"/>
                      </a:cubicBezTo>
                      <a:lnTo>
                        <a:pt x="521378" y="60851"/>
                      </a:lnTo>
                      <a:lnTo>
                        <a:pt x="513697" y="71412"/>
                      </a:lnTo>
                      <a:cubicBezTo>
                        <a:pt x="513697" y="72374"/>
                        <a:pt x="512737" y="73334"/>
                        <a:pt x="511777" y="74294"/>
                      </a:cubicBezTo>
                      <a:cubicBezTo>
                        <a:pt x="510817" y="75254"/>
                        <a:pt x="509857" y="76214"/>
                        <a:pt x="508897" y="76214"/>
                      </a:cubicBezTo>
                      <a:lnTo>
                        <a:pt x="507937" y="77174"/>
                      </a:lnTo>
                      <a:lnTo>
                        <a:pt x="506977" y="78134"/>
                      </a:lnTo>
                      <a:cubicBezTo>
                        <a:pt x="506977" y="82935"/>
                        <a:pt x="504096" y="86775"/>
                        <a:pt x="499296" y="86775"/>
                      </a:cubicBezTo>
                      <a:cubicBezTo>
                        <a:pt x="498334" y="86775"/>
                        <a:pt x="496414" y="86775"/>
                        <a:pt x="495454" y="87737"/>
                      </a:cubicBezTo>
                      <a:lnTo>
                        <a:pt x="492575" y="87737"/>
                      </a:lnTo>
                      <a:cubicBezTo>
                        <a:pt x="491613" y="87737"/>
                        <a:pt x="490653" y="88697"/>
                        <a:pt x="488733" y="88697"/>
                      </a:cubicBezTo>
                      <a:lnTo>
                        <a:pt x="488733" y="91577"/>
                      </a:lnTo>
                      <a:cubicBezTo>
                        <a:pt x="487773" y="94457"/>
                        <a:pt x="485853" y="96378"/>
                        <a:pt x="482011" y="97338"/>
                      </a:cubicBezTo>
                      <a:cubicBezTo>
                        <a:pt x="480092" y="98298"/>
                        <a:pt x="478172" y="98298"/>
                        <a:pt x="475290" y="98298"/>
                      </a:cubicBezTo>
                      <a:lnTo>
                        <a:pt x="475290" y="99258"/>
                      </a:lnTo>
                      <a:cubicBezTo>
                        <a:pt x="474330" y="104060"/>
                        <a:pt x="470490" y="105980"/>
                        <a:pt x="468569" y="106940"/>
                      </a:cubicBezTo>
                      <a:cubicBezTo>
                        <a:pt x="464729" y="108859"/>
                        <a:pt x="461847" y="109821"/>
                        <a:pt x="458007" y="110781"/>
                      </a:cubicBezTo>
                      <a:lnTo>
                        <a:pt x="457047" y="110781"/>
                      </a:lnTo>
                      <a:cubicBezTo>
                        <a:pt x="457047" y="117503"/>
                        <a:pt x="452246" y="119422"/>
                        <a:pt x="448406" y="120382"/>
                      </a:cubicBezTo>
                      <a:cubicBezTo>
                        <a:pt x="444564" y="121342"/>
                        <a:pt x="441685" y="121342"/>
                        <a:pt x="437843" y="122302"/>
                      </a:cubicBezTo>
                      <a:lnTo>
                        <a:pt x="434003" y="122302"/>
                      </a:lnTo>
                      <a:cubicBezTo>
                        <a:pt x="434003" y="123262"/>
                        <a:pt x="433043" y="124222"/>
                        <a:pt x="433043" y="125184"/>
                      </a:cubicBezTo>
                      <a:cubicBezTo>
                        <a:pt x="432082" y="127104"/>
                        <a:pt x="429202" y="129024"/>
                        <a:pt x="426322" y="129024"/>
                      </a:cubicBezTo>
                      <a:cubicBezTo>
                        <a:pt x="422480" y="129024"/>
                        <a:pt x="419600" y="129984"/>
                        <a:pt x="415759" y="129984"/>
                      </a:cubicBezTo>
                      <a:lnTo>
                        <a:pt x="412879" y="129984"/>
                      </a:lnTo>
                      <a:cubicBezTo>
                        <a:pt x="412879" y="130944"/>
                        <a:pt x="412879" y="131905"/>
                        <a:pt x="411919" y="132865"/>
                      </a:cubicBezTo>
                      <a:cubicBezTo>
                        <a:pt x="410959" y="134785"/>
                        <a:pt x="409037" y="135745"/>
                        <a:pt x="405198" y="136705"/>
                      </a:cubicBezTo>
                      <a:lnTo>
                        <a:pt x="386953" y="136705"/>
                      </a:lnTo>
                      <a:cubicBezTo>
                        <a:pt x="385993" y="137665"/>
                        <a:pt x="385993" y="138625"/>
                        <a:pt x="385033" y="139587"/>
                      </a:cubicBezTo>
                      <a:cubicBezTo>
                        <a:pt x="384073" y="140547"/>
                        <a:pt x="381193" y="142467"/>
                        <a:pt x="377352" y="141507"/>
                      </a:cubicBezTo>
                      <a:cubicBezTo>
                        <a:pt x="376392" y="141507"/>
                        <a:pt x="375432" y="141507"/>
                        <a:pt x="373512" y="140547"/>
                      </a:cubicBezTo>
                      <a:cubicBezTo>
                        <a:pt x="371590" y="140547"/>
                        <a:pt x="370630" y="139587"/>
                        <a:pt x="368711" y="139587"/>
                      </a:cubicBezTo>
                      <a:lnTo>
                        <a:pt x="367751" y="139587"/>
                      </a:lnTo>
                      <a:cubicBezTo>
                        <a:pt x="367751" y="140547"/>
                        <a:pt x="367751" y="140547"/>
                        <a:pt x="366791" y="141507"/>
                      </a:cubicBezTo>
                      <a:cubicBezTo>
                        <a:pt x="365831" y="143427"/>
                        <a:pt x="363909" y="145346"/>
                        <a:pt x="361029" y="146306"/>
                      </a:cubicBezTo>
                      <a:cubicBezTo>
                        <a:pt x="359109" y="147268"/>
                        <a:pt x="356228" y="147268"/>
                        <a:pt x="354308" y="147268"/>
                      </a:cubicBezTo>
                      <a:lnTo>
                        <a:pt x="348546" y="147268"/>
                      </a:lnTo>
                      <a:lnTo>
                        <a:pt x="348546" y="148228"/>
                      </a:lnTo>
                      <a:cubicBezTo>
                        <a:pt x="347586" y="150148"/>
                        <a:pt x="345666" y="153028"/>
                        <a:pt x="341825" y="153028"/>
                      </a:cubicBezTo>
                      <a:cubicBezTo>
                        <a:pt x="338945" y="153028"/>
                        <a:pt x="336065" y="153988"/>
                        <a:pt x="333183" y="153988"/>
                      </a:cubicBezTo>
                      <a:cubicBezTo>
                        <a:pt x="331264" y="153988"/>
                        <a:pt x="330304" y="153988"/>
                        <a:pt x="328384" y="154950"/>
                      </a:cubicBezTo>
                      <a:cubicBezTo>
                        <a:pt x="327422" y="156869"/>
                        <a:pt x="327422" y="157829"/>
                        <a:pt x="325502" y="158789"/>
                      </a:cubicBezTo>
                      <a:cubicBezTo>
                        <a:pt x="323582" y="160709"/>
                        <a:pt x="321662" y="160709"/>
                        <a:pt x="318781" y="160709"/>
                      </a:cubicBezTo>
                      <a:lnTo>
                        <a:pt x="315901" y="160709"/>
                      </a:lnTo>
                      <a:cubicBezTo>
                        <a:pt x="312059" y="160709"/>
                        <a:pt x="308219" y="159749"/>
                        <a:pt x="304378" y="159749"/>
                      </a:cubicBezTo>
                      <a:lnTo>
                        <a:pt x="303418" y="159749"/>
                      </a:lnTo>
                      <a:cubicBezTo>
                        <a:pt x="303418" y="160709"/>
                        <a:pt x="302458" y="161671"/>
                        <a:pt x="301498" y="162631"/>
                      </a:cubicBezTo>
                      <a:cubicBezTo>
                        <a:pt x="298618" y="165511"/>
                        <a:pt x="293817" y="164551"/>
                        <a:pt x="292857" y="164551"/>
                      </a:cubicBezTo>
                      <a:lnTo>
                        <a:pt x="281334" y="161671"/>
                      </a:lnTo>
                      <a:lnTo>
                        <a:pt x="283253" y="166471"/>
                      </a:lnTo>
                      <a:lnTo>
                        <a:pt x="274612" y="165511"/>
                      </a:lnTo>
                      <a:lnTo>
                        <a:pt x="273652" y="165511"/>
                      </a:lnTo>
                      <a:cubicBezTo>
                        <a:pt x="272692" y="165511"/>
                        <a:pt x="270772" y="165511"/>
                        <a:pt x="269812" y="164551"/>
                      </a:cubicBezTo>
                      <a:cubicBezTo>
                        <a:pt x="266931" y="163591"/>
                        <a:pt x="265011" y="162631"/>
                        <a:pt x="262131" y="161671"/>
                      </a:cubicBezTo>
                      <a:cubicBezTo>
                        <a:pt x="260209" y="160709"/>
                        <a:pt x="258289" y="160709"/>
                        <a:pt x="256369" y="159749"/>
                      </a:cubicBezTo>
                      <a:lnTo>
                        <a:pt x="255410" y="163591"/>
                      </a:lnTo>
                      <a:lnTo>
                        <a:pt x="247728" y="161671"/>
                      </a:lnTo>
                      <a:cubicBezTo>
                        <a:pt x="246768" y="161671"/>
                        <a:pt x="245806" y="161671"/>
                        <a:pt x="243886" y="160709"/>
                      </a:cubicBezTo>
                      <a:cubicBezTo>
                        <a:pt x="241967" y="159749"/>
                        <a:pt x="240047" y="158789"/>
                        <a:pt x="239087" y="156869"/>
                      </a:cubicBezTo>
                      <a:cubicBezTo>
                        <a:pt x="236205" y="153988"/>
                        <a:pt x="233325" y="150148"/>
                        <a:pt x="230444" y="147268"/>
                      </a:cubicBezTo>
                      <a:lnTo>
                        <a:pt x="228524" y="144387"/>
                      </a:lnTo>
                      <a:cubicBezTo>
                        <a:pt x="217003" y="152068"/>
                        <a:pt x="205480" y="158789"/>
                        <a:pt x="193957" y="163591"/>
                      </a:cubicBezTo>
                      <a:cubicBezTo>
                        <a:pt x="192037" y="164551"/>
                        <a:pt x="191077" y="164551"/>
                        <a:pt x="189157" y="165511"/>
                      </a:cubicBezTo>
                      <a:lnTo>
                        <a:pt x="188197" y="165511"/>
                      </a:lnTo>
                      <a:cubicBezTo>
                        <a:pt x="189157" y="172232"/>
                        <a:pt x="191077" y="178954"/>
                        <a:pt x="191077" y="185675"/>
                      </a:cubicBezTo>
                      <a:cubicBezTo>
                        <a:pt x="203560" y="186635"/>
                        <a:pt x="217003" y="186635"/>
                        <a:pt x="229484" y="186635"/>
                      </a:cubicBezTo>
                      <a:lnTo>
                        <a:pt x="241967" y="186635"/>
                      </a:lnTo>
                      <a:cubicBezTo>
                        <a:pt x="280374" y="187595"/>
                        <a:pt x="314941" y="198156"/>
                        <a:pt x="344706" y="218321"/>
                      </a:cubicBezTo>
                      <a:cubicBezTo>
                        <a:pt x="350468" y="222162"/>
                        <a:pt x="356228" y="226962"/>
                        <a:pt x="361989" y="230804"/>
                      </a:cubicBezTo>
                      <a:cubicBezTo>
                        <a:pt x="364869" y="232723"/>
                        <a:pt x="367751" y="234643"/>
                        <a:pt x="370630" y="237525"/>
                      </a:cubicBezTo>
                      <a:lnTo>
                        <a:pt x="378312" y="243285"/>
                      </a:lnTo>
                      <a:lnTo>
                        <a:pt x="375432" y="245206"/>
                      </a:lnTo>
                      <a:lnTo>
                        <a:pt x="379272" y="248086"/>
                      </a:lnTo>
                      <a:lnTo>
                        <a:pt x="369670" y="251928"/>
                      </a:lnTo>
                      <a:cubicBezTo>
                        <a:pt x="361029" y="255768"/>
                        <a:pt x="354308" y="265369"/>
                        <a:pt x="354308" y="274012"/>
                      </a:cubicBezTo>
                      <a:lnTo>
                        <a:pt x="354308" y="278812"/>
                      </a:lnTo>
                      <a:lnTo>
                        <a:pt x="349506" y="279772"/>
                      </a:lnTo>
                      <a:cubicBezTo>
                        <a:pt x="348546" y="279772"/>
                        <a:pt x="325502" y="288415"/>
                        <a:pt x="330304" y="311459"/>
                      </a:cubicBezTo>
                      <a:lnTo>
                        <a:pt x="331264" y="317219"/>
                      </a:lnTo>
                      <a:lnTo>
                        <a:pt x="324542" y="318181"/>
                      </a:lnTo>
                      <a:cubicBezTo>
                        <a:pt x="320702" y="319141"/>
                        <a:pt x="310139" y="322020"/>
                        <a:pt x="306299" y="328742"/>
                      </a:cubicBezTo>
                      <a:cubicBezTo>
                        <a:pt x="304378" y="331622"/>
                        <a:pt x="304378" y="335463"/>
                        <a:pt x="305338" y="340265"/>
                      </a:cubicBezTo>
                      <a:cubicBezTo>
                        <a:pt x="305338" y="341225"/>
                        <a:pt x="306299" y="342185"/>
                        <a:pt x="306299" y="343145"/>
                      </a:cubicBezTo>
                      <a:lnTo>
                        <a:pt x="309179" y="349866"/>
                      </a:lnTo>
                      <a:lnTo>
                        <a:pt x="301498" y="351786"/>
                      </a:lnTo>
                      <a:cubicBezTo>
                        <a:pt x="301498" y="351786"/>
                        <a:pt x="295736" y="353706"/>
                        <a:pt x="292857" y="358507"/>
                      </a:cubicBezTo>
                      <a:cubicBezTo>
                        <a:pt x="290937" y="363309"/>
                        <a:pt x="291897" y="370990"/>
                        <a:pt x="296696" y="379632"/>
                      </a:cubicBezTo>
                      <a:lnTo>
                        <a:pt x="301498" y="389233"/>
                      </a:lnTo>
                      <a:lnTo>
                        <a:pt x="291897" y="389233"/>
                      </a:lnTo>
                      <a:cubicBezTo>
                        <a:pt x="289975" y="389233"/>
                        <a:pt x="286135" y="390193"/>
                        <a:pt x="283253" y="393075"/>
                      </a:cubicBezTo>
                      <a:cubicBezTo>
                        <a:pt x="281334" y="394995"/>
                        <a:pt x="281334" y="397874"/>
                        <a:pt x="281334" y="402676"/>
                      </a:cubicBezTo>
                      <a:cubicBezTo>
                        <a:pt x="281334" y="404596"/>
                        <a:pt x="282293" y="407477"/>
                        <a:pt x="283253" y="410357"/>
                      </a:cubicBezTo>
                      <a:lnTo>
                        <a:pt x="285175" y="415159"/>
                      </a:lnTo>
                      <a:lnTo>
                        <a:pt x="280374" y="418039"/>
                      </a:lnTo>
                      <a:cubicBezTo>
                        <a:pt x="277494" y="419959"/>
                        <a:pt x="269812" y="425720"/>
                        <a:pt x="269812" y="431482"/>
                      </a:cubicBezTo>
                      <a:cubicBezTo>
                        <a:pt x="269812" y="436281"/>
                        <a:pt x="274612" y="441083"/>
                        <a:pt x="279414" y="443963"/>
                      </a:cubicBezTo>
                      <a:lnTo>
                        <a:pt x="296696" y="455486"/>
                      </a:lnTo>
                      <a:lnTo>
                        <a:pt x="279414" y="455486"/>
                      </a:lnTo>
                      <a:cubicBezTo>
                        <a:pt x="279414" y="455486"/>
                        <a:pt x="276534" y="456446"/>
                        <a:pt x="275572" y="459327"/>
                      </a:cubicBezTo>
                      <a:cubicBezTo>
                        <a:pt x="274612" y="461247"/>
                        <a:pt x="274612" y="467009"/>
                        <a:pt x="282293" y="476610"/>
                      </a:cubicBezTo>
                      <a:lnTo>
                        <a:pt x="287095" y="483331"/>
                      </a:lnTo>
                      <a:lnTo>
                        <a:pt x="299578" y="500614"/>
                      </a:lnTo>
                      <a:lnTo>
                        <a:pt x="280374" y="490053"/>
                      </a:lnTo>
                      <a:cubicBezTo>
                        <a:pt x="279414" y="491013"/>
                        <a:pt x="279414" y="492933"/>
                        <a:pt x="279414" y="494853"/>
                      </a:cubicBezTo>
                      <a:cubicBezTo>
                        <a:pt x="279414" y="499654"/>
                        <a:pt x="282293" y="506376"/>
                        <a:pt x="288055" y="512137"/>
                      </a:cubicBezTo>
                      <a:lnTo>
                        <a:pt x="291897" y="515977"/>
                      </a:lnTo>
                      <a:lnTo>
                        <a:pt x="288055" y="520778"/>
                      </a:lnTo>
                      <a:cubicBezTo>
                        <a:pt x="285175" y="524618"/>
                        <a:pt x="282293" y="530380"/>
                        <a:pt x="283253" y="534221"/>
                      </a:cubicBezTo>
                      <a:cubicBezTo>
                        <a:pt x="284215" y="537101"/>
                        <a:pt x="287095" y="539981"/>
                        <a:pt x="291897" y="542863"/>
                      </a:cubicBezTo>
                      <a:lnTo>
                        <a:pt x="297656" y="545743"/>
                      </a:lnTo>
                      <a:lnTo>
                        <a:pt x="294776" y="551504"/>
                      </a:lnTo>
                      <a:cubicBezTo>
                        <a:pt x="293817" y="555344"/>
                        <a:pt x="289015" y="569747"/>
                        <a:pt x="298618" y="577428"/>
                      </a:cubicBezTo>
                      <a:cubicBezTo>
                        <a:pt x="299578" y="578390"/>
                        <a:pt x="301498" y="579350"/>
                        <a:pt x="303418" y="580310"/>
                      </a:cubicBezTo>
                      <a:lnTo>
                        <a:pt x="305338" y="581270"/>
                      </a:lnTo>
                      <a:lnTo>
                        <a:pt x="306299" y="583190"/>
                      </a:lnTo>
                      <a:cubicBezTo>
                        <a:pt x="306299" y="583190"/>
                        <a:pt x="311099" y="594713"/>
                        <a:pt x="325502" y="602394"/>
                      </a:cubicBezTo>
                      <a:cubicBezTo>
                        <a:pt x="326462" y="602394"/>
                        <a:pt x="326462" y="603354"/>
                        <a:pt x="327422" y="603354"/>
                      </a:cubicBezTo>
                      <a:cubicBezTo>
                        <a:pt x="328384" y="604314"/>
                        <a:pt x="330304" y="604314"/>
                        <a:pt x="331264" y="605274"/>
                      </a:cubicBezTo>
                      <a:lnTo>
                        <a:pt x="338945" y="609115"/>
                      </a:lnTo>
                      <a:lnTo>
                        <a:pt x="329344" y="619677"/>
                      </a:lnTo>
                      <a:lnTo>
                        <a:pt x="326462" y="619677"/>
                      </a:lnTo>
                      <a:cubicBezTo>
                        <a:pt x="307259" y="638881"/>
                        <a:pt x="286135" y="657124"/>
                        <a:pt x="258289" y="663845"/>
                      </a:cubicBezTo>
                      <a:cubicBezTo>
                        <a:pt x="244846" y="666725"/>
                        <a:pt x="231405" y="666725"/>
                        <a:pt x="218922" y="665765"/>
                      </a:cubicBezTo>
                      <a:lnTo>
                        <a:pt x="187237" y="665765"/>
                      </a:lnTo>
                      <a:cubicBezTo>
                        <a:pt x="177634" y="665765"/>
                        <a:pt x="168992" y="664805"/>
                        <a:pt x="160351" y="665765"/>
                      </a:cubicBezTo>
                      <a:cubicBezTo>
                        <a:pt x="156510" y="661925"/>
                        <a:pt x="151710" y="661925"/>
                        <a:pt x="147868" y="661925"/>
                      </a:cubicBezTo>
                    </a:path>
                  </a:pathLst>
                </a:custGeom>
                <a:solidFill>
                  <a:srgbClr val="2C8458"/>
                </a:solidFill>
                <a:ln w="19050" cap="flat">
                  <a:solidFill>
                    <a:srgbClr val="2C8458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68" name="任意多边形: 形状 167"/>
                <p:cNvSpPr/>
                <p:nvPr/>
              </p:nvSpPr>
              <p:spPr>
                <a:xfrm>
                  <a:off x="6652089" y="5393995"/>
                  <a:ext cx="1404167" cy="946630"/>
                </a:xfrm>
                <a:custGeom>
                  <a:avLst/>
                  <a:gdLst>
                    <a:gd name="connsiteX0" fmla="*/ 348109 w 993427"/>
                    <a:gd name="connsiteY0" fmla="*/ 487773 h 669726"/>
                    <a:gd name="connsiteX1" fmla="*/ 330827 w 993427"/>
                    <a:gd name="connsiteY1" fmla="*/ 505056 h 669726"/>
                    <a:gd name="connsiteX2" fmla="*/ 282817 w 993427"/>
                    <a:gd name="connsiteY2" fmla="*/ 540583 h 669726"/>
                    <a:gd name="connsiteX3" fmla="*/ 257852 w 993427"/>
                    <a:gd name="connsiteY3" fmla="*/ 554026 h 669726"/>
                    <a:gd name="connsiteX4" fmla="*/ 163754 w 993427"/>
                    <a:gd name="connsiteY4" fmla="*/ 627960 h 669726"/>
                    <a:gd name="connsiteX5" fmla="*/ 163754 w 993427"/>
                    <a:gd name="connsiteY5" fmla="*/ 642363 h 669726"/>
                    <a:gd name="connsiteX6" fmla="*/ 271295 w 993427"/>
                    <a:gd name="connsiteY6" fmla="*/ 651004 h 669726"/>
                    <a:gd name="connsiteX7" fmla="*/ 440288 w 993427"/>
                    <a:gd name="connsiteY7" fmla="*/ 550184 h 669726"/>
                    <a:gd name="connsiteX8" fmla="*/ 522863 w 993427"/>
                    <a:gd name="connsiteY8" fmla="*/ 400396 h 669726"/>
                    <a:gd name="connsiteX9" fmla="*/ 533425 w 993427"/>
                    <a:gd name="connsiteY9" fmla="*/ 371590 h 669726"/>
                    <a:gd name="connsiteX10" fmla="*/ 539186 w 993427"/>
                    <a:gd name="connsiteY10" fmla="*/ 401356 h 669726"/>
                    <a:gd name="connsiteX11" fmla="*/ 800355 w 993427"/>
                    <a:gd name="connsiteY11" fmla="*/ 608755 h 669726"/>
                    <a:gd name="connsiteX12" fmla="*/ 804195 w 993427"/>
                    <a:gd name="connsiteY12" fmla="*/ 608755 h 669726"/>
                    <a:gd name="connsiteX13" fmla="*/ 972228 w 993427"/>
                    <a:gd name="connsiteY13" fmla="*/ 509857 h 669726"/>
                    <a:gd name="connsiteX14" fmla="*/ 954945 w 993427"/>
                    <a:gd name="connsiteY14" fmla="*/ 513697 h 669726"/>
                    <a:gd name="connsiteX15" fmla="*/ 722581 w 993427"/>
                    <a:gd name="connsiteY15" fmla="*/ 554986 h 669726"/>
                    <a:gd name="connsiteX16" fmla="*/ 607359 w 993427"/>
                    <a:gd name="connsiteY16" fmla="*/ 366791 h 669726"/>
                    <a:gd name="connsiteX17" fmla="*/ 664970 w 993427"/>
                    <a:gd name="connsiteY17" fmla="*/ 240047 h 669726"/>
                    <a:gd name="connsiteX18" fmla="*/ 717780 w 993427"/>
                    <a:gd name="connsiteY18" fmla="*/ 149788 h 669726"/>
                    <a:gd name="connsiteX19" fmla="*/ 720660 w 993427"/>
                    <a:gd name="connsiteY19" fmla="*/ 142107 h 669726"/>
                    <a:gd name="connsiteX20" fmla="*/ 781151 w 993427"/>
                    <a:gd name="connsiteY20" fmla="*/ 69134 h 669726"/>
                    <a:gd name="connsiteX21" fmla="*/ 793634 w 993427"/>
                    <a:gd name="connsiteY21" fmla="*/ 54732 h 669726"/>
                    <a:gd name="connsiteX22" fmla="*/ 803235 w 993427"/>
                    <a:gd name="connsiteY22" fmla="*/ 46088 h 669726"/>
                    <a:gd name="connsiteX23" fmla="*/ 810916 w 993427"/>
                    <a:gd name="connsiteY23" fmla="*/ 35527 h 669726"/>
                    <a:gd name="connsiteX24" fmla="*/ 781151 w 993427"/>
                    <a:gd name="connsiteY24" fmla="*/ 23044 h 669726"/>
                    <a:gd name="connsiteX25" fmla="*/ 773469 w 993427"/>
                    <a:gd name="connsiteY25" fmla="*/ 21124 h 669726"/>
                    <a:gd name="connsiteX26" fmla="*/ 712978 w 993427"/>
                    <a:gd name="connsiteY26" fmla="*/ 72974 h 669726"/>
                    <a:gd name="connsiteX27" fmla="*/ 690894 w 993427"/>
                    <a:gd name="connsiteY27" fmla="*/ 84497 h 669726"/>
                    <a:gd name="connsiteX28" fmla="*/ 623681 w 993427"/>
                    <a:gd name="connsiteY28" fmla="*/ 103700 h 669726"/>
                    <a:gd name="connsiteX29" fmla="*/ 566070 w 993427"/>
                    <a:gd name="connsiteY29" fmla="*/ 115223 h 669726"/>
                    <a:gd name="connsiteX30" fmla="*/ 418204 w 993427"/>
                    <a:gd name="connsiteY30" fmla="*/ 320700 h 669726"/>
                    <a:gd name="connsiteX31" fmla="*/ 416282 w 993427"/>
                    <a:gd name="connsiteY31" fmla="*/ 329344 h 669726"/>
                    <a:gd name="connsiteX32" fmla="*/ 377875 w 993427"/>
                    <a:gd name="connsiteY32" fmla="*/ 430162 h 669726"/>
                    <a:gd name="connsiteX33" fmla="*/ 375955 w 993427"/>
                    <a:gd name="connsiteY33" fmla="*/ 433041 h 669726"/>
                    <a:gd name="connsiteX34" fmla="*/ 374035 w 993427"/>
                    <a:gd name="connsiteY34" fmla="*/ 436883 h 669726"/>
                    <a:gd name="connsiteX35" fmla="*/ 372113 w 993427"/>
                    <a:gd name="connsiteY35" fmla="*/ 437843 h 669726"/>
                    <a:gd name="connsiteX36" fmla="*/ 286658 w 993427"/>
                    <a:gd name="connsiteY36" fmla="*/ 459927 h 669726"/>
                    <a:gd name="connsiteX37" fmla="*/ 100383 w 993427"/>
                    <a:gd name="connsiteY37" fmla="*/ 429202 h 669726"/>
                    <a:gd name="connsiteX38" fmla="*/ 13966 w 993427"/>
                    <a:gd name="connsiteY38" fmla="*/ 411919 h 669726"/>
                    <a:gd name="connsiteX39" fmla="*/ 69657 w 993427"/>
                    <a:gd name="connsiteY39" fmla="*/ 451286 h 669726"/>
                    <a:gd name="connsiteX40" fmla="*/ 78299 w 993427"/>
                    <a:gd name="connsiteY40" fmla="*/ 454166 h 669726"/>
                    <a:gd name="connsiteX41" fmla="*/ 320264 w 993427"/>
                    <a:gd name="connsiteY41" fmla="*/ 488733 h 669726"/>
                    <a:gd name="connsiteX42" fmla="*/ 348109 w 993427"/>
                    <a:gd name="connsiteY42" fmla="*/ 487773 h 669726"/>
                    <a:gd name="connsiteX43" fmla="*/ 214644 w 993427"/>
                    <a:gd name="connsiteY43" fmla="*/ 671167 h 669726"/>
                    <a:gd name="connsiteX44" fmla="*/ 149351 w 993427"/>
                    <a:gd name="connsiteY44" fmla="*/ 652924 h 669726"/>
                    <a:gd name="connsiteX45" fmla="*/ 147431 w 993427"/>
                    <a:gd name="connsiteY45" fmla="*/ 621238 h 669726"/>
                    <a:gd name="connsiteX46" fmla="*/ 249211 w 993427"/>
                    <a:gd name="connsiteY46" fmla="*/ 537703 h 669726"/>
                    <a:gd name="connsiteX47" fmla="*/ 274175 w 993427"/>
                    <a:gd name="connsiteY47" fmla="*/ 524260 h 669726"/>
                    <a:gd name="connsiteX48" fmla="*/ 298179 w 993427"/>
                    <a:gd name="connsiteY48" fmla="*/ 508897 h 669726"/>
                    <a:gd name="connsiteX49" fmla="*/ 75419 w 993427"/>
                    <a:gd name="connsiteY49" fmla="*/ 471450 h 669726"/>
                    <a:gd name="connsiteX50" fmla="*/ 67738 w 993427"/>
                    <a:gd name="connsiteY50" fmla="*/ 468569 h 669726"/>
                    <a:gd name="connsiteX51" fmla="*/ 523 w 993427"/>
                    <a:gd name="connsiteY51" fmla="*/ 415759 h 669726"/>
                    <a:gd name="connsiteX52" fmla="*/ 4365 w 993427"/>
                    <a:gd name="connsiteY52" fmla="*/ 402316 h 669726"/>
                    <a:gd name="connsiteX53" fmla="*/ 109984 w 993427"/>
                    <a:gd name="connsiteY53" fmla="*/ 413839 h 669726"/>
                    <a:gd name="connsiteX54" fmla="*/ 291460 w 993427"/>
                    <a:gd name="connsiteY54" fmla="*/ 443605 h 669726"/>
                    <a:gd name="connsiteX55" fmla="*/ 364432 w 993427"/>
                    <a:gd name="connsiteY55" fmla="*/ 425360 h 669726"/>
                    <a:gd name="connsiteX56" fmla="*/ 366354 w 993427"/>
                    <a:gd name="connsiteY56" fmla="*/ 422480 h 669726"/>
                    <a:gd name="connsiteX57" fmla="*/ 366354 w 993427"/>
                    <a:gd name="connsiteY57" fmla="*/ 421520 h 669726"/>
                    <a:gd name="connsiteX58" fmla="*/ 402841 w 993427"/>
                    <a:gd name="connsiteY58" fmla="*/ 325502 h 669726"/>
                    <a:gd name="connsiteX59" fmla="*/ 404761 w 993427"/>
                    <a:gd name="connsiteY59" fmla="*/ 316861 h 669726"/>
                    <a:gd name="connsiteX60" fmla="*/ 564150 w 993427"/>
                    <a:gd name="connsiteY60" fmla="*/ 98900 h 669726"/>
                    <a:gd name="connsiteX61" fmla="*/ 565110 w 993427"/>
                    <a:gd name="connsiteY61" fmla="*/ 98900 h 669726"/>
                    <a:gd name="connsiteX62" fmla="*/ 625601 w 993427"/>
                    <a:gd name="connsiteY62" fmla="*/ 86417 h 669726"/>
                    <a:gd name="connsiteX63" fmla="*/ 687054 w 993427"/>
                    <a:gd name="connsiteY63" fmla="*/ 69134 h 669726"/>
                    <a:gd name="connsiteX64" fmla="*/ 710098 w 993427"/>
                    <a:gd name="connsiteY64" fmla="*/ 57611 h 669726"/>
                    <a:gd name="connsiteX65" fmla="*/ 768670 w 993427"/>
                    <a:gd name="connsiteY65" fmla="*/ 5762 h 669726"/>
                    <a:gd name="connsiteX66" fmla="*/ 772510 w 993427"/>
                    <a:gd name="connsiteY66" fmla="*/ 0 h 669726"/>
                    <a:gd name="connsiteX67" fmla="*/ 779231 w 993427"/>
                    <a:gd name="connsiteY67" fmla="*/ 2882 h 669726"/>
                    <a:gd name="connsiteX68" fmla="*/ 791714 w 993427"/>
                    <a:gd name="connsiteY68" fmla="*/ 6721 h 669726"/>
                    <a:gd name="connsiteX69" fmla="*/ 833001 w 993427"/>
                    <a:gd name="connsiteY69" fmla="*/ 29766 h 669726"/>
                    <a:gd name="connsiteX70" fmla="*/ 832041 w 993427"/>
                    <a:gd name="connsiteY70" fmla="*/ 44169 h 669726"/>
                    <a:gd name="connsiteX71" fmla="*/ 817638 w 993427"/>
                    <a:gd name="connsiteY71" fmla="*/ 61453 h 669726"/>
                    <a:gd name="connsiteX72" fmla="*/ 811878 w 993427"/>
                    <a:gd name="connsiteY72" fmla="*/ 66253 h 669726"/>
                    <a:gd name="connsiteX73" fmla="*/ 798435 w 993427"/>
                    <a:gd name="connsiteY73" fmla="*/ 80656 h 669726"/>
                    <a:gd name="connsiteX74" fmla="*/ 740824 w 993427"/>
                    <a:gd name="connsiteY74" fmla="*/ 148828 h 669726"/>
                    <a:gd name="connsiteX75" fmla="*/ 737944 w 993427"/>
                    <a:gd name="connsiteY75" fmla="*/ 155550 h 669726"/>
                    <a:gd name="connsiteX76" fmla="*/ 682253 w 993427"/>
                    <a:gd name="connsiteY76" fmla="*/ 249648 h 669726"/>
                    <a:gd name="connsiteX77" fmla="*/ 628483 w 993427"/>
                    <a:gd name="connsiteY77" fmla="*/ 365829 h 669726"/>
                    <a:gd name="connsiteX78" fmla="*/ 729301 w 993427"/>
                    <a:gd name="connsiteY78" fmla="*/ 536741 h 669726"/>
                    <a:gd name="connsiteX79" fmla="*/ 949183 w 993427"/>
                    <a:gd name="connsiteY79" fmla="*/ 497374 h 669726"/>
                    <a:gd name="connsiteX80" fmla="*/ 950143 w 993427"/>
                    <a:gd name="connsiteY80" fmla="*/ 496414 h 669726"/>
                    <a:gd name="connsiteX81" fmla="*/ 981829 w 993427"/>
                    <a:gd name="connsiteY81" fmla="*/ 491613 h 669726"/>
                    <a:gd name="connsiteX82" fmla="*/ 993352 w 993427"/>
                    <a:gd name="connsiteY82" fmla="*/ 504096 h 669726"/>
                    <a:gd name="connsiteX83" fmla="*/ 990472 w 993427"/>
                    <a:gd name="connsiteY83" fmla="*/ 517539 h 669726"/>
                    <a:gd name="connsiteX84" fmla="*/ 808037 w 993427"/>
                    <a:gd name="connsiteY84" fmla="*/ 625078 h 669726"/>
                    <a:gd name="connsiteX85" fmla="*/ 804195 w 993427"/>
                    <a:gd name="connsiteY85" fmla="*/ 625078 h 669726"/>
                    <a:gd name="connsiteX86" fmla="*/ 529585 w 993427"/>
                    <a:gd name="connsiteY86" fmla="*/ 430162 h 669726"/>
                    <a:gd name="connsiteX87" fmla="*/ 455651 w 993427"/>
                    <a:gd name="connsiteY87" fmla="*/ 558825 h 669726"/>
                    <a:gd name="connsiteX88" fmla="*/ 273215 w 993427"/>
                    <a:gd name="connsiteY88" fmla="*/ 666367 h 669726"/>
                    <a:gd name="connsiteX89" fmla="*/ 214644 w 993427"/>
                    <a:gd name="connsiteY89" fmla="*/ 671167 h 669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</a:cxnLst>
                  <a:rect l="l" t="t" r="r" b="b"/>
                  <a:pathLst>
                    <a:path w="993427" h="669726">
                      <a:moveTo>
                        <a:pt x="348109" y="487773"/>
                      </a:moveTo>
                      <a:lnTo>
                        <a:pt x="330827" y="505056"/>
                      </a:lnTo>
                      <a:cubicBezTo>
                        <a:pt x="315464" y="520419"/>
                        <a:pt x="298179" y="530982"/>
                        <a:pt x="282817" y="540583"/>
                      </a:cubicBezTo>
                      <a:cubicBezTo>
                        <a:pt x="275135" y="544423"/>
                        <a:pt x="266494" y="549224"/>
                        <a:pt x="257852" y="554026"/>
                      </a:cubicBezTo>
                      <a:cubicBezTo>
                        <a:pt x="223285" y="572268"/>
                        <a:pt x="176237" y="597234"/>
                        <a:pt x="163754" y="627960"/>
                      </a:cubicBezTo>
                      <a:cubicBezTo>
                        <a:pt x="159914" y="637561"/>
                        <a:pt x="162794" y="641401"/>
                        <a:pt x="163754" y="642363"/>
                      </a:cubicBezTo>
                      <a:cubicBezTo>
                        <a:pt x="174317" y="656765"/>
                        <a:pt x="230007" y="652924"/>
                        <a:pt x="271295" y="651004"/>
                      </a:cubicBezTo>
                      <a:cubicBezTo>
                        <a:pt x="338508" y="647162"/>
                        <a:pt x="392278" y="614517"/>
                        <a:pt x="440288" y="550184"/>
                      </a:cubicBezTo>
                      <a:cubicBezTo>
                        <a:pt x="490216" y="482971"/>
                        <a:pt x="521903" y="401356"/>
                        <a:pt x="522863" y="400396"/>
                      </a:cubicBezTo>
                      <a:lnTo>
                        <a:pt x="533425" y="371590"/>
                      </a:lnTo>
                      <a:lnTo>
                        <a:pt x="539186" y="401356"/>
                      </a:lnTo>
                      <a:cubicBezTo>
                        <a:pt x="584314" y="627960"/>
                        <a:pt x="725461" y="615477"/>
                        <a:pt x="800355" y="608755"/>
                      </a:cubicBezTo>
                      <a:lnTo>
                        <a:pt x="804195" y="608755"/>
                      </a:lnTo>
                      <a:cubicBezTo>
                        <a:pt x="865648" y="602994"/>
                        <a:pt x="960706" y="528100"/>
                        <a:pt x="972228" y="509857"/>
                      </a:cubicBezTo>
                      <a:cubicBezTo>
                        <a:pt x="971268" y="509857"/>
                        <a:pt x="967426" y="507937"/>
                        <a:pt x="954945" y="513697"/>
                      </a:cubicBezTo>
                      <a:cubicBezTo>
                        <a:pt x="877169" y="562667"/>
                        <a:pt x="822439" y="572268"/>
                        <a:pt x="722581" y="554986"/>
                      </a:cubicBezTo>
                      <a:cubicBezTo>
                        <a:pt x="616960" y="536741"/>
                        <a:pt x="608319" y="406158"/>
                        <a:pt x="607359" y="366791"/>
                      </a:cubicBezTo>
                      <a:cubicBezTo>
                        <a:pt x="607359" y="334143"/>
                        <a:pt x="629443" y="284213"/>
                        <a:pt x="664970" y="240047"/>
                      </a:cubicBezTo>
                      <a:cubicBezTo>
                        <a:pt x="696656" y="200678"/>
                        <a:pt x="710098" y="167073"/>
                        <a:pt x="717780" y="149788"/>
                      </a:cubicBezTo>
                      <a:cubicBezTo>
                        <a:pt x="718740" y="146908"/>
                        <a:pt x="719700" y="144028"/>
                        <a:pt x="720660" y="142107"/>
                      </a:cubicBezTo>
                      <a:cubicBezTo>
                        <a:pt x="726421" y="129626"/>
                        <a:pt x="753307" y="98900"/>
                        <a:pt x="781151" y="69134"/>
                      </a:cubicBezTo>
                      <a:cubicBezTo>
                        <a:pt x="786912" y="62413"/>
                        <a:pt x="791714" y="57611"/>
                        <a:pt x="793634" y="54732"/>
                      </a:cubicBezTo>
                      <a:cubicBezTo>
                        <a:pt x="797475" y="49930"/>
                        <a:pt x="801315" y="48010"/>
                        <a:pt x="803235" y="46088"/>
                      </a:cubicBezTo>
                      <a:cubicBezTo>
                        <a:pt x="805157" y="44169"/>
                        <a:pt x="807077" y="43209"/>
                        <a:pt x="810916" y="35527"/>
                      </a:cubicBezTo>
                      <a:cubicBezTo>
                        <a:pt x="808997" y="30726"/>
                        <a:pt x="788832" y="24966"/>
                        <a:pt x="781151" y="23044"/>
                      </a:cubicBezTo>
                      <a:cubicBezTo>
                        <a:pt x="778271" y="22084"/>
                        <a:pt x="775391" y="21124"/>
                        <a:pt x="773469" y="21124"/>
                      </a:cubicBezTo>
                      <a:cubicBezTo>
                        <a:pt x="745626" y="56651"/>
                        <a:pt x="734103" y="62413"/>
                        <a:pt x="712978" y="72974"/>
                      </a:cubicBezTo>
                      <a:cubicBezTo>
                        <a:pt x="706257" y="75854"/>
                        <a:pt x="699535" y="79696"/>
                        <a:pt x="690894" y="84497"/>
                      </a:cubicBezTo>
                      <a:cubicBezTo>
                        <a:pt x="666890" y="97938"/>
                        <a:pt x="645766" y="100820"/>
                        <a:pt x="623681" y="103700"/>
                      </a:cubicBezTo>
                      <a:cubicBezTo>
                        <a:pt x="606399" y="105620"/>
                        <a:pt x="588154" y="108501"/>
                        <a:pt x="566070" y="115223"/>
                      </a:cubicBezTo>
                      <a:cubicBezTo>
                        <a:pt x="455651" y="161311"/>
                        <a:pt x="432606" y="261169"/>
                        <a:pt x="418204" y="320700"/>
                      </a:cubicBezTo>
                      <a:lnTo>
                        <a:pt x="416282" y="329344"/>
                      </a:lnTo>
                      <a:cubicBezTo>
                        <a:pt x="401879" y="386953"/>
                        <a:pt x="380757" y="425360"/>
                        <a:pt x="377875" y="430162"/>
                      </a:cubicBezTo>
                      <a:cubicBezTo>
                        <a:pt x="376915" y="431122"/>
                        <a:pt x="376915" y="432082"/>
                        <a:pt x="375955" y="433041"/>
                      </a:cubicBezTo>
                      <a:lnTo>
                        <a:pt x="374035" y="436883"/>
                      </a:lnTo>
                      <a:lnTo>
                        <a:pt x="372113" y="437843"/>
                      </a:lnTo>
                      <a:cubicBezTo>
                        <a:pt x="355791" y="448406"/>
                        <a:pt x="326985" y="460887"/>
                        <a:pt x="286658" y="459927"/>
                      </a:cubicBezTo>
                      <a:cubicBezTo>
                        <a:pt x="221365" y="458007"/>
                        <a:pt x="181999" y="455126"/>
                        <a:pt x="100383" y="429202"/>
                      </a:cubicBezTo>
                      <a:cubicBezTo>
                        <a:pt x="32210" y="408077"/>
                        <a:pt x="18768" y="409037"/>
                        <a:pt x="13966" y="411919"/>
                      </a:cubicBezTo>
                      <a:cubicBezTo>
                        <a:pt x="15888" y="417679"/>
                        <a:pt x="31250" y="436883"/>
                        <a:pt x="69657" y="451286"/>
                      </a:cubicBezTo>
                      <a:lnTo>
                        <a:pt x="78299" y="454166"/>
                      </a:lnTo>
                      <a:cubicBezTo>
                        <a:pt x="127269" y="472410"/>
                        <a:pt x="200241" y="501216"/>
                        <a:pt x="320264" y="488733"/>
                      </a:cubicBezTo>
                      <a:lnTo>
                        <a:pt x="348109" y="487773"/>
                      </a:lnTo>
                      <a:close/>
                      <a:moveTo>
                        <a:pt x="214644" y="671167"/>
                      </a:moveTo>
                      <a:cubicBezTo>
                        <a:pt x="183918" y="671167"/>
                        <a:pt x="158954" y="667327"/>
                        <a:pt x="149351" y="652924"/>
                      </a:cubicBezTo>
                      <a:cubicBezTo>
                        <a:pt x="143592" y="644283"/>
                        <a:pt x="142632" y="633720"/>
                        <a:pt x="147431" y="621238"/>
                      </a:cubicBezTo>
                      <a:cubicBezTo>
                        <a:pt x="161834" y="583791"/>
                        <a:pt x="210804" y="558825"/>
                        <a:pt x="249211" y="537703"/>
                      </a:cubicBezTo>
                      <a:cubicBezTo>
                        <a:pt x="257852" y="532901"/>
                        <a:pt x="266494" y="528100"/>
                        <a:pt x="274175" y="524260"/>
                      </a:cubicBezTo>
                      <a:cubicBezTo>
                        <a:pt x="281857" y="519459"/>
                        <a:pt x="290498" y="514657"/>
                        <a:pt x="298179" y="508897"/>
                      </a:cubicBezTo>
                      <a:cubicBezTo>
                        <a:pt x="189680" y="514657"/>
                        <a:pt x="118626" y="487773"/>
                        <a:pt x="75419" y="471450"/>
                      </a:cubicBezTo>
                      <a:lnTo>
                        <a:pt x="67738" y="468569"/>
                      </a:lnTo>
                      <a:cubicBezTo>
                        <a:pt x="26449" y="453206"/>
                        <a:pt x="4365" y="430162"/>
                        <a:pt x="523" y="415759"/>
                      </a:cubicBezTo>
                      <a:cubicBezTo>
                        <a:pt x="-1397" y="408077"/>
                        <a:pt x="2445" y="404238"/>
                        <a:pt x="4365" y="402316"/>
                      </a:cubicBezTo>
                      <a:cubicBezTo>
                        <a:pt x="14926" y="390795"/>
                        <a:pt x="29329" y="388875"/>
                        <a:pt x="109984" y="413839"/>
                      </a:cubicBezTo>
                      <a:cubicBezTo>
                        <a:pt x="189680" y="438803"/>
                        <a:pt x="228087" y="441685"/>
                        <a:pt x="291460" y="443605"/>
                      </a:cubicBezTo>
                      <a:cubicBezTo>
                        <a:pt x="325065" y="444565"/>
                        <a:pt x="350029" y="434963"/>
                        <a:pt x="364432" y="425360"/>
                      </a:cubicBezTo>
                      <a:cubicBezTo>
                        <a:pt x="364432" y="424400"/>
                        <a:pt x="365394" y="423440"/>
                        <a:pt x="366354" y="422480"/>
                      </a:cubicBezTo>
                      <a:lnTo>
                        <a:pt x="366354" y="421520"/>
                      </a:lnTo>
                      <a:cubicBezTo>
                        <a:pt x="366354" y="421520"/>
                        <a:pt x="388438" y="382153"/>
                        <a:pt x="402841" y="325502"/>
                      </a:cubicBezTo>
                      <a:lnTo>
                        <a:pt x="404761" y="316861"/>
                      </a:lnTo>
                      <a:cubicBezTo>
                        <a:pt x="420124" y="253488"/>
                        <a:pt x="445088" y="147868"/>
                        <a:pt x="564150" y="98900"/>
                      </a:cubicBezTo>
                      <a:lnTo>
                        <a:pt x="565110" y="98900"/>
                      </a:lnTo>
                      <a:cubicBezTo>
                        <a:pt x="589116" y="91219"/>
                        <a:pt x="608319" y="88337"/>
                        <a:pt x="625601" y="86417"/>
                      </a:cubicBezTo>
                      <a:cubicBezTo>
                        <a:pt x="647686" y="83537"/>
                        <a:pt x="665930" y="80656"/>
                        <a:pt x="687054" y="69134"/>
                      </a:cubicBezTo>
                      <a:cubicBezTo>
                        <a:pt x="696656" y="64333"/>
                        <a:pt x="703377" y="60491"/>
                        <a:pt x="710098" y="57611"/>
                      </a:cubicBezTo>
                      <a:cubicBezTo>
                        <a:pt x="731223" y="47050"/>
                        <a:pt x="739864" y="43209"/>
                        <a:pt x="768670" y="5762"/>
                      </a:cubicBezTo>
                      <a:lnTo>
                        <a:pt x="772510" y="0"/>
                      </a:lnTo>
                      <a:lnTo>
                        <a:pt x="779231" y="2882"/>
                      </a:lnTo>
                      <a:cubicBezTo>
                        <a:pt x="782113" y="3842"/>
                        <a:pt x="786912" y="5762"/>
                        <a:pt x="791714" y="6721"/>
                      </a:cubicBezTo>
                      <a:cubicBezTo>
                        <a:pt x="808037" y="11523"/>
                        <a:pt x="827241" y="17285"/>
                        <a:pt x="833001" y="29766"/>
                      </a:cubicBezTo>
                      <a:cubicBezTo>
                        <a:pt x="834922" y="34567"/>
                        <a:pt x="834922" y="39369"/>
                        <a:pt x="832041" y="44169"/>
                      </a:cubicBezTo>
                      <a:cubicBezTo>
                        <a:pt x="826279" y="55691"/>
                        <a:pt x="822439" y="58571"/>
                        <a:pt x="817638" y="61453"/>
                      </a:cubicBezTo>
                      <a:cubicBezTo>
                        <a:pt x="815718" y="62413"/>
                        <a:pt x="814758" y="63373"/>
                        <a:pt x="811878" y="66253"/>
                      </a:cubicBezTo>
                      <a:cubicBezTo>
                        <a:pt x="809956" y="68173"/>
                        <a:pt x="805157" y="73934"/>
                        <a:pt x="798435" y="80656"/>
                      </a:cubicBezTo>
                      <a:cubicBezTo>
                        <a:pt x="781151" y="99860"/>
                        <a:pt x="745626" y="138267"/>
                        <a:pt x="740824" y="148828"/>
                      </a:cubicBezTo>
                      <a:cubicBezTo>
                        <a:pt x="739864" y="150750"/>
                        <a:pt x="738904" y="153630"/>
                        <a:pt x="737944" y="155550"/>
                      </a:cubicBezTo>
                      <a:cubicBezTo>
                        <a:pt x="730263" y="173794"/>
                        <a:pt x="715860" y="208359"/>
                        <a:pt x="682253" y="249648"/>
                      </a:cubicBezTo>
                      <a:cubicBezTo>
                        <a:pt x="644806" y="296696"/>
                        <a:pt x="627523" y="341825"/>
                        <a:pt x="628483" y="365829"/>
                      </a:cubicBezTo>
                      <a:cubicBezTo>
                        <a:pt x="628483" y="402316"/>
                        <a:pt x="637124" y="520419"/>
                        <a:pt x="729301" y="536741"/>
                      </a:cubicBezTo>
                      <a:cubicBezTo>
                        <a:pt x="825319" y="553066"/>
                        <a:pt x="874289" y="544423"/>
                        <a:pt x="949183" y="497374"/>
                      </a:cubicBezTo>
                      <a:lnTo>
                        <a:pt x="950143" y="496414"/>
                      </a:lnTo>
                      <a:cubicBezTo>
                        <a:pt x="963586" y="489693"/>
                        <a:pt x="974147" y="488733"/>
                        <a:pt x="981829" y="491613"/>
                      </a:cubicBezTo>
                      <a:cubicBezTo>
                        <a:pt x="986630" y="493535"/>
                        <a:pt x="990472" y="498334"/>
                        <a:pt x="993352" y="504096"/>
                      </a:cubicBezTo>
                      <a:cubicBezTo>
                        <a:pt x="995272" y="508897"/>
                        <a:pt x="992392" y="513697"/>
                        <a:pt x="990472" y="517539"/>
                      </a:cubicBezTo>
                      <a:cubicBezTo>
                        <a:pt x="975107" y="541543"/>
                        <a:pt x="878129" y="619319"/>
                        <a:pt x="808037" y="625078"/>
                      </a:cubicBezTo>
                      <a:lnTo>
                        <a:pt x="804195" y="625078"/>
                      </a:lnTo>
                      <a:cubicBezTo>
                        <a:pt x="732183" y="631800"/>
                        <a:pt x="584314" y="644283"/>
                        <a:pt x="529585" y="430162"/>
                      </a:cubicBezTo>
                      <a:cubicBezTo>
                        <a:pt x="516142" y="459927"/>
                        <a:pt x="490216" y="512737"/>
                        <a:pt x="455651" y="558825"/>
                      </a:cubicBezTo>
                      <a:cubicBezTo>
                        <a:pt x="404761" y="627960"/>
                        <a:pt x="346189" y="661565"/>
                        <a:pt x="273215" y="666367"/>
                      </a:cubicBezTo>
                      <a:cubicBezTo>
                        <a:pt x="252091" y="670207"/>
                        <a:pt x="232888" y="671167"/>
                        <a:pt x="214644" y="671167"/>
                      </a:cubicBezTo>
                    </a:path>
                  </a:pathLst>
                </a:custGeom>
                <a:solidFill>
                  <a:srgbClr val="2C8458"/>
                </a:solidFill>
                <a:ln w="19050" cap="flat">
                  <a:solidFill>
                    <a:srgbClr val="2C8458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pic>
            <p:nvPicPr>
              <p:cNvPr id="84" name="图形 83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10242586" y="5182436"/>
                <a:ext cx="1133650" cy="1133650"/>
              </a:xfrm>
              <a:prstGeom prst="rect">
                <a:avLst/>
              </a:prstGeom>
            </p:spPr>
          </p:pic>
          <p:pic>
            <p:nvPicPr>
              <p:cNvPr id="86" name="图形 85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9116137" y="4433644"/>
                <a:ext cx="1905000" cy="1905000"/>
              </a:xfrm>
              <a:prstGeom prst="rect">
                <a:avLst/>
              </a:prstGeom>
            </p:spPr>
          </p:pic>
          <p:pic>
            <p:nvPicPr>
              <p:cNvPr id="92" name="图形 91"/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7843418" y="5166788"/>
                <a:ext cx="1122835" cy="1122835"/>
              </a:xfrm>
              <a:prstGeom prst="rect">
                <a:avLst/>
              </a:prstGeom>
            </p:spPr>
          </p:pic>
          <p:grpSp>
            <p:nvGrpSpPr>
              <p:cNvPr id="144" name="组合 143"/>
              <p:cNvGrpSpPr/>
              <p:nvPr/>
            </p:nvGrpSpPr>
            <p:grpSpPr>
              <a:xfrm>
                <a:off x="8328262" y="4874357"/>
                <a:ext cx="1420761" cy="1385555"/>
                <a:chOff x="7824784" y="3759542"/>
                <a:chExt cx="1420761" cy="1385555"/>
              </a:xfrm>
            </p:grpSpPr>
            <p:sp>
              <p:nvSpPr>
                <p:cNvPr id="95" name="任意多边形: 形状 94"/>
                <p:cNvSpPr/>
                <p:nvPr/>
              </p:nvSpPr>
              <p:spPr>
                <a:xfrm>
                  <a:off x="8039686" y="3763120"/>
                  <a:ext cx="759023" cy="822275"/>
                </a:xfrm>
                <a:custGeom>
                  <a:avLst/>
                  <a:gdLst>
                    <a:gd name="connsiteX0" fmla="*/ 176319 w 759023"/>
                    <a:gd name="connsiteY0" fmla="*/ 198296 h 822275"/>
                    <a:gd name="connsiteX1" fmla="*/ 380619 w 759023"/>
                    <a:gd name="connsiteY1" fmla="*/ 1 h 822275"/>
                    <a:gd name="connsiteX2" fmla="*/ 419517 w 759023"/>
                    <a:gd name="connsiteY2" fmla="*/ 3751 h 822275"/>
                    <a:gd name="connsiteX3" fmla="*/ 453580 w 759023"/>
                    <a:gd name="connsiteY3" fmla="*/ 10290 h 822275"/>
                    <a:gd name="connsiteX4" fmla="*/ 618712 w 759023"/>
                    <a:gd name="connsiteY4" fmla="*/ 198078 h 822275"/>
                    <a:gd name="connsiteX5" fmla="*/ 738143 w 759023"/>
                    <a:gd name="connsiteY5" fmla="*/ 279924 h 822275"/>
                    <a:gd name="connsiteX6" fmla="*/ 676630 w 759023"/>
                    <a:gd name="connsiteY6" fmla="*/ 508989 h 822275"/>
                    <a:gd name="connsiteX7" fmla="*/ 513941 w 759023"/>
                    <a:gd name="connsiteY7" fmla="*/ 511836 h 822275"/>
                    <a:gd name="connsiteX8" fmla="*/ 389014 w 759023"/>
                    <a:gd name="connsiteY8" fmla="*/ 823050 h 822275"/>
                    <a:gd name="connsiteX9" fmla="*/ 175900 w 759023"/>
                    <a:gd name="connsiteY9" fmla="*/ 752329 h 822275"/>
                    <a:gd name="connsiteX10" fmla="*/ 176019 w 759023"/>
                    <a:gd name="connsiteY10" fmla="*/ 597380 h 822275"/>
                    <a:gd name="connsiteX11" fmla="*/ 26975 w 759023"/>
                    <a:gd name="connsiteY11" fmla="*/ 498474 h 822275"/>
                    <a:gd name="connsiteX12" fmla="*/ 100584 w 759023"/>
                    <a:gd name="connsiteY12" fmla="*/ 223760 h 822275"/>
                    <a:gd name="connsiteX13" fmla="*/ 176319 w 759023"/>
                    <a:gd name="connsiteY13" fmla="*/ 198296 h 822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59023" h="822275">
                      <a:moveTo>
                        <a:pt x="176319" y="198296"/>
                      </a:moveTo>
                      <a:cubicBezTo>
                        <a:pt x="179543" y="88166"/>
                        <a:pt x="269766" y="-12"/>
                        <a:pt x="380619" y="1"/>
                      </a:cubicBezTo>
                      <a:cubicBezTo>
                        <a:pt x="393703" y="-35"/>
                        <a:pt x="406699" y="1269"/>
                        <a:pt x="419517" y="3751"/>
                      </a:cubicBezTo>
                      <a:lnTo>
                        <a:pt x="453580" y="10290"/>
                      </a:lnTo>
                      <a:cubicBezTo>
                        <a:pt x="546932" y="28358"/>
                        <a:pt x="613025" y="107488"/>
                        <a:pt x="618712" y="198078"/>
                      </a:cubicBezTo>
                      <a:cubicBezTo>
                        <a:pt x="667087" y="205594"/>
                        <a:pt x="711726" y="234169"/>
                        <a:pt x="738143" y="279924"/>
                      </a:cubicBezTo>
                      <a:cubicBezTo>
                        <a:pt x="784466" y="360157"/>
                        <a:pt x="756864" y="462666"/>
                        <a:pt x="676630" y="508989"/>
                      </a:cubicBezTo>
                      <a:cubicBezTo>
                        <a:pt x="624591" y="539034"/>
                        <a:pt x="563437" y="538035"/>
                        <a:pt x="513941" y="511836"/>
                      </a:cubicBezTo>
                      <a:lnTo>
                        <a:pt x="389014" y="823050"/>
                      </a:lnTo>
                      <a:lnTo>
                        <a:pt x="175900" y="752329"/>
                      </a:lnTo>
                      <a:lnTo>
                        <a:pt x="176019" y="597380"/>
                      </a:lnTo>
                      <a:cubicBezTo>
                        <a:pt x="115805" y="589825"/>
                        <a:pt x="59624" y="555024"/>
                        <a:pt x="26975" y="498474"/>
                      </a:cubicBezTo>
                      <a:cubicBezTo>
                        <a:pt x="-28556" y="402291"/>
                        <a:pt x="4400" y="279292"/>
                        <a:pt x="100584" y="223760"/>
                      </a:cubicBezTo>
                      <a:cubicBezTo>
                        <a:pt x="124750" y="209807"/>
                        <a:pt x="150512" y="201594"/>
                        <a:pt x="176319" y="198296"/>
                      </a:cubicBezTo>
                      <a:close/>
                    </a:path>
                  </a:pathLst>
                </a:custGeom>
                <a:solidFill>
                  <a:srgbClr val="2C8458"/>
                </a:solidFill>
                <a:ln w="18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28" name="任意多边形: 形状 127"/>
                <p:cNvSpPr/>
                <p:nvPr/>
              </p:nvSpPr>
              <p:spPr>
                <a:xfrm>
                  <a:off x="8043768" y="3759542"/>
                  <a:ext cx="759023" cy="822275"/>
                </a:xfrm>
                <a:custGeom>
                  <a:avLst/>
                  <a:gdLst>
                    <a:gd name="connsiteX0" fmla="*/ 389068 w 759023"/>
                    <a:gd name="connsiteY0" fmla="*/ 823210 h 822275"/>
                    <a:gd name="connsiteX1" fmla="*/ 175954 w 759023"/>
                    <a:gd name="connsiteY1" fmla="*/ 752489 h 822275"/>
                    <a:gd name="connsiteX2" fmla="*/ 176073 w 759023"/>
                    <a:gd name="connsiteY2" fmla="*/ 597540 h 822275"/>
                    <a:gd name="connsiteX3" fmla="*/ 27029 w 759023"/>
                    <a:gd name="connsiteY3" fmla="*/ 498635 h 822275"/>
                    <a:gd name="connsiteX4" fmla="*/ 7036 w 759023"/>
                    <a:gd name="connsiteY4" fmla="*/ 346058 h 822275"/>
                    <a:gd name="connsiteX5" fmla="*/ 100797 w 759023"/>
                    <a:gd name="connsiteY5" fmla="*/ 223827 h 822275"/>
                    <a:gd name="connsiteX6" fmla="*/ 176279 w 759023"/>
                    <a:gd name="connsiteY6" fmla="*/ 198294 h 822275"/>
                    <a:gd name="connsiteX7" fmla="*/ 238186 w 759023"/>
                    <a:gd name="connsiteY7" fmla="*/ 57722 h 822275"/>
                    <a:gd name="connsiteX8" fmla="*/ 380577 w 759023"/>
                    <a:gd name="connsiteY8" fmla="*/ 1 h 822275"/>
                    <a:gd name="connsiteX9" fmla="*/ 419477 w 759023"/>
                    <a:gd name="connsiteY9" fmla="*/ 3749 h 822275"/>
                    <a:gd name="connsiteX10" fmla="*/ 453540 w 759023"/>
                    <a:gd name="connsiteY10" fmla="*/ 10290 h 822275"/>
                    <a:gd name="connsiteX11" fmla="*/ 618673 w 759023"/>
                    <a:gd name="connsiteY11" fmla="*/ 198078 h 822275"/>
                    <a:gd name="connsiteX12" fmla="*/ 738104 w 759023"/>
                    <a:gd name="connsiteY12" fmla="*/ 279924 h 822275"/>
                    <a:gd name="connsiteX13" fmla="*/ 676591 w 759023"/>
                    <a:gd name="connsiteY13" fmla="*/ 508987 h 822275"/>
                    <a:gd name="connsiteX14" fmla="*/ 513901 w 759023"/>
                    <a:gd name="connsiteY14" fmla="*/ 511834 h 822275"/>
                    <a:gd name="connsiteX15" fmla="*/ 389068 w 759023"/>
                    <a:gd name="connsiteY15" fmla="*/ 823210 h 822275"/>
                    <a:gd name="connsiteX16" fmla="*/ 216943 w 759023"/>
                    <a:gd name="connsiteY16" fmla="*/ 723025 h 822275"/>
                    <a:gd name="connsiteX17" fmla="*/ 365510 w 759023"/>
                    <a:gd name="connsiteY17" fmla="*/ 772367 h 822275"/>
                    <a:gd name="connsiteX18" fmla="*/ 492972 w 759023"/>
                    <a:gd name="connsiteY18" fmla="*/ 454749 h 822275"/>
                    <a:gd name="connsiteX19" fmla="*/ 533171 w 759023"/>
                    <a:gd name="connsiteY19" fmla="*/ 476005 h 822275"/>
                    <a:gd name="connsiteX20" fmla="*/ 656313 w 759023"/>
                    <a:gd name="connsiteY20" fmla="*/ 473866 h 822275"/>
                    <a:gd name="connsiteX21" fmla="*/ 702846 w 759023"/>
                    <a:gd name="connsiteY21" fmla="*/ 300710 h 822275"/>
                    <a:gd name="connsiteX22" fmla="*/ 612532 w 759023"/>
                    <a:gd name="connsiteY22" fmla="*/ 238786 h 822275"/>
                    <a:gd name="connsiteX23" fmla="*/ 579974 w 759023"/>
                    <a:gd name="connsiteY23" fmla="*/ 233739 h 822275"/>
                    <a:gd name="connsiteX24" fmla="*/ 578004 w 759023"/>
                    <a:gd name="connsiteY24" fmla="*/ 200935 h 822275"/>
                    <a:gd name="connsiteX25" fmla="*/ 445969 w 759023"/>
                    <a:gd name="connsiteY25" fmla="*/ 50749 h 822275"/>
                    <a:gd name="connsiteX26" fmla="*/ 411906 w 759023"/>
                    <a:gd name="connsiteY26" fmla="*/ 44210 h 822275"/>
                    <a:gd name="connsiteX27" fmla="*/ 380717 w 759023"/>
                    <a:gd name="connsiteY27" fmla="*/ 41165 h 822275"/>
                    <a:gd name="connsiteX28" fmla="*/ 266724 w 759023"/>
                    <a:gd name="connsiteY28" fmla="*/ 87432 h 822275"/>
                    <a:gd name="connsiteX29" fmla="*/ 217127 w 759023"/>
                    <a:gd name="connsiteY29" fmla="*/ 199842 h 822275"/>
                    <a:gd name="connsiteX30" fmla="*/ 216061 w 759023"/>
                    <a:gd name="connsiteY30" fmla="*/ 234829 h 822275"/>
                    <a:gd name="connsiteX31" fmla="*/ 181306 w 759023"/>
                    <a:gd name="connsiteY31" fmla="*/ 238998 h 822275"/>
                    <a:gd name="connsiteX32" fmla="*/ 121101 w 759023"/>
                    <a:gd name="connsiteY32" fmla="*/ 259365 h 822275"/>
                    <a:gd name="connsiteX33" fmla="*/ 46427 w 759023"/>
                    <a:gd name="connsiteY33" fmla="*/ 356613 h 822275"/>
                    <a:gd name="connsiteX34" fmla="*/ 62472 w 759023"/>
                    <a:gd name="connsiteY34" fmla="*/ 478169 h 822275"/>
                    <a:gd name="connsiteX35" fmla="*/ 181222 w 759023"/>
                    <a:gd name="connsiteY35" fmla="*/ 556973 h 822275"/>
                    <a:gd name="connsiteX36" fmla="*/ 216915 w 759023"/>
                    <a:gd name="connsiteY36" fmla="*/ 561500 h 822275"/>
                    <a:gd name="connsiteX37" fmla="*/ 216943 w 759023"/>
                    <a:gd name="connsiteY37" fmla="*/ 723025 h 822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759023" h="822275">
                      <a:moveTo>
                        <a:pt x="389068" y="823210"/>
                      </a:moveTo>
                      <a:lnTo>
                        <a:pt x="175954" y="752489"/>
                      </a:lnTo>
                      <a:lnTo>
                        <a:pt x="176073" y="597540"/>
                      </a:lnTo>
                      <a:cubicBezTo>
                        <a:pt x="113089" y="589652"/>
                        <a:pt x="58748" y="553573"/>
                        <a:pt x="27029" y="498635"/>
                      </a:cubicBezTo>
                      <a:cubicBezTo>
                        <a:pt x="147" y="452074"/>
                        <a:pt x="-7016" y="397993"/>
                        <a:pt x="7036" y="346058"/>
                      </a:cubicBezTo>
                      <a:cubicBezTo>
                        <a:pt x="20927" y="294215"/>
                        <a:pt x="54236" y="250709"/>
                        <a:pt x="100797" y="223827"/>
                      </a:cubicBezTo>
                      <a:cubicBezTo>
                        <a:pt x="124321" y="210247"/>
                        <a:pt x="149643" y="201642"/>
                        <a:pt x="176279" y="198294"/>
                      </a:cubicBezTo>
                      <a:cubicBezTo>
                        <a:pt x="177911" y="144937"/>
                        <a:pt x="199748" y="94951"/>
                        <a:pt x="238186" y="57722"/>
                      </a:cubicBezTo>
                      <a:cubicBezTo>
                        <a:pt x="276625" y="20493"/>
                        <a:pt x="327068" y="-38"/>
                        <a:pt x="380577" y="1"/>
                      </a:cubicBezTo>
                      <a:cubicBezTo>
                        <a:pt x="393663" y="-36"/>
                        <a:pt x="406660" y="1268"/>
                        <a:pt x="419477" y="3749"/>
                      </a:cubicBezTo>
                      <a:lnTo>
                        <a:pt x="453540" y="10290"/>
                      </a:lnTo>
                      <a:cubicBezTo>
                        <a:pt x="544953" y="27973"/>
                        <a:pt x="612768" y="105250"/>
                        <a:pt x="618673" y="198078"/>
                      </a:cubicBezTo>
                      <a:cubicBezTo>
                        <a:pt x="669150" y="205882"/>
                        <a:pt x="712617" y="235780"/>
                        <a:pt x="738104" y="279924"/>
                      </a:cubicBezTo>
                      <a:cubicBezTo>
                        <a:pt x="784333" y="359996"/>
                        <a:pt x="756824" y="462665"/>
                        <a:pt x="676591" y="508987"/>
                      </a:cubicBezTo>
                      <a:cubicBezTo>
                        <a:pt x="626162" y="538102"/>
                        <a:pt x="565388" y="539248"/>
                        <a:pt x="513901" y="511834"/>
                      </a:cubicBezTo>
                      <a:lnTo>
                        <a:pt x="389068" y="823210"/>
                      </a:lnTo>
                      <a:close/>
                      <a:moveTo>
                        <a:pt x="216943" y="723025"/>
                      </a:moveTo>
                      <a:lnTo>
                        <a:pt x="365510" y="772367"/>
                      </a:lnTo>
                      <a:lnTo>
                        <a:pt x="492972" y="454749"/>
                      </a:lnTo>
                      <a:lnTo>
                        <a:pt x="533171" y="476005"/>
                      </a:lnTo>
                      <a:cubicBezTo>
                        <a:pt x="572168" y="496668"/>
                        <a:pt x="618130" y="495911"/>
                        <a:pt x="656313" y="473866"/>
                      </a:cubicBezTo>
                      <a:cubicBezTo>
                        <a:pt x="716890" y="438891"/>
                        <a:pt x="737728" y="361127"/>
                        <a:pt x="702846" y="300710"/>
                      </a:cubicBezTo>
                      <a:cubicBezTo>
                        <a:pt x="683592" y="267359"/>
                        <a:pt x="650563" y="244754"/>
                        <a:pt x="612532" y="238786"/>
                      </a:cubicBezTo>
                      <a:lnTo>
                        <a:pt x="579974" y="233739"/>
                      </a:lnTo>
                      <a:lnTo>
                        <a:pt x="578004" y="200935"/>
                      </a:lnTo>
                      <a:cubicBezTo>
                        <a:pt x="573381" y="126700"/>
                        <a:pt x="518995" y="64869"/>
                        <a:pt x="445969" y="50749"/>
                      </a:cubicBezTo>
                      <a:lnTo>
                        <a:pt x="411906" y="44210"/>
                      </a:lnTo>
                      <a:cubicBezTo>
                        <a:pt x="401638" y="42143"/>
                        <a:pt x="391189" y="41122"/>
                        <a:pt x="380717" y="41165"/>
                      </a:cubicBezTo>
                      <a:cubicBezTo>
                        <a:pt x="337959" y="41148"/>
                        <a:pt x="297442" y="57666"/>
                        <a:pt x="266724" y="87432"/>
                      </a:cubicBezTo>
                      <a:cubicBezTo>
                        <a:pt x="236006" y="117197"/>
                        <a:pt x="218485" y="157171"/>
                        <a:pt x="217127" y="199842"/>
                      </a:cubicBezTo>
                      <a:lnTo>
                        <a:pt x="216061" y="234829"/>
                      </a:lnTo>
                      <a:lnTo>
                        <a:pt x="181306" y="238998"/>
                      </a:lnTo>
                      <a:cubicBezTo>
                        <a:pt x="160042" y="241608"/>
                        <a:pt x="139950" y="248482"/>
                        <a:pt x="121101" y="259365"/>
                      </a:cubicBezTo>
                      <a:cubicBezTo>
                        <a:pt x="84045" y="280759"/>
                        <a:pt x="57457" y="315444"/>
                        <a:pt x="46427" y="356613"/>
                      </a:cubicBezTo>
                      <a:cubicBezTo>
                        <a:pt x="35326" y="398036"/>
                        <a:pt x="41078" y="441114"/>
                        <a:pt x="62472" y="478169"/>
                      </a:cubicBezTo>
                      <a:cubicBezTo>
                        <a:pt x="87773" y="521993"/>
                        <a:pt x="131006" y="550736"/>
                        <a:pt x="181222" y="556973"/>
                      </a:cubicBezTo>
                      <a:lnTo>
                        <a:pt x="216915" y="561500"/>
                      </a:lnTo>
                      <a:lnTo>
                        <a:pt x="216943" y="723025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8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 dirty="0"/>
                </a:p>
              </p:txBody>
            </p:sp>
            <p:sp>
              <p:nvSpPr>
                <p:cNvPr id="129" name="任意多边形: 形状 128"/>
                <p:cNvSpPr/>
                <p:nvPr/>
              </p:nvSpPr>
              <p:spPr>
                <a:xfrm>
                  <a:off x="8282249" y="3876465"/>
                  <a:ext cx="658564" cy="760884"/>
                </a:xfrm>
                <a:custGeom>
                  <a:avLst/>
                  <a:gdLst>
                    <a:gd name="connsiteX0" fmla="*/ 98599 w 658564"/>
                    <a:gd name="connsiteY0" fmla="*/ 384338 h 760883"/>
                    <a:gd name="connsiteX1" fmla="*/ 48741 w 658564"/>
                    <a:gd name="connsiteY1" fmla="*/ 278856 h 760883"/>
                    <a:gd name="connsiteX2" fmla="*/ 209662 w 658564"/>
                    <a:gd name="connsiteY2" fmla="*/ 131144 h 760883"/>
                    <a:gd name="connsiteX3" fmla="*/ 213568 w 658564"/>
                    <a:gd name="connsiteY3" fmla="*/ 122400 h 760883"/>
                    <a:gd name="connsiteX4" fmla="*/ 482761 w 658564"/>
                    <a:gd name="connsiteY4" fmla="*/ 17290 h 760883"/>
                    <a:gd name="connsiteX5" fmla="*/ 527038 w 658564"/>
                    <a:gd name="connsiteY5" fmla="*/ 43893 h 760883"/>
                    <a:gd name="connsiteX6" fmla="*/ 581360 w 658564"/>
                    <a:gd name="connsiteY6" fmla="*/ 86681 h 760883"/>
                    <a:gd name="connsiteX7" fmla="*/ 615776 w 658564"/>
                    <a:gd name="connsiteY7" fmla="*/ 373734 h 760883"/>
                    <a:gd name="connsiteX8" fmla="*/ 591778 w 658564"/>
                    <a:gd name="connsiteY8" fmla="*/ 399407 h 760883"/>
                    <a:gd name="connsiteX9" fmla="*/ 188268 w 658564"/>
                    <a:gd name="connsiteY9" fmla="*/ 761803 h 760883"/>
                    <a:gd name="connsiteX10" fmla="*/ 0 w 658564"/>
                    <a:gd name="connsiteY10" fmla="*/ 609254 h 760883"/>
                    <a:gd name="connsiteX11" fmla="*/ 98599 w 658564"/>
                    <a:gd name="connsiteY11" fmla="*/ 384338 h 760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58564" h="760883">
                      <a:moveTo>
                        <a:pt x="98599" y="384338"/>
                      </a:moveTo>
                      <a:cubicBezTo>
                        <a:pt x="67903" y="357549"/>
                        <a:pt x="48741" y="320156"/>
                        <a:pt x="48741" y="278856"/>
                      </a:cubicBezTo>
                      <a:cubicBezTo>
                        <a:pt x="48741" y="198861"/>
                        <a:pt x="120179" y="133748"/>
                        <a:pt x="209662" y="131144"/>
                      </a:cubicBezTo>
                      <a:lnTo>
                        <a:pt x="213568" y="122400"/>
                      </a:lnTo>
                      <a:cubicBezTo>
                        <a:pt x="258961" y="18965"/>
                        <a:pt x="379512" y="-28102"/>
                        <a:pt x="482761" y="17290"/>
                      </a:cubicBezTo>
                      <a:cubicBezTo>
                        <a:pt x="498574" y="24174"/>
                        <a:pt x="513457" y="33103"/>
                        <a:pt x="527038" y="43893"/>
                      </a:cubicBezTo>
                      <a:lnTo>
                        <a:pt x="581360" y="86681"/>
                      </a:lnTo>
                      <a:cubicBezTo>
                        <a:pt x="670099" y="156445"/>
                        <a:pt x="685540" y="284995"/>
                        <a:pt x="615776" y="373734"/>
                      </a:cubicBezTo>
                      <a:cubicBezTo>
                        <a:pt x="608521" y="383035"/>
                        <a:pt x="600522" y="391593"/>
                        <a:pt x="591778" y="399407"/>
                      </a:cubicBezTo>
                      <a:lnTo>
                        <a:pt x="188268" y="761803"/>
                      </a:lnTo>
                      <a:lnTo>
                        <a:pt x="0" y="609254"/>
                      </a:lnTo>
                      <a:lnTo>
                        <a:pt x="98599" y="384338"/>
                      </a:lnTo>
                      <a:close/>
                    </a:path>
                  </a:pathLst>
                </a:custGeom>
                <a:solidFill>
                  <a:srgbClr val="2C8458"/>
                </a:solidFill>
                <a:ln w="18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30" name="任意多边形: 形状 129"/>
                <p:cNvSpPr/>
                <p:nvPr/>
              </p:nvSpPr>
              <p:spPr>
                <a:xfrm>
                  <a:off x="8285604" y="3836495"/>
                  <a:ext cx="658564" cy="760884"/>
                </a:xfrm>
                <a:custGeom>
                  <a:avLst/>
                  <a:gdLst>
                    <a:gd name="connsiteX0" fmla="*/ 188268 w 658564"/>
                    <a:gd name="connsiteY0" fmla="*/ 761696 h 760883"/>
                    <a:gd name="connsiteX1" fmla="*/ 0 w 658564"/>
                    <a:gd name="connsiteY1" fmla="*/ 609147 h 760883"/>
                    <a:gd name="connsiteX2" fmla="*/ 98599 w 658564"/>
                    <a:gd name="connsiteY2" fmla="*/ 384231 h 760883"/>
                    <a:gd name="connsiteX3" fmla="*/ 48741 w 658564"/>
                    <a:gd name="connsiteY3" fmla="*/ 278749 h 760883"/>
                    <a:gd name="connsiteX4" fmla="*/ 96366 w 658564"/>
                    <a:gd name="connsiteY4" fmla="*/ 175313 h 760883"/>
                    <a:gd name="connsiteX5" fmla="*/ 209662 w 658564"/>
                    <a:gd name="connsiteY5" fmla="*/ 131037 h 760883"/>
                    <a:gd name="connsiteX6" fmla="*/ 213568 w 658564"/>
                    <a:gd name="connsiteY6" fmla="*/ 122293 h 760883"/>
                    <a:gd name="connsiteX7" fmla="*/ 482761 w 658564"/>
                    <a:gd name="connsiteY7" fmla="*/ 17183 h 760883"/>
                    <a:gd name="connsiteX8" fmla="*/ 527038 w 658564"/>
                    <a:gd name="connsiteY8" fmla="*/ 43786 h 760883"/>
                    <a:gd name="connsiteX9" fmla="*/ 581360 w 658564"/>
                    <a:gd name="connsiteY9" fmla="*/ 86575 h 760883"/>
                    <a:gd name="connsiteX10" fmla="*/ 658006 w 658564"/>
                    <a:gd name="connsiteY10" fmla="*/ 222938 h 760883"/>
                    <a:gd name="connsiteX11" fmla="*/ 615776 w 658564"/>
                    <a:gd name="connsiteY11" fmla="*/ 373627 h 760883"/>
                    <a:gd name="connsiteX12" fmla="*/ 591778 w 658564"/>
                    <a:gd name="connsiteY12" fmla="*/ 399300 h 760883"/>
                    <a:gd name="connsiteX13" fmla="*/ 188268 w 658564"/>
                    <a:gd name="connsiteY13" fmla="*/ 761696 h 760883"/>
                    <a:gd name="connsiteX14" fmla="*/ 49857 w 658564"/>
                    <a:gd name="connsiteY14" fmla="*/ 597055 h 760883"/>
                    <a:gd name="connsiteX15" fmla="*/ 186779 w 658564"/>
                    <a:gd name="connsiteY15" fmla="*/ 707932 h 760883"/>
                    <a:gd name="connsiteX16" fmla="*/ 564245 w 658564"/>
                    <a:gd name="connsiteY16" fmla="*/ 368604 h 760883"/>
                    <a:gd name="connsiteX17" fmla="*/ 583406 w 658564"/>
                    <a:gd name="connsiteY17" fmla="*/ 348140 h 760883"/>
                    <a:gd name="connsiteX18" fmla="*/ 617265 w 658564"/>
                    <a:gd name="connsiteY18" fmla="*/ 227589 h 760883"/>
                    <a:gd name="connsiteX19" fmla="*/ 556059 w 658564"/>
                    <a:gd name="connsiteY19" fmla="*/ 118387 h 760883"/>
                    <a:gd name="connsiteX20" fmla="*/ 501737 w 658564"/>
                    <a:gd name="connsiteY20" fmla="*/ 75598 h 760883"/>
                    <a:gd name="connsiteX21" fmla="*/ 466390 w 658564"/>
                    <a:gd name="connsiteY21" fmla="*/ 54390 h 760883"/>
                    <a:gd name="connsiteX22" fmla="*/ 250961 w 658564"/>
                    <a:gd name="connsiteY22" fmla="*/ 138478 h 760883"/>
                    <a:gd name="connsiteX23" fmla="*/ 236823 w 658564"/>
                    <a:gd name="connsiteY23" fmla="*/ 170848 h 760883"/>
                    <a:gd name="connsiteX24" fmla="*/ 210964 w 658564"/>
                    <a:gd name="connsiteY24" fmla="*/ 171593 h 760883"/>
                    <a:gd name="connsiteX25" fmla="*/ 123899 w 658564"/>
                    <a:gd name="connsiteY25" fmla="*/ 205265 h 760883"/>
                    <a:gd name="connsiteX26" fmla="*/ 89669 w 658564"/>
                    <a:gd name="connsiteY26" fmla="*/ 278563 h 760883"/>
                    <a:gd name="connsiteX27" fmla="*/ 125574 w 658564"/>
                    <a:gd name="connsiteY27" fmla="*/ 353163 h 760883"/>
                    <a:gd name="connsiteX28" fmla="*/ 148270 w 658564"/>
                    <a:gd name="connsiteY28" fmla="*/ 372883 h 760883"/>
                    <a:gd name="connsiteX29" fmla="*/ 49857 w 658564"/>
                    <a:gd name="connsiteY29" fmla="*/ 597055 h 7608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658564" h="760883">
                      <a:moveTo>
                        <a:pt x="188268" y="761696"/>
                      </a:moveTo>
                      <a:lnTo>
                        <a:pt x="0" y="609147"/>
                      </a:lnTo>
                      <a:lnTo>
                        <a:pt x="98599" y="384231"/>
                      </a:lnTo>
                      <a:cubicBezTo>
                        <a:pt x="66415" y="356139"/>
                        <a:pt x="48741" y="318746"/>
                        <a:pt x="48741" y="278749"/>
                      </a:cubicBezTo>
                      <a:cubicBezTo>
                        <a:pt x="48741" y="239868"/>
                        <a:pt x="65670" y="203033"/>
                        <a:pt x="96366" y="175313"/>
                      </a:cubicBezTo>
                      <a:cubicBezTo>
                        <a:pt x="126504" y="147966"/>
                        <a:pt x="166688" y="132339"/>
                        <a:pt x="209662" y="131037"/>
                      </a:cubicBezTo>
                      <a:lnTo>
                        <a:pt x="213568" y="122293"/>
                      </a:lnTo>
                      <a:cubicBezTo>
                        <a:pt x="258775" y="19044"/>
                        <a:pt x="379698" y="-28023"/>
                        <a:pt x="482761" y="17183"/>
                      </a:cubicBezTo>
                      <a:cubicBezTo>
                        <a:pt x="498574" y="24067"/>
                        <a:pt x="513457" y="32996"/>
                        <a:pt x="527038" y="43786"/>
                      </a:cubicBezTo>
                      <a:lnTo>
                        <a:pt x="581360" y="86575"/>
                      </a:lnTo>
                      <a:cubicBezTo>
                        <a:pt x="624334" y="120247"/>
                        <a:pt x="651495" y="168802"/>
                        <a:pt x="658006" y="222938"/>
                      </a:cubicBezTo>
                      <a:cubicBezTo>
                        <a:pt x="664518" y="277075"/>
                        <a:pt x="649449" y="330653"/>
                        <a:pt x="615776" y="373627"/>
                      </a:cubicBezTo>
                      <a:cubicBezTo>
                        <a:pt x="608521" y="382742"/>
                        <a:pt x="600522" y="391486"/>
                        <a:pt x="591778" y="399300"/>
                      </a:cubicBezTo>
                      <a:lnTo>
                        <a:pt x="188268" y="761696"/>
                      </a:lnTo>
                      <a:close/>
                      <a:moveTo>
                        <a:pt x="49857" y="597055"/>
                      </a:moveTo>
                      <a:lnTo>
                        <a:pt x="186779" y="707932"/>
                      </a:lnTo>
                      <a:lnTo>
                        <a:pt x="564245" y="368604"/>
                      </a:lnTo>
                      <a:cubicBezTo>
                        <a:pt x="571128" y="362279"/>
                        <a:pt x="577639" y="355395"/>
                        <a:pt x="583406" y="348140"/>
                      </a:cubicBezTo>
                      <a:cubicBezTo>
                        <a:pt x="610381" y="313723"/>
                        <a:pt x="622474" y="270935"/>
                        <a:pt x="617265" y="227589"/>
                      </a:cubicBezTo>
                      <a:cubicBezTo>
                        <a:pt x="612056" y="184243"/>
                        <a:pt x="590290" y="145548"/>
                        <a:pt x="556059" y="118387"/>
                      </a:cubicBezTo>
                      <a:lnTo>
                        <a:pt x="501737" y="75598"/>
                      </a:lnTo>
                      <a:cubicBezTo>
                        <a:pt x="490947" y="67041"/>
                        <a:pt x="479041" y="59971"/>
                        <a:pt x="466390" y="54390"/>
                      </a:cubicBezTo>
                      <a:cubicBezTo>
                        <a:pt x="383791" y="18114"/>
                        <a:pt x="287238" y="55879"/>
                        <a:pt x="250961" y="138478"/>
                      </a:cubicBezTo>
                      <a:lnTo>
                        <a:pt x="236823" y="170848"/>
                      </a:lnTo>
                      <a:lnTo>
                        <a:pt x="210964" y="171593"/>
                      </a:lnTo>
                      <a:cubicBezTo>
                        <a:pt x="177664" y="172523"/>
                        <a:pt x="146782" y="184615"/>
                        <a:pt x="123899" y="205265"/>
                      </a:cubicBezTo>
                      <a:cubicBezTo>
                        <a:pt x="101947" y="225171"/>
                        <a:pt x="89669" y="251216"/>
                        <a:pt x="89669" y="278563"/>
                      </a:cubicBezTo>
                      <a:cubicBezTo>
                        <a:pt x="89669" y="306654"/>
                        <a:pt x="102319" y="333071"/>
                        <a:pt x="125574" y="353163"/>
                      </a:cubicBezTo>
                      <a:lnTo>
                        <a:pt x="148270" y="372883"/>
                      </a:lnTo>
                      <a:lnTo>
                        <a:pt x="49857" y="597055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86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31" name="任意多边形: 形状 130"/>
                <p:cNvSpPr/>
                <p:nvPr/>
              </p:nvSpPr>
              <p:spPr>
                <a:xfrm>
                  <a:off x="8451856" y="3993957"/>
                  <a:ext cx="323701" cy="396255"/>
                </a:xfrm>
                <a:custGeom>
                  <a:avLst/>
                  <a:gdLst>
                    <a:gd name="connsiteX0" fmla="*/ 20899 w 323701"/>
                    <a:gd name="connsiteY0" fmla="*/ 398107 h 396254"/>
                    <a:gd name="connsiteX1" fmla="*/ 15876 w 323701"/>
                    <a:gd name="connsiteY1" fmla="*/ 397549 h 396254"/>
                    <a:gd name="connsiteX2" fmla="*/ 621 w 323701"/>
                    <a:gd name="connsiteY2" fmla="*/ 372248 h 396254"/>
                    <a:gd name="connsiteX3" fmla="*/ 135310 w 323701"/>
                    <a:gd name="connsiteY3" fmla="*/ 111427 h 396254"/>
                    <a:gd name="connsiteX4" fmla="*/ 301254 w 323701"/>
                    <a:gd name="connsiteY4" fmla="*/ 178 h 396254"/>
                    <a:gd name="connsiteX5" fmla="*/ 324694 w 323701"/>
                    <a:gd name="connsiteY5" fmla="*/ 18224 h 396254"/>
                    <a:gd name="connsiteX6" fmla="*/ 306649 w 323701"/>
                    <a:gd name="connsiteY6" fmla="*/ 41664 h 396254"/>
                    <a:gd name="connsiteX7" fmla="*/ 165634 w 323701"/>
                    <a:gd name="connsiteY7" fmla="*/ 140077 h 396254"/>
                    <a:gd name="connsiteX8" fmla="*/ 41177 w 323701"/>
                    <a:gd name="connsiteY8" fmla="*/ 382294 h 396254"/>
                    <a:gd name="connsiteX9" fmla="*/ 20899 w 323701"/>
                    <a:gd name="connsiteY9" fmla="*/ 398107 h 396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23701" h="396254">
                      <a:moveTo>
                        <a:pt x="20899" y="398107"/>
                      </a:moveTo>
                      <a:cubicBezTo>
                        <a:pt x="19224" y="398107"/>
                        <a:pt x="17550" y="397921"/>
                        <a:pt x="15876" y="397549"/>
                      </a:cubicBezTo>
                      <a:cubicBezTo>
                        <a:pt x="4714" y="394759"/>
                        <a:pt x="-2170" y="383411"/>
                        <a:pt x="621" y="372248"/>
                      </a:cubicBezTo>
                      <a:cubicBezTo>
                        <a:pt x="26852" y="266022"/>
                        <a:pt x="72058" y="178214"/>
                        <a:pt x="135310" y="111427"/>
                      </a:cubicBezTo>
                      <a:cubicBezTo>
                        <a:pt x="200237" y="42780"/>
                        <a:pt x="254559" y="6317"/>
                        <a:pt x="301254" y="178"/>
                      </a:cubicBezTo>
                      <a:cubicBezTo>
                        <a:pt x="312788" y="-1310"/>
                        <a:pt x="323206" y="6689"/>
                        <a:pt x="324694" y="18224"/>
                      </a:cubicBezTo>
                      <a:cubicBezTo>
                        <a:pt x="326182" y="29758"/>
                        <a:pt x="318183" y="40176"/>
                        <a:pt x="306649" y="41664"/>
                      </a:cubicBezTo>
                      <a:cubicBezTo>
                        <a:pt x="270372" y="46501"/>
                        <a:pt x="222933" y="79615"/>
                        <a:pt x="165634" y="140077"/>
                      </a:cubicBezTo>
                      <a:cubicBezTo>
                        <a:pt x="107591" y="201654"/>
                        <a:pt x="65733" y="283138"/>
                        <a:pt x="41177" y="382294"/>
                      </a:cubicBezTo>
                      <a:cubicBezTo>
                        <a:pt x="38944" y="391782"/>
                        <a:pt x="30387" y="398107"/>
                        <a:pt x="20899" y="398107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186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32" name="任意多边形: 形状 131"/>
                <p:cNvSpPr/>
                <p:nvPr/>
              </p:nvSpPr>
              <p:spPr>
                <a:xfrm>
                  <a:off x="7941548" y="4985889"/>
                  <a:ext cx="145107" cy="130225"/>
                </a:xfrm>
                <a:custGeom>
                  <a:avLst/>
                  <a:gdLst>
                    <a:gd name="connsiteX0" fmla="*/ 13100 w 145107"/>
                    <a:gd name="connsiteY0" fmla="*/ 0 h 130224"/>
                    <a:gd name="connsiteX1" fmla="*/ 146301 w 145107"/>
                    <a:gd name="connsiteY1" fmla="*/ 111807 h 130224"/>
                    <a:gd name="connsiteX2" fmla="*/ 67794 w 145107"/>
                    <a:gd name="connsiteY2" fmla="*/ 118690 h 130224"/>
                    <a:gd name="connsiteX3" fmla="*/ 19983 w 145107"/>
                    <a:gd name="connsiteY3" fmla="*/ 78693 h 130224"/>
                    <a:gd name="connsiteX4" fmla="*/ 13100 w 145107"/>
                    <a:gd name="connsiteY4" fmla="*/ 0 h 130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107" h="130224">
                      <a:moveTo>
                        <a:pt x="13100" y="0"/>
                      </a:moveTo>
                      <a:lnTo>
                        <a:pt x="146301" y="111807"/>
                      </a:lnTo>
                      <a:cubicBezTo>
                        <a:pt x="126581" y="135434"/>
                        <a:pt x="91421" y="138410"/>
                        <a:pt x="67794" y="118690"/>
                      </a:cubicBezTo>
                      <a:lnTo>
                        <a:pt x="19983" y="78693"/>
                      </a:lnTo>
                      <a:cubicBezTo>
                        <a:pt x="-3643" y="58787"/>
                        <a:pt x="-6806" y="23626"/>
                        <a:pt x="13100" y="0"/>
                      </a:cubicBezTo>
                      <a:close/>
                    </a:path>
                  </a:pathLst>
                </a:custGeom>
                <a:solidFill>
                  <a:srgbClr val="8A8A8A"/>
                </a:solidFill>
                <a:ln w="18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33" name="任意多边形: 形状 132"/>
                <p:cNvSpPr/>
                <p:nvPr/>
              </p:nvSpPr>
              <p:spPr>
                <a:xfrm>
                  <a:off x="7921028" y="4957239"/>
                  <a:ext cx="195337" cy="180454"/>
                </a:xfrm>
                <a:custGeom>
                  <a:avLst/>
                  <a:gdLst>
                    <a:gd name="connsiteX0" fmla="*/ 124033 w 195336"/>
                    <a:gd name="connsiteY0" fmla="*/ 180826 h 180454"/>
                    <a:gd name="connsiteX1" fmla="*/ 75105 w 195336"/>
                    <a:gd name="connsiteY1" fmla="*/ 162967 h 180454"/>
                    <a:gd name="connsiteX2" fmla="*/ 27294 w 195336"/>
                    <a:gd name="connsiteY2" fmla="*/ 122969 h 180454"/>
                    <a:gd name="connsiteX3" fmla="*/ 319 w 195336"/>
                    <a:gd name="connsiteY3" fmla="*/ 71252 h 180454"/>
                    <a:gd name="connsiteX4" fmla="*/ 17807 w 195336"/>
                    <a:gd name="connsiteY4" fmla="*/ 15627 h 180454"/>
                    <a:gd name="connsiteX5" fmla="*/ 31015 w 195336"/>
                    <a:gd name="connsiteY5" fmla="*/ 0 h 180454"/>
                    <a:gd name="connsiteX6" fmla="*/ 195470 w 195336"/>
                    <a:gd name="connsiteY6" fmla="*/ 138038 h 180454"/>
                    <a:gd name="connsiteX7" fmla="*/ 182262 w 195336"/>
                    <a:gd name="connsiteY7" fmla="*/ 153665 h 180454"/>
                    <a:gd name="connsiteX8" fmla="*/ 124033 w 195336"/>
                    <a:gd name="connsiteY8" fmla="*/ 180826 h 180454"/>
                    <a:gd name="connsiteX9" fmla="*/ 41061 w 195336"/>
                    <a:gd name="connsiteY9" fmla="*/ 61764 h 180454"/>
                    <a:gd name="connsiteX10" fmla="*/ 41061 w 195336"/>
                    <a:gd name="connsiteY10" fmla="*/ 67717 h 180454"/>
                    <a:gd name="connsiteX11" fmla="*/ 53525 w 195336"/>
                    <a:gd name="connsiteY11" fmla="*/ 91715 h 180454"/>
                    <a:gd name="connsiteX12" fmla="*/ 101336 w 195336"/>
                    <a:gd name="connsiteY12" fmla="*/ 131713 h 180454"/>
                    <a:gd name="connsiteX13" fmla="*/ 132962 w 195336"/>
                    <a:gd name="connsiteY13" fmla="*/ 138782 h 180454"/>
                    <a:gd name="connsiteX14" fmla="*/ 41061 w 195336"/>
                    <a:gd name="connsiteY14" fmla="*/ 61764 h 1804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95336" h="180454">
                      <a:moveTo>
                        <a:pt x="124033" y="180826"/>
                      </a:moveTo>
                      <a:cubicBezTo>
                        <a:pt x="106731" y="180826"/>
                        <a:pt x="89430" y="175059"/>
                        <a:pt x="75105" y="162967"/>
                      </a:cubicBezTo>
                      <a:lnTo>
                        <a:pt x="27294" y="122969"/>
                      </a:lnTo>
                      <a:cubicBezTo>
                        <a:pt x="11667" y="109947"/>
                        <a:pt x="2180" y="91529"/>
                        <a:pt x="319" y="71252"/>
                      </a:cubicBezTo>
                      <a:cubicBezTo>
                        <a:pt x="-1541" y="50974"/>
                        <a:pt x="4784" y="31254"/>
                        <a:pt x="17807" y="15627"/>
                      </a:cubicBezTo>
                      <a:lnTo>
                        <a:pt x="31015" y="0"/>
                      </a:lnTo>
                      <a:lnTo>
                        <a:pt x="195470" y="138038"/>
                      </a:lnTo>
                      <a:lnTo>
                        <a:pt x="182262" y="153665"/>
                      </a:lnTo>
                      <a:cubicBezTo>
                        <a:pt x="167379" y="171524"/>
                        <a:pt x="145799" y="180826"/>
                        <a:pt x="124033" y="180826"/>
                      </a:cubicBezTo>
                      <a:close/>
                      <a:moveTo>
                        <a:pt x="41061" y="61764"/>
                      </a:moveTo>
                      <a:cubicBezTo>
                        <a:pt x="40875" y="63810"/>
                        <a:pt x="40875" y="65671"/>
                        <a:pt x="41061" y="67717"/>
                      </a:cubicBezTo>
                      <a:cubicBezTo>
                        <a:pt x="41805" y="77205"/>
                        <a:pt x="46270" y="85576"/>
                        <a:pt x="53525" y="91715"/>
                      </a:cubicBezTo>
                      <a:lnTo>
                        <a:pt x="101336" y="131713"/>
                      </a:lnTo>
                      <a:cubicBezTo>
                        <a:pt x="110452" y="139340"/>
                        <a:pt x="122172" y="141573"/>
                        <a:pt x="132962" y="138782"/>
                      </a:cubicBezTo>
                      <a:lnTo>
                        <a:pt x="41061" y="61764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8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34" name="任意多边形: 形状 133"/>
                <p:cNvSpPr/>
                <p:nvPr/>
              </p:nvSpPr>
              <p:spPr>
                <a:xfrm>
                  <a:off x="8042529" y="4408303"/>
                  <a:ext cx="721816" cy="736699"/>
                </a:xfrm>
                <a:custGeom>
                  <a:avLst/>
                  <a:gdLst>
                    <a:gd name="connsiteX0" fmla="*/ 391795 w 721816"/>
                    <a:gd name="connsiteY0" fmla="*/ 2 h 736699"/>
                    <a:gd name="connsiteX1" fmla="*/ 517806 w 721816"/>
                    <a:gd name="connsiteY1" fmla="*/ 120424 h 736699"/>
                    <a:gd name="connsiteX2" fmla="*/ 712066 w 721816"/>
                    <a:gd name="connsiteY2" fmla="*/ 32268 h 736699"/>
                    <a:gd name="connsiteX3" fmla="*/ 720595 w 721816"/>
                    <a:gd name="connsiteY3" fmla="*/ 33447 h 736699"/>
                    <a:gd name="connsiteX4" fmla="*/ 720647 w 721816"/>
                    <a:gd name="connsiteY4" fmla="*/ 33516 h 736699"/>
                    <a:gd name="connsiteX5" fmla="*/ 721219 w 721816"/>
                    <a:gd name="connsiteY5" fmla="*/ 40154 h 736699"/>
                    <a:gd name="connsiteX6" fmla="*/ 417561 w 721816"/>
                    <a:gd name="connsiteY6" fmla="*/ 626434 h 736699"/>
                    <a:gd name="connsiteX7" fmla="*/ 156966 w 721816"/>
                    <a:gd name="connsiteY7" fmla="*/ 720963 h 736699"/>
                    <a:gd name="connsiteX8" fmla="*/ 109282 w 721816"/>
                    <a:gd name="connsiteY8" fmla="*/ 700994 h 736699"/>
                    <a:gd name="connsiteX9" fmla="*/ 13874 w 721816"/>
                    <a:gd name="connsiteY9" fmla="*/ 467867 h 736699"/>
                    <a:gd name="connsiteX10" fmla="*/ 41053 w 721816"/>
                    <a:gd name="connsiteY10" fmla="*/ 422996 h 736699"/>
                    <a:gd name="connsiteX11" fmla="*/ 391795 w 721816"/>
                    <a:gd name="connsiteY11" fmla="*/ 0 h 736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21816" h="736699">
                      <a:moveTo>
                        <a:pt x="391795" y="2"/>
                      </a:moveTo>
                      <a:cubicBezTo>
                        <a:pt x="446249" y="60718"/>
                        <a:pt x="488371" y="100785"/>
                        <a:pt x="517806" y="120424"/>
                      </a:cubicBezTo>
                      <a:cubicBezTo>
                        <a:pt x="545425" y="138756"/>
                        <a:pt x="610209" y="109318"/>
                        <a:pt x="712066" y="32268"/>
                      </a:cubicBezTo>
                      <a:cubicBezTo>
                        <a:pt x="714746" y="30238"/>
                        <a:pt x="718566" y="30766"/>
                        <a:pt x="720595" y="33447"/>
                      </a:cubicBezTo>
                      <a:cubicBezTo>
                        <a:pt x="720614" y="33470"/>
                        <a:pt x="720631" y="33494"/>
                        <a:pt x="720647" y="33516"/>
                      </a:cubicBezTo>
                      <a:cubicBezTo>
                        <a:pt x="722084" y="35440"/>
                        <a:pt x="722305" y="38013"/>
                        <a:pt x="721219" y="40154"/>
                      </a:cubicBezTo>
                      <a:lnTo>
                        <a:pt x="417561" y="626434"/>
                      </a:lnTo>
                      <a:cubicBezTo>
                        <a:pt x="368591" y="720938"/>
                        <a:pt x="255239" y="762214"/>
                        <a:pt x="156966" y="720963"/>
                      </a:cubicBezTo>
                      <a:lnTo>
                        <a:pt x="109282" y="700994"/>
                      </a:lnTo>
                      <a:cubicBezTo>
                        <a:pt x="18599" y="663001"/>
                        <a:pt x="-24118" y="558548"/>
                        <a:pt x="13874" y="467867"/>
                      </a:cubicBezTo>
                      <a:cubicBezTo>
                        <a:pt x="20552" y="451697"/>
                        <a:pt x="29813" y="436643"/>
                        <a:pt x="41053" y="422996"/>
                      </a:cubicBezTo>
                      <a:lnTo>
                        <a:pt x="391795" y="0"/>
                      </a:lnTo>
                      <a:close/>
                    </a:path>
                  </a:pathLst>
                </a:custGeom>
                <a:solidFill>
                  <a:srgbClr val="E7F1DB"/>
                </a:solidFill>
                <a:ln w="18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35" name="任意多边形: 形状 134"/>
                <p:cNvSpPr/>
                <p:nvPr/>
              </p:nvSpPr>
              <p:spPr>
                <a:xfrm>
                  <a:off x="8042735" y="4408398"/>
                  <a:ext cx="692051" cy="736699"/>
                </a:xfrm>
                <a:custGeom>
                  <a:avLst/>
                  <a:gdLst>
                    <a:gd name="connsiteX0" fmla="*/ 235971 w 692050"/>
                    <a:gd name="connsiteY0" fmla="*/ 736774 h 736699"/>
                    <a:gd name="connsiteX1" fmla="*/ 157018 w 692050"/>
                    <a:gd name="connsiteY1" fmla="*/ 720804 h 736699"/>
                    <a:gd name="connsiteX2" fmla="*/ 109331 w 692050"/>
                    <a:gd name="connsiteY2" fmla="*/ 700834 h 736699"/>
                    <a:gd name="connsiteX3" fmla="*/ 13359 w 692050"/>
                    <a:gd name="connsiteY3" fmla="*/ 604103 h 736699"/>
                    <a:gd name="connsiteX4" fmla="*/ 13923 w 692050"/>
                    <a:gd name="connsiteY4" fmla="*/ 467709 h 736699"/>
                    <a:gd name="connsiteX5" fmla="*/ 41103 w 692050"/>
                    <a:gd name="connsiteY5" fmla="*/ 422838 h 736699"/>
                    <a:gd name="connsiteX6" fmla="*/ 391749 w 692050"/>
                    <a:gd name="connsiteY6" fmla="*/ 0 h 736699"/>
                    <a:gd name="connsiteX7" fmla="*/ 407594 w 692050"/>
                    <a:gd name="connsiteY7" fmla="*/ 17333 h 736699"/>
                    <a:gd name="connsiteX8" fmla="*/ 517857 w 692050"/>
                    <a:gd name="connsiteY8" fmla="*/ 120264 h 736699"/>
                    <a:gd name="connsiteX9" fmla="*/ 663759 w 692050"/>
                    <a:gd name="connsiteY9" fmla="*/ 67077 h 736699"/>
                    <a:gd name="connsiteX10" fmla="*/ 693509 w 692050"/>
                    <a:gd name="connsiteY10" fmla="*/ 93416 h 736699"/>
                    <a:gd name="connsiteX11" fmla="*/ 417610 w 692050"/>
                    <a:gd name="connsiteY11" fmla="*/ 626274 h 736699"/>
                    <a:gd name="connsiteX12" fmla="*/ 305849 w 692050"/>
                    <a:gd name="connsiteY12" fmla="*/ 724501 h 736699"/>
                    <a:gd name="connsiteX13" fmla="*/ 235971 w 692050"/>
                    <a:gd name="connsiteY13" fmla="*/ 736774 h 736699"/>
                    <a:gd name="connsiteX14" fmla="*/ 393273 w 692050"/>
                    <a:gd name="connsiteY14" fmla="*/ 62121 h 736699"/>
                    <a:gd name="connsiteX15" fmla="*/ 72544 w 692050"/>
                    <a:gd name="connsiteY15" fmla="*/ 448890 h 736699"/>
                    <a:gd name="connsiteX16" fmla="*/ 51593 w 692050"/>
                    <a:gd name="connsiteY16" fmla="*/ 483399 h 736699"/>
                    <a:gd name="connsiteX17" fmla="*/ 51208 w 692050"/>
                    <a:gd name="connsiteY17" fmla="*/ 588429 h 736699"/>
                    <a:gd name="connsiteX18" fmla="*/ 125116 w 692050"/>
                    <a:gd name="connsiteY18" fmla="*/ 663005 h 736699"/>
                    <a:gd name="connsiteX19" fmla="*/ 172801 w 692050"/>
                    <a:gd name="connsiteY19" fmla="*/ 682976 h 736699"/>
                    <a:gd name="connsiteX20" fmla="*/ 291740 w 692050"/>
                    <a:gd name="connsiteY20" fmla="*/ 685860 h 736699"/>
                    <a:gd name="connsiteX21" fmla="*/ 381283 w 692050"/>
                    <a:gd name="connsiteY21" fmla="*/ 607269 h 736699"/>
                    <a:gd name="connsiteX22" fmla="*/ 623512 w 692050"/>
                    <a:gd name="connsiteY22" fmla="*/ 139476 h 736699"/>
                    <a:gd name="connsiteX23" fmla="*/ 495278 w 692050"/>
                    <a:gd name="connsiteY23" fmla="*/ 154229 h 736699"/>
                    <a:gd name="connsiteX24" fmla="*/ 393273 w 692050"/>
                    <a:gd name="connsiteY24" fmla="*/ 62121 h 736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692050" h="736699">
                      <a:moveTo>
                        <a:pt x="235971" y="736774"/>
                      </a:moveTo>
                      <a:cubicBezTo>
                        <a:pt x="209107" y="736694"/>
                        <a:pt x="182309" y="731446"/>
                        <a:pt x="157018" y="720804"/>
                      </a:cubicBezTo>
                      <a:lnTo>
                        <a:pt x="109331" y="700834"/>
                      </a:lnTo>
                      <a:cubicBezTo>
                        <a:pt x="65442" y="682492"/>
                        <a:pt x="31390" y="648143"/>
                        <a:pt x="13359" y="604103"/>
                      </a:cubicBezTo>
                      <a:cubicBezTo>
                        <a:pt x="-4671" y="560063"/>
                        <a:pt x="-4418" y="511599"/>
                        <a:pt x="13923" y="467709"/>
                      </a:cubicBezTo>
                      <a:cubicBezTo>
                        <a:pt x="20602" y="451537"/>
                        <a:pt x="29864" y="436485"/>
                        <a:pt x="41103" y="422838"/>
                      </a:cubicBezTo>
                      <a:lnTo>
                        <a:pt x="391749" y="0"/>
                      </a:lnTo>
                      <a:lnTo>
                        <a:pt x="407594" y="17333"/>
                      </a:lnTo>
                      <a:cubicBezTo>
                        <a:pt x="454302" y="68187"/>
                        <a:pt x="491258" y="102764"/>
                        <a:pt x="517857" y="120264"/>
                      </a:cubicBezTo>
                      <a:cubicBezTo>
                        <a:pt x="540881" y="135402"/>
                        <a:pt x="589994" y="117598"/>
                        <a:pt x="663759" y="67077"/>
                      </a:cubicBezTo>
                      <a:lnTo>
                        <a:pt x="693509" y="93416"/>
                      </a:lnTo>
                      <a:lnTo>
                        <a:pt x="417610" y="626274"/>
                      </a:lnTo>
                      <a:cubicBezTo>
                        <a:pt x="394036" y="672011"/>
                        <a:pt x="354196" y="706889"/>
                        <a:pt x="305849" y="724501"/>
                      </a:cubicBezTo>
                      <a:cubicBezTo>
                        <a:pt x="283445" y="732614"/>
                        <a:pt x="259798" y="736766"/>
                        <a:pt x="235971" y="736774"/>
                      </a:cubicBezTo>
                      <a:close/>
                      <a:moveTo>
                        <a:pt x="393273" y="62121"/>
                      </a:moveTo>
                      <a:lnTo>
                        <a:pt x="72544" y="448890"/>
                      </a:lnTo>
                      <a:cubicBezTo>
                        <a:pt x="63892" y="459319"/>
                        <a:pt x="56897" y="470959"/>
                        <a:pt x="51593" y="483399"/>
                      </a:cubicBezTo>
                      <a:cubicBezTo>
                        <a:pt x="37375" y="517176"/>
                        <a:pt x="37319" y="554474"/>
                        <a:pt x="51208" y="588429"/>
                      </a:cubicBezTo>
                      <a:cubicBezTo>
                        <a:pt x="65098" y="622384"/>
                        <a:pt x="91336" y="648786"/>
                        <a:pt x="125116" y="663005"/>
                      </a:cubicBezTo>
                      <a:lnTo>
                        <a:pt x="172801" y="682976"/>
                      </a:lnTo>
                      <a:cubicBezTo>
                        <a:pt x="210789" y="698856"/>
                        <a:pt x="253093" y="699968"/>
                        <a:pt x="291740" y="685860"/>
                      </a:cubicBezTo>
                      <a:cubicBezTo>
                        <a:pt x="330545" y="671846"/>
                        <a:pt x="362244" y="644013"/>
                        <a:pt x="381283" y="607269"/>
                      </a:cubicBezTo>
                      <a:lnTo>
                        <a:pt x="623512" y="139476"/>
                      </a:lnTo>
                      <a:cubicBezTo>
                        <a:pt x="565938" y="169558"/>
                        <a:pt x="525287" y="173999"/>
                        <a:pt x="495278" y="154229"/>
                      </a:cubicBezTo>
                      <a:cubicBezTo>
                        <a:pt x="468744" y="136985"/>
                        <a:pt x="435294" y="106686"/>
                        <a:pt x="393273" y="62121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18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36" name="任意多边形: 形状 135"/>
                <p:cNvSpPr/>
                <p:nvPr/>
              </p:nvSpPr>
              <p:spPr>
                <a:xfrm>
                  <a:off x="7824970" y="4243422"/>
                  <a:ext cx="559966" cy="749722"/>
                </a:xfrm>
                <a:custGeom>
                  <a:avLst/>
                  <a:gdLst>
                    <a:gd name="connsiteX0" fmla="*/ 560907 w 559965"/>
                    <a:gd name="connsiteY0" fmla="*/ 0 h 749721"/>
                    <a:gd name="connsiteX1" fmla="*/ 533374 w 559965"/>
                    <a:gd name="connsiteY1" fmla="*/ 157014 h 749721"/>
                    <a:gd name="connsiteX2" fmla="*/ 560907 w 559965"/>
                    <a:gd name="connsiteY2" fmla="*/ 141573 h 749721"/>
                    <a:gd name="connsiteX3" fmla="*/ 420822 w 559965"/>
                    <a:gd name="connsiteY3" fmla="*/ 607033 h 749721"/>
                    <a:gd name="connsiteX4" fmla="*/ 170791 w 559965"/>
                    <a:gd name="connsiteY4" fmla="*/ 741350 h 749721"/>
                    <a:gd name="connsiteX5" fmla="*/ 103260 w 559965"/>
                    <a:gd name="connsiteY5" fmla="*/ 705817 h 749721"/>
                    <a:gd name="connsiteX6" fmla="*/ 76657 w 559965"/>
                    <a:gd name="connsiteY6" fmla="*/ 684423 h 749721"/>
                    <a:gd name="connsiteX7" fmla="*/ 44845 w 559965"/>
                    <a:gd name="connsiteY7" fmla="*/ 397185 h 749721"/>
                    <a:gd name="connsiteX8" fmla="*/ 81308 w 559965"/>
                    <a:gd name="connsiteY8" fmla="*/ 361652 h 749721"/>
                    <a:gd name="connsiteX9" fmla="*/ 560907 w 559965"/>
                    <a:gd name="connsiteY9" fmla="*/ 0 h 749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59965" h="749721">
                      <a:moveTo>
                        <a:pt x="560907" y="0"/>
                      </a:moveTo>
                      <a:cubicBezTo>
                        <a:pt x="529467" y="92646"/>
                        <a:pt x="520351" y="144921"/>
                        <a:pt x="533374" y="157014"/>
                      </a:cubicBezTo>
                      <a:cubicBezTo>
                        <a:pt x="546396" y="169106"/>
                        <a:pt x="555698" y="163897"/>
                        <a:pt x="560907" y="141573"/>
                      </a:cubicBezTo>
                      <a:lnTo>
                        <a:pt x="420822" y="607033"/>
                      </a:lnTo>
                      <a:cubicBezTo>
                        <a:pt x="388824" y="713259"/>
                        <a:pt x="276831" y="773348"/>
                        <a:pt x="170791" y="741350"/>
                      </a:cubicBezTo>
                      <a:cubicBezTo>
                        <a:pt x="146235" y="733909"/>
                        <a:pt x="123166" y="721816"/>
                        <a:pt x="103260" y="705817"/>
                      </a:cubicBezTo>
                      <a:lnTo>
                        <a:pt x="76657" y="684423"/>
                      </a:lnTo>
                      <a:cubicBezTo>
                        <a:pt x="-11523" y="613916"/>
                        <a:pt x="-25662" y="485180"/>
                        <a:pt x="44845" y="397185"/>
                      </a:cubicBezTo>
                      <a:cubicBezTo>
                        <a:pt x="55449" y="383977"/>
                        <a:pt x="67728" y="372070"/>
                        <a:pt x="81308" y="361652"/>
                      </a:cubicBezTo>
                      <a:lnTo>
                        <a:pt x="560907" y="0"/>
                      </a:lnTo>
                      <a:close/>
                    </a:path>
                  </a:pathLst>
                </a:custGeom>
                <a:solidFill>
                  <a:srgbClr val="E7F1DB"/>
                </a:solidFill>
                <a:ln w="18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37" name="任意多边形: 形状 136"/>
                <p:cNvSpPr/>
                <p:nvPr/>
              </p:nvSpPr>
              <p:spPr>
                <a:xfrm>
                  <a:off x="7824784" y="4243422"/>
                  <a:ext cx="559966" cy="749722"/>
                </a:xfrm>
                <a:custGeom>
                  <a:avLst/>
                  <a:gdLst>
                    <a:gd name="connsiteX0" fmla="*/ 105865 w 559965"/>
                    <a:gd name="connsiteY0" fmla="*/ 394395 h 749721"/>
                    <a:gd name="connsiteX1" fmla="*/ 76657 w 559965"/>
                    <a:gd name="connsiteY1" fmla="*/ 422672 h 749721"/>
                    <a:gd name="connsiteX2" fmla="*/ 102144 w 559965"/>
                    <a:gd name="connsiteY2" fmla="*/ 652611 h 749721"/>
                    <a:gd name="connsiteX3" fmla="*/ 128747 w 559965"/>
                    <a:gd name="connsiteY3" fmla="*/ 674005 h 749721"/>
                    <a:gd name="connsiteX4" fmla="*/ 182511 w 559965"/>
                    <a:gd name="connsiteY4" fmla="*/ 702283 h 749721"/>
                    <a:gd name="connsiteX5" fmla="*/ 381755 w 559965"/>
                    <a:gd name="connsiteY5" fmla="*/ 595313 h 749721"/>
                    <a:gd name="connsiteX6" fmla="*/ 504910 w 559965"/>
                    <a:gd name="connsiteY6" fmla="*/ 186221 h 749721"/>
                    <a:gd name="connsiteX7" fmla="*/ 487051 w 559965"/>
                    <a:gd name="connsiteY7" fmla="*/ 142875 h 749721"/>
                    <a:gd name="connsiteX8" fmla="*/ 489655 w 559965"/>
                    <a:gd name="connsiteY8" fmla="*/ 104924 h 749721"/>
                    <a:gd name="connsiteX9" fmla="*/ 105865 w 559965"/>
                    <a:gd name="connsiteY9" fmla="*/ 394395 h 749721"/>
                    <a:gd name="connsiteX10" fmla="*/ 560907 w 559965"/>
                    <a:gd name="connsiteY10" fmla="*/ 141573 h 749721"/>
                    <a:gd name="connsiteX11" fmla="*/ 557930 w 559965"/>
                    <a:gd name="connsiteY11" fmla="*/ 151433 h 749721"/>
                    <a:gd name="connsiteX12" fmla="*/ 560907 w 559965"/>
                    <a:gd name="connsiteY12" fmla="*/ 141573 h 749721"/>
                    <a:gd name="connsiteX13" fmla="*/ 560907 w 559965"/>
                    <a:gd name="connsiteY13" fmla="*/ 141573 h 749721"/>
                    <a:gd name="connsiteX14" fmla="*/ 557930 w 559965"/>
                    <a:gd name="connsiteY14" fmla="*/ 151433 h 749721"/>
                    <a:gd name="connsiteX15" fmla="*/ 560907 w 559965"/>
                    <a:gd name="connsiteY15" fmla="*/ 141573 h 749721"/>
                    <a:gd name="connsiteX16" fmla="*/ 420822 w 559965"/>
                    <a:gd name="connsiteY16" fmla="*/ 607033 h 749721"/>
                    <a:gd name="connsiteX17" fmla="*/ 170791 w 559965"/>
                    <a:gd name="connsiteY17" fmla="*/ 741350 h 749721"/>
                    <a:gd name="connsiteX18" fmla="*/ 103260 w 559965"/>
                    <a:gd name="connsiteY18" fmla="*/ 705817 h 749721"/>
                    <a:gd name="connsiteX19" fmla="*/ 76657 w 559965"/>
                    <a:gd name="connsiteY19" fmla="*/ 684423 h 749721"/>
                    <a:gd name="connsiteX20" fmla="*/ 44845 w 559965"/>
                    <a:gd name="connsiteY20" fmla="*/ 397185 h 749721"/>
                    <a:gd name="connsiteX21" fmla="*/ 81308 w 559965"/>
                    <a:gd name="connsiteY21" fmla="*/ 361652 h 749721"/>
                    <a:gd name="connsiteX22" fmla="*/ 561093 w 559965"/>
                    <a:gd name="connsiteY22" fmla="*/ 0 h 749721"/>
                    <a:gd name="connsiteX23" fmla="*/ 528165 w 559965"/>
                    <a:gd name="connsiteY23" fmla="*/ 127806 h 749721"/>
                    <a:gd name="connsiteX24" fmla="*/ 522770 w 559965"/>
                    <a:gd name="connsiteY24" fmla="*/ 132643 h 749721"/>
                    <a:gd name="connsiteX25" fmla="*/ 527979 w 559965"/>
                    <a:gd name="connsiteY25" fmla="*/ 133759 h 749721"/>
                    <a:gd name="connsiteX26" fmla="*/ 533746 w 559965"/>
                    <a:gd name="connsiteY26" fmla="*/ 157014 h 749721"/>
                    <a:gd name="connsiteX27" fmla="*/ 558302 w 559965"/>
                    <a:gd name="connsiteY27" fmla="*/ 151433 h 749721"/>
                    <a:gd name="connsiteX28" fmla="*/ 420822 w 559965"/>
                    <a:gd name="connsiteY28" fmla="*/ 607033 h 749721"/>
                    <a:gd name="connsiteX29" fmla="*/ 521095 w 559965"/>
                    <a:gd name="connsiteY29" fmla="*/ 132457 h 749721"/>
                    <a:gd name="connsiteX30" fmla="*/ 520165 w 559965"/>
                    <a:gd name="connsiteY30" fmla="*/ 135992 h 749721"/>
                    <a:gd name="connsiteX31" fmla="*/ 519979 w 559965"/>
                    <a:gd name="connsiteY31" fmla="*/ 136550 h 749721"/>
                    <a:gd name="connsiteX32" fmla="*/ 520165 w 559965"/>
                    <a:gd name="connsiteY32" fmla="*/ 136364 h 749721"/>
                    <a:gd name="connsiteX33" fmla="*/ 522584 w 559965"/>
                    <a:gd name="connsiteY33" fmla="*/ 132829 h 749721"/>
                    <a:gd name="connsiteX34" fmla="*/ 522770 w 559965"/>
                    <a:gd name="connsiteY34" fmla="*/ 132643 h 749721"/>
                    <a:gd name="connsiteX35" fmla="*/ 521095 w 559965"/>
                    <a:gd name="connsiteY35" fmla="*/ 132457 h 749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559965" h="749721">
                      <a:moveTo>
                        <a:pt x="105865" y="394395"/>
                      </a:moveTo>
                      <a:cubicBezTo>
                        <a:pt x="95075" y="402580"/>
                        <a:pt x="85215" y="412068"/>
                        <a:pt x="76657" y="422672"/>
                      </a:cubicBezTo>
                      <a:cubicBezTo>
                        <a:pt x="20289" y="493179"/>
                        <a:pt x="31637" y="596057"/>
                        <a:pt x="102144" y="652611"/>
                      </a:cubicBezTo>
                      <a:lnTo>
                        <a:pt x="128747" y="674005"/>
                      </a:lnTo>
                      <a:cubicBezTo>
                        <a:pt x="144746" y="686842"/>
                        <a:pt x="162978" y="696330"/>
                        <a:pt x="182511" y="702283"/>
                      </a:cubicBezTo>
                      <a:cubicBezTo>
                        <a:pt x="266971" y="727770"/>
                        <a:pt x="356268" y="679772"/>
                        <a:pt x="381755" y="595313"/>
                      </a:cubicBezTo>
                      <a:lnTo>
                        <a:pt x="504910" y="186221"/>
                      </a:lnTo>
                      <a:cubicBezTo>
                        <a:pt x="493004" y="174687"/>
                        <a:pt x="488167" y="159990"/>
                        <a:pt x="487051" y="142875"/>
                      </a:cubicBezTo>
                      <a:cubicBezTo>
                        <a:pt x="486307" y="131899"/>
                        <a:pt x="487423" y="119435"/>
                        <a:pt x="489655" y="104924"/>
                      </a:cubicBezTo>
                      <a:lnTo>
                        <a:pt x="105865" y="394395"/>
                      </a:lnTo>
                      <a:close/>
                      <a:moveTo>
                        <a:pt x="560907" y="141573"/>
                      </a:moveTo>
                      <a:cubicBezTo>
                        <a:pt x="559977" y="145293"/>
                        <a:pt x="559047" y="148642"/>
                        <a:pt x="557930" y="151433"/>
                      </a:cubicBezTo>
                      <a:lnTo>
                        <a:pt x="560907" y="141573"/>
                      </a:lnTo>
                      <a:close/>
                      <a:moveTo>
                        <a:pt x="560907" y="141573"/>
                      </a:moveTo>
                      <a:lnTo>
                        <a:pt x="557930" y="151433"/>
                      </a:lnTo>
                      <a:cubicBezTo>
                        <a:pt x="559047" y="148642"/>
                        <a:pt x="560163" y="145480"/>
                        <a:pt x="560907" y="141573"/>
                      </a:cubicBezTo>
                      <a:close/>
                      <a:moveTo>
                        <a:pt x="420822" y="607033"/>
                      </a:moveTo>
                      <a:cubicBezTo>
                        <a:pt x="388824" y="713259"/>
                        <a:pt x="276831" y="773348"/>
                        <a:pt x="170791" y="741350"/>
                      </a:cubicBezTo>
                      <a:cubicBezTo>
                        <a:pt x="146235" y="733909"/>
                        <a:pt x="123166" y="721816"/>
                        <a:pt x="103260" y="705817"/>
                      </a:cubicBezTo>
                      <a:lnTo>
                        <a:pt x="76657" y="684423"/>
                      </a:lnTo>
                      <a:cubicBezTo>
                        <a:pt x="-11523" y="613916"/>
                        <a:pt x="-25662" y="485180"/>
                        <a:pt x="44845" y="397185"/>
                      </a:cubicBezTo>
                      <a:cubicBezTo>
                        <a:pt x="55449" y="383977"/>
                        <a:pt x="67728" y="372070"/>
                        <a:pt x="81308" y="361652"/>
                      </a:cubicBezTo>
                      <a:lnTo>
                        <a:pt x="561093" y="0"/>
                      </a:lnTo>
                      <a:cubicBezTo>
                        <a:pt x="541001" y="58973"/>
                        <a:pt x="530025" y="101575"/>
                        <a:pt x="528165" y="127806"/>
                      </a:cubicBezTo>
                      <a:cubicBezTo>
                        <a:pt x="525932" y="129294"/>
                        <a:pt x="524258" y="130969"/>
                        <a:pt x="522770" y="132643"/>
                      </a:cubicBezTo>
                      <a:lnTo>
                        <a:pt x="527979" y="133759"/>
                      </a:lnTo>
                      <a:cubicBezTo>
                        <a:pt x="527793" y="145480"/>
                        <a:pt x="529653" y="153107"/>
                        <a:pt x="533746" y="157014"/>
                      </a:cubicBezTo>
                      <a:cubicBezTo>
                        <a:pt x="544536" y="167060"/>
                        <a:pt x="552721" y="165199"/>
                        <a:pt x="558302" y="151433"/>
                      </a:cubicBezTo>
                      <a:lnTo>
                        <a:pt x="420822" y="607033"/>
                      </a:lnTo>
                      <a:close/>
                      <a:moveTo>
                        <a:pt x="521095" y="132457"/>
                      </a:moveTo>
                      <a:cubicBezTo>
                        <a:pt x="520723" y="133945"/>
                        <a:pt x="520351" y="135248"/>
                        <a:pt x="520165" y="135992"/>
                      </a:cubicBezTo>
                      <a:cubicBezTo>
                        <a:pt x="520165" y="136178"/>
                        <a:pt x="519979" y="136364"/>
                        <a:pt x="519979" y="136550"/>
                      </a:cubicBezTo>
                      <a:cubicBezTo>
                        <a:pt x="519979" y="136550"/>
                        <a:pt x="519979" y="136364"/>
                        <a:pt x="520165" y="136364"/>
                      </a:cubicBezTo>
                      <a:cubicBezTo>
                        <a:pt x="520723" y="135434"/>
                        <a:pt x="521467" y="134317"/>
                        <a:pt x="522584" y="132829"/>
                      </a:cubicBezTo>
                      <a:cubicBezTo>
                        <a:pt x="522584" y="132829"/>
                        <a:pt x="522584" y="132643"/>
                        <a:pt x="522770" y="132643"/>
                      </a:cubicBezTo>
                      <a:lnTo>
                        <a:pt x="521095" y="132457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8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38" name="任意多边形: 形状 137"/>
                <p:cNvSpPr/>
                <p:nvPr/>
              </p:nvSpPr>
              <p:spPr>
                <a:xfrm>
                  <a:off x="7918082" y="4358413"/>
                  <a:ext cx="673447" cy="746001"/>
                </a:xfrm>
                <a:custGeom>
                  <a:avLst/>
                  <a:gdLst>
                    <a:gd name="connsiteX0" fmla="*/ 455154 w 673447"/>
                    <a:gd name="connsiteY0" fmla="*/ 59 h 746000"/>
                    <a:gd name="connsiteX1" fmla="*/ 578086 w 673447"/>
                    <a:gd name="connsiteY1" fmla="*/ 16523 h 746000"/>
                    <a:gd name="connsiteX2" fmla="*/ 629936 w 673447"/>
                    <a:gd name="connsiteY2" fmla="*/ 56526 h 746000"/>
                    <a:gd name="connsiteX3" fmla="*/ 674895 w 673447"/>
                    <a:gd name="connsiteY3" fmla="*/ 165645 h 746000"/>
                    <a:gd name="connsiteX4" fmla="*/ 674625 w 673447"/>
                    <a:gd name="connsiteY4" fmla="*/ 169403 h 746000"/>
                    <a:gd name="connsiteX5" fmla="*/ 390583 w 673447"/>
                    <a:gd name="connsiteY5" fmla="*/ 646497 h 746000"/>
                    <a:gd name="connsiteX6" fmla="*/ 110325 w 673447"/>
                    <a:gd name="connsiteY6" fmla="*/ 717633 h 746000"/>
                    <a:gd name="connsiteX7" fmla="*/ 91973 w 673447"/>
                    <a:gd name="connsiteY7" fmla="*/ 705203 h 746000"/>
                    <a:gd name="connsiteX8" fmla="*/ 81424 w 673447"/>
                    <a:gd name="connsiteY8" fmla="*/ 697253 h 746000"/>
                    <a:gd name="connsiteX9" fmla="*/ 41185 w 673447"/>
                    <a:gd name="connsiteY9" fmla="*/ 410927 h 746000"/>
                    <a:gd name="connsiteX10" fmla="*/ 60508 w 673447"/>
                    <a:gd name="connsiteY10" fmla="*/ 388684 h 746000"/>
                    <a:gd name="connsiteX11" fmla="*/ 451727 w 673447"/>
                    <a:gd name="connsiteY11" fmla="*/ 1205 h 746000"/>
                    <a:gd name="connsiteX12" fmla="*/ 455154 w 673447"/>
                    <a:gd name="connsiteY12" fmla="*/ 59 h 74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73447" h="746000">
                      <a:moveTo>
                        <a:pt x="455154" y="59"/>
                      </a:moveTo>
                      <a:lnTo>
                        <a:pt x="578086" y="16523"/>
                      </a:lnTo>
                      <a:cubicBezTo>
                        <a:pt x="601221" y="19514"/>
                        <a:pt x="621055" y="34925"/>
                        <a:pt x="629936" y="56526"/>
                      </a:cubicBezTo>
                      <a:lnTo>
                        <a:pt x="674895" y="165645"/>
                      </a:lnTo>
                      <a:cubicBezTo>
                        <a:pt x="675338" y="166910"/>
                        <a:pt x="675262" y="168249"/>
                        <a:pt x="674625" y="169403"/>
                      </a:cubicBezTo>
                      <a:lnTo>
                        <a:pt x="390583" y="646497"/>
                      </a:lnTo>
                      <a:cubicBezTo>
                        <a:pt x="332877" y="743477"/>
                        <a:pt x="207305" y="775340"/>
                        <a:pt x="110325" y="717633"/>
                      </a:cubicBezTo>
                      <a:cubicBezTo>
                        <a:pt x="104003" y="713799"/>
                        <a:pt x="97877" y="709651"/>
                        <a:pt x="91973" y="705203"/>
                      </a:cubicBezTo>
                      <a:lnTo>
                        <a:pt x="81424" y="697253"/>
                      </a:lnTo>
                      <a:cubicBezTo>
                        <a:pt x="-8760" y="629295"/>
                        <a:pt x="-26774" y="501111"/>
                        <a:pt x="41185" y="410927"/>
                      </a:cubicBezTo>
                      <a:cubicBezTo>
                        <a:pt x="47119" y="403052"/>
                        <a:pt x="53646" y="395625"/>
                        <a:pt x="60508" y="388684"/>
                      </a:cubicBezTo>
                      <a:lnTo>
                        <a:pt x="451727" y="1205"/>
                      </a:lnTo>
                      <a:cubicBezTo>
                        <a:pt x="452659" y="274"/>
                        <a:pt x="453926" y="-168"/>
                        <a:pt x="455154" y="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8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39" name="任意多边形: 形状 138"/>
                <p:cNvSpPr/>
                <p:nvPr/>
              </p:nvSpPr>
              <p:spPr>
                <a:xfrm>
                  <a:off x="7918187" y="4358206"/>
                  <a:ext cx="675308" cy="746001"/>
                </a:xfrm>
                <a:custGeom>
                  <a:avLst/>
                  <a:gdLst>
                    <a:gd name="connsiteX0" fmla="*/ 214522 w 675307"/>
                    <a:gd name="connsiteY0" fmla="*/ 746354 h 746000"/>
                    <a:gd name="connsiteX1" fmla="*/ 110331 w 675307"/>
                    <a:gd name="connsiteY1" fmla="*/ 717692 h 746000"/>
                    <a:gd name="connsiteX2" fmla="*/ 91981 w 675307"/>
                    <a:gd name="connsiteY2" fmla="*/ 705261 h 746000"/>
                    <a:gd name="connsiteX3" fmla="*/ 81433 w 675307"/>
                    <a:gd name="connsiteY3" fmla="*/ 697312 h 746000"/>
                    <a:gd name="connsiteX4" fmla="*/ 2040 w 675307"/>
                    <a:gd name="connsiteY4" fmla="*/ 562479 h 746000"/>
                    <a:gd name="connsiteX5" fmla="*/ 41191 w 675307"/>
                    <a:gd name="connsiteY5" fmla="*/ 410985 h 746000"/>
                    <a:gd name="connsiteX6" fmla="*/ 60515 w 675307"/>
                    <a:gd name="connsiteY6" fmla="*/ 388743 h 746000"/>
                    <a:gd name="connsiteX7" fmla="*/ 453151 w 675307"/>
                    <a:gd name="connsiteY7" fmla="*/ 0 h 746000"/>
                    <a:gd name="connsiteX8" fmla="*/ 578241 w 675307"/>
                    <a:gd name="connsiteY8" fmla="*/ 16691 h 746000"/>
                    <a:gd name="connsiteX9" fmla="*/ 630091 w 675307"/>
                    <a:gd name="connsiteY9" fmla="*/ 56696 h 746000"/>
                    <a:gd name="connsiteX10" fmla="*/ 675716 w 675307"/>
                    <a:gd name="connsiteY10" fmla="*/ 167714 h 746000"/>
                    <a:gd name="connsiteX11" fmla="*/ 390590 w 675307"/>
                    <a:gd name="connsiteY11" fmla="*/ 646554 h 746000"/>
                    <a:gd name="connsiteX12" fmla="*/ 214522 w 675307"/>
                    <a:gd name="connsiteY12" fmla="*/ 746353 h 746000"/>
                    <a:gd name="connsiteX13" fmla="*/ 467452 w 675307"/>
                    <a:gd name="connsiteY13" fmla="*/ 43156 h 746000"/>
                    <a:gd name="connsiteX14" fmla="*/ 89174 w 675307"/>
                    <a:gd name="connsiteY14" fmla="*/ 417792 h 746000"/>
                    <a:gd name="connsiteX15" fmla="*/ 73617 w 675307"/>
                    <a:gd name="connsiteY15" fmla="*/ 435653 h 746000"/>
                    <a:gd name="connsiteX16" fmla="*/ 42162 w 675307"/>
                    <a:gd name="connsiteY16" fmla="*/ 556840 h 746000"/>
                    <a:gd name="connsiteX17" fmla="*/ 105801 w 675307"/>
                    <a:gd name="connsiteY17" fmla="*/ 664663 h 746000"/>
                    <a:gd name="connsiteX18" fmla="*/ 116350 w 675307"/>
                    <a:gd name="connsiteY18" fmla="*/ 672610 h 746000"/>
                    <a:gd name="connsiteX19" fmla="*/ 131024 w 675307"/>
                    <a:gd name="connsiteY19" fmla="*/ 682504 h 746000"/>
                    <a:gd name="connsiteX20" fmla="*/ 214355 w 675307"/>
                    <a:gd name="connsiteY20" fmla="*/ 705464 h 746000"/>
                    <a:gd name="connsiteX21" fmla="*/ 355103 w 675307"/>
                    <a:gd name="connsiteY21" fmla="*/ 625640 h 746000"/>
                    <a:gd name="connsiteX22" fmla="*/ 629810 w 675307"/>
                    <a:gd name="connsiteY22" fmla="*/ 164336 h 746000"/>
                    <a:gd name="connsiteX23" fmla="*/ 592030 w 675307"/>
                    <a:gd name="connsiteY23" fmla="*/ 72275 h 746000"/>
                    <a:gd name="connsiteX24" fmla="*/ 572530 w 675307"/>
                    <a:gd name="connsiteY24" fmla="*/ 57347 h 746000"/>
                    <a:gd name="connsiteX25" fmla="*/ 467452 w 675307"/>
                    <a:gd name="connsiteY25" fmla="*/ 43156 h 746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675307" h="746000">
                      <a:moveTo>
                        <a:pt x="214522" y="746354"/>
                      </a:moveTo>
                      <a:cubicBezTo>
                        <a:pt x="178915" y="746312"/>
                        <a:pt x="142954" y="737151"/>
                        <a:pt x="110331" y="717692"/>
                      </a:cubicBezTo>
                      <a:cubicBezTo>
                        <a:pt x="104010" y="713858"/>
                        <a:pt x="97886" y="709709"/>
                        <a:pt x="91981" y="705261"/>
                      </a:cubicBezTo>
                      <a:lnTo>
                        <a:pt x="81433" y="697312"/>
                      </a:lnTo>
                      <a:cubicBezTo>
                        <a:pt x="37900" y="664508"/>
                        <a:pt x="9657" y="616669"/>
                        <a:pt x="2040" y="562479"/>
                      </a:cubicBezTo>
                      <a:cubicBezTo>
                        <a:pt x="-5576" y="508287"/>
                        <a:pt x="8274" y="454666"/>
                        <a:pt x="41191" y="410985"/>
                      </a:cubicBezTo>
                      <a:cubicBezTo>
                        <a:pt x="47126" y="403112"/>
                        <a:pt x="53652" y="395686"/>
                        <a:pt x="60515" y="388743"/>
                      </a:cubicBezTo>
                      <a:lnTo>
                        <a:pt x="453151" y="0"/>
                      </a:lnTo>
                      <a:lnTo>
                        <a:pt x="578241" y="16691"/>
                      </a:lnTo>
                      <a:cubicBezTo>
                        <a:pt x="601265" y="19831"/>
                        <a:pt x="621210" y="35096"/>
                        <a:pt x="630091" y="56696"/>
                      </a:cubicBezTo>
                      <a:lnTo>
                        <a:pt x="675716" y="167714"/>
                      </a:lnTo>
                      <a:lnTo>
                        <a:pt x="390590" y="646554"/>
                      </a:lnTo>
                      <a:cubicBezTo>
                        <a:pt x="352305" y="710651"/>
                        <a:pt x="284248" y="746250"/>
                        <a:pt x="214522" y="746353"/>
                      </a:cubicBezTo>
                      <a:close/>
                      <a:moveTo>
                        <a:pt x="467452" y="43156"/>
                      </a:moveTo>
                      <a:lnTo>
                        <a:pt x="89174" y="417792"/>
                      </a:lnTo>
                      <a:cubicBezTo>
                        <a:pt x="83570" y="423368"/>
                        <a:pt x="78370" y="429338"/>
                        <a:pt x="73617" y="435653"/>
                      </a:cubicBezTo>
                      <a:cubicBezTo>
                        <a:pt x="47306" y="470569"/>
                        <a:pt x="36085" y="513591"/>
                        <a:pt x="42162" y="556840"/>
                      </a:cubicBezTo>
                      <a:cubicBezTo>
                        <a:pt x="48240" y="600088"/>
                        <a:pt x="70886" y="638352"/>
                        <a:pt x="105801" y="664663"/>
                      </a:cubicBezTo>
                      <a:lnTo>
                        <a:pt x="116350" y="672610"/>
                      </a:lnTo>
                      <a:cubicBezTo>
                        <a:pt x="121105" y="676193"/>
                        <a:pt x="126083" y="679479"/>
                        <a:pt x="131024" y="682504"/>
                      </a:cubicBezTo>
                      <a:cubicBezTo>
                        <a:pt x="157259" y="698078"/>
                        <a:pt x="185929" y="705473"/>
                        <a:pt x="214355" y="705464"/>
                      </a:cubicBezTo>
                      <a:cubicBezTo>
                        <a:pt x="270165" y="705590"/>
                        <a:pt x="324590" y="676954"/>
                        <a:pt x="355103" y="625640"/>
                      </a:cubicBezTo>
                      <a:lnTo>
                        <a:pt x="629810" y="164336"/>
                      </a:lnTo>
                      <a:lnTo>
                        <a:pt x="592030" y="72275"/>
                      </a:lnTo>
                      <a:cubicBezTo>
                        <a:pt x="588775" y="64231"/>
                        <a:pt x="581197" y="58521"/>
                        <a:pt x="572530" y="57347"/>
                      </a:cubicBezTo>
                      <a:lnTo>
                        <a:pt x="467452" y="43156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8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40" name="任意多边形: 形状 139"/>
                <p:cNvSpPr/>
                <p:nvPr/>
              </p:nvSpPr>
              <p:spPr>
                <a:xfrm>
                  <a:off x="8530984" y="4016573"/>
                  <a:ext cx="712515" cy="790649"/>
                </a:xfrm>
                <a:custGeom>
                  <a:avLst/>
                  <a:gdLst>
                    <a:gd name="connsiteX0" fmla="*/ 442764 w 712514"/>
                    <a:gd name="connsiteY0" fmla="*/ 641708 h 790649"/>
                    <a:gd name="connsiteX1" fmla="*/ 268077 w 712514"/>
                    <a:gd name="connsiteY1" fmla="*/ 789233 h 790649"/>
                    <a:gd name="connsiteX2" fmla="*/ 154223 w 712514"/>
                    <a:gd name="connsiteY2" fmla="*/ 593152 h 790649"/>
                    <a:gd name="connsiteX3" fmla="*/ 151619 w 712514"/>
                    <a:gd name="connsiteY3" fmla="*/ 592594 h 790649"/>
                    <a:gd name="connsiteX4" fmla="*/ 81297 w 712514"/>
                    <a:gd name="connsiteY4" fmla="*/ 624778 h 790649"/>
                    <a:gd name="connsiteX5" fmla="*/ 0 w 712514"/>
                    <a:gd name="connsiteY5" fmla="*/ 552411 h 790649"/>
                    <a:gd name="connsiteX6" fmla="*/ 52648 w 712514"/>
                    <a:gd name="connsiteY6" fmla="*/ 493251 h 790649"/>
                    <a:gd name="connsiteX7" fmla="*/ 47625 w 712514"/>
                    <a:gd name="connsiteY7" fmla="*/ 399676 h 790649"/>
                    <a:gd name="connsiteX8" fmla="*/ 144363 w 712514"/>
                    <a:gd name="connsiteY8" fmla="*/ 264056 h 790649"/>
                    <a:gd name="connsiteX9" fmla="*/ 130225 w 712514"/>
                    <a:gd name="connsiteY9" fmla="*/ 146854 h 790649"/>
                    <a:gd name="connsiteX10" fmla="*/ 296726 w 712514"/>
                    <a:gd name="connsiteY10" fmla="*/ 1747 h 790649"/>
                    <a:gd name="connsiteX11" fmla="*/ 399418 w 712514"/>
                    <a:gd name="connsiteY11" fmla="*/ 104252 h 790649"/>
                    <a:gd name="connsiteX12" fmla="*/ 655402 w 712514"/>
                    <a:gd name="connsiteY12" fmla="*/ 94764 h 790649"/>
                    <a:gd name="connsiteX13" fmla="*/ 676982 w 712514"/>
                    <a:gd name="connsiteY13" fmla="*/ 117646 h 790649"/>
                    <a:gd name="connsiteX14" fmla="*/ 649635 w 712514"/>
                    <a:gd name="connsiteY14" fmla="*/ 358748 h 790649"/>
                    <a:gd name="connsiteX15" fmla="*/ 628985 w 712514"/>
                    <a:gd name="connsiteY15" fmla="*/ 372887 h 790649"/>
                    <a:gd name="connsiteX16" fmla="*/ 661727 w 712514"/>
                    <a:gd name="connsiteY16" fmla="*/ 520226 h 790649"/>
                    <a:gd name="connsiteX17" fmla="*/ 495226 w 712514"/>
                    <a:gd name="connsiteY17" fmla="*/ 665334 h 790649"/>
                    <a:gd name="connsiteX18" fmla="*/ 442764 w 712514"/>
                    <a:gd name="connsiteY18" fmla="*/ 641708 h 790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12514" h="790649">
                      <a:moveTo>
                        <a:pt x="442764" y="641708"/>
                      </a:moveTo>
                      <a:cubicBezTo>
                        <a:pt x="415045" y="737702"/>
                        <a:pt x="341189" y="802256"/>
                        <a:pt x="268077" y="789233"/>
                      </a:cubicBezTo>
                      <a:cubicBezTo>
                        <a:pt x="195523" y="776397"/>
                        <a:pt x="148270" y="691937"/>
                        <a:pt x="154223" y="593152"/>
                      </a:cubicBezTo>
                      <a:cubicBezTo>
                        <a:pt x="153293" y="592966"/>
                        <a:pt x="152549" y="592780"/>
                        <a:pt x="151619" y="592594"/>
                      </a:cubicBezTo>
                      <a:lnTo>
                        <a:pt x="81297" y="624778"/>
                      </a:lnTo>
                      <a:lnTo>
                        <a:pt x="0" y="552411"/>
                      </a:lnTo>
                      <a:lnTo>
                        <a:pt x="52648" y="493251"/>
                      </a:lnTo>
                      <a:cubicBezTo>
                        <a:pt x="44090" y="464974"/>
                        <a:pt x="41858" y="432790"/>
                        <a:pt x="47625" y="399676"/>
                      </a:cubicBezTo>
                      <a:cubicBezTo>
                        <a:pt x="58787" y="335866"/>
                        <a:pt x="97110" y="285450"/>
                        <a:pt x="144363" y="264056"/>
                      </a:cubicBezTo>
                      <a:cubicBezTo>
                        <a:pt x="128550" y="230570"/>
                        <a:pt x="122783" y="189456"/>
                        <a:pt x="130225" y="146854"/>
                      </a:cubicBezTo>
                      <a:cubicBezTo>
                        <a:pt x="146782" y="53464"/>
                        <a:pt x="221196" y="-11648"/>
                        <a:pt x="296726" y="1747"/>
                      </a:cubicBezTo>
                      <a:cubicBezTo>
                        <a:pt x="346397" y="10490"/>
                        <a:pt x="384163" y="51046"/>
                        <a:pt x="399418" y="104252"/>
                      </a:cubicBezTo>
                      <a:cubicBezTo>
                        <a:pt x="468065" y="33186"/>
                        <a:pt x="581174" y="28536"/>
                        <a:pt x="655402" y="94764"/>
                      </a:cubicBezTo>
                      <a:cubicBezTo>
                        <a:pt x="663215" y="101833"/>
                        <a:pt x="670471" y="109461"/>
                        <a:pt x="676982" y="117646"/>
                      </a:cubicBezTo>
                      <a:cubicBezTo>
                        <a:pt x="735955" y="191688"/>
                        <a:pt x="723863" y="299775"/>
                        <a:pt x="649635" y="358748"/>
                      </a:cubicBezTo>
                      <a:cubicBezTo>
                        <a:pt x="643124" y="363957"/>
                        <a:pt x="636240" y="368608"/>
                        <a:pt x="628985" y="372887"/>
                      </a:cubicBezTo>
                      <a:cubicBezTo>
                        <a:pt x="658006" y="409722"/>
                        <a:pt x="671587" y="463672"/>
                        <a:pt x="661727" y="520226"/>
                      </a:cubicBezTo>
                      <a:cubicBezTo>
                        <a:pt x="645170" y="613616"/>
                        <a:pt x="570756" y="678728"/>
                        <a:pt x="495226" y="665334"/>
                      </a:cubicBezTo>
                      <a:cubicBezTo>
                        <a:pt x="475692" y="662357"/>
                        <a:pt x="457833" y="653986"/>
                        <a:pt x="442764" y="641708"/>
                      </a:cubicBezTo>
                      <a:close/>
                    </a:path>
                  </a:pathLst>
                </a:custGeom>
                <a:solidFill>
                  <a:srgbClr val="2C8458"/>
                </a:solidFill>
                <a:ln w="18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41" name="任意多边形: 形状 140"/>
                <p:cNvSpPr/>
                <p:nvPr/>
              </p:nvSpPr>
              <p:spPr>
                <a:xfrm>
                  <a:off x="8578218" y="4221375"/>
                  <a:ext cx="461367" cy="386953"/>
                </a:xfrm>
                <a:custGeom>
                  <a:avLst/>
                  <a:gdLst>
                    <a:gd name="connsiteX0" fmla="*/ 21041 w 461367"/>
                    <a:gd name="connsiteY0" fmla="*/ 387420 h 386953"/>
                    <a:gd name="connsiteX1" fmla="*/ 2065 w 461367"/>
                    <a:gd name="connsiteY1" fmla="*/ 375514 h 386953"/>
                    <a:gd name="connsiteX2" fmla="*/ 11925 w 461367"/>
                    <a:gd name="connsiteY2" fmla="*/ 347608 h 386953"/>
                    <a:gd name="connsiteX3" fmla="*/ 312930 w 461367"/>
                    <a:gd name="connsiteY3" fmla="*/ 152085 h 386953"/>
                    <a:gd name="connsiteX4" fmla="*/ 421761 w 461367"/>
                    <a:gd name="connsiteY4" fmla="*/ 12559 h 386953"/>
                    <a:gd name="connsiteX5" fmla="*/ 449480 w 461367"/>
                    <a:gd name="connsiteY5" fmla="*/ 1769 h 386953"/>
                    <a:gd name="connsiteX6" fmla="*/ 460270 w 461367"/>
                    <a:gd name="connsiteY6" fmla="*/ 29488 h 386953"/>
                    <a:gd name="connsiteX7" fmla="*/ 343440 w 461367"/>
                    <a:gd name="connsiteY7" fmla="*/ 180921 h 386953"/>
                    <a:gd name="connsiteX8" fmla="*/ 30157 w 461367"/>
                    <a:gd name="connsiteY8" fmla="*/ 385560 h 386953"/>
                    <a:gd name="connsiteX9" fmla="*/ 21041 w 461367"/>
                    <a:gd name="connsiteY9" fmla="*/ 387420 h 386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1367" h="386953">
                      <a:moveTo>
                        <a:pt x="21041" y="387420"/>
                      </a:moveTo>
                      <a:cubicBezTo>
                        <a:pt x="13227" y="387420"/>
                        <a:pt x="5786" y="382955"/>
                        <a:pt x="2065" y="375514"/>
                      </a:cubicBezTo>
                      <a:cubicBezTo>
                        <a:pt x="-2958" y="365096"/>
                        <a:pt x="1507" y="352631"/>
                        <a:pt x="11925" y="347608"/>
                      </a:cubicBezTo>
                      <a:cubicBezTo>
                        <a:pt x="152754" y="280078"/>
                        <a:pt x="254143" y="214221"/>
                        <a:pt x="312930" y="152085"/>
                      </a:cubicBezTo>
                      <a:cubicBezTo>
                        <a:pt x="371903" y="89764"/>
                        <a:pt x="408552" y="42697"/>
                        <a:pt x="421761" y="12559"/>
                      </a:cubicBezTo>
                      <a:cubicBezTo>
                        <a:pt x="426412" y="1955"/>
                        <a:pt x="438876" y="-2882"/>
                        <a:pt x="449480" y="1769"/>
                      </a:cubicBezTo>
                      <a:cubicBezTo>
                        <a:pt x="460084" y="6420"/>
                        <a:pt x="464921" y="18884"/>
                        <a:pt x="460270" y="29488"/>
                      </a:cubicBezTo>
                      <a:cubicBezTo>
                        <a:pt x="444829" y="64649"/>
                        <a:pt x="406692" y="114134"/>
                        <a:pt x="343440" y="180921"/>
                      </a:cubicBezTo>
                      <a:cubicBezTo>
                        <a:pt x="281118" y="246963"/>
                        <a:pt x="175636" y="315796"/>
                        <a:pt x="30157" y="385560"/>
                      </a:cubicBezTo>
                      <a:cubicBezTo>
                        <a:pt x="27180" y="386676"/>
                        <a:pt x="24017" y="387420"/>
                        <a:pt x="21041" y="387420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18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42" name="任意多边形: 形状 141"/>
                <p:cNvSpPr/>
                <p:nvPr/>
              </p:nvSpPr>
              <p:spPr>
                <a:xfrm>
                  <a:off x="8762721" y="4146213"/>
                  <a:ext cx="290215" cy="407417"/>
                </a:xfrm>
                <a:custGeom>
                  <a:avLst/>
                  <a:gdLst>
                    <a:gd name="connsiteX0" fmla="*/ 132148 w 290214"/>
                    <a:gd name="connsiteY0" fmla="*/ 408632 h 407416"/>
                    <a:gd name="connsiteX1" fmla="*/ 6388 w 290214"/>
                    <a:gd name="connsiteY1" fmla="*/ 359333 h 407416"/>
                    <a:gd name="connsiteX2" fmla="*/ 3969 w 290214"/>
                    <a:gd name="connsiteY2" fmla="*/ 334776 h 407416"/>
                    <a:gd name="connsiteX3" fmla="*/ 28526 w 290214"/>
                    <a:gd name="connsiteY3" fmla="*/ 332357 h 407416"/>
                    <a:gd name="connsiteX4" fmla="*/ 159681 w 290214"/>
                    <a:gd name="connsiteY4" fmla="*/ 370867 h 407416"/>
                    <a:gd name="connsiteX5" fmla="*/ 257907 w 290214"/>
                    <a:gd name="connsiteY5" fmla="*/ 289755 h 407416"/>
                    <a:gd name="connsiteX6" fmla="*/ 280976 w 290214"/>
                    <a:gd name="connsiteY6" fmla="*/ 281012 h 407416"/>
                    <a:gd name="connsiteX7" fmla="*/ 289719 w 290214"/>
                    <a:gd name="connsiteY7" fmla="*/ 304080 h 407416"/>
                    <a:gd name="connsiteX8" fmla="*/ 166192 w 290214"/>
                    <a:gd name="connsiteY8" fmla="*/ 405283 h 407416"/>
                    <a:gd name="connsiteX9" fmla="*/ 132148 w 290214"/>
                    <a:gd name="connsiteY9" fmla="*/ 408632 h 407416"/>
                    <a:gd name="connsiteX10" fmla="*/ 115963 w 290214"/>
                    <a:gd name="connsiteY10" fmla="*/ 292918 h 407416"/>
                    <a:gd name="connsiteX11" fmla="*/ 108335 w 290214"/>
                    <a:gd name="connsiteY11" fmla="*/ 291058 h 407416"/>
                    <a:gd name="connsiteX12" fmla="*/ 11597 w 290214"/>
                    <a:gd name="connsiteY12" fmla="*/ 164182 h 407416"/>
                    <a:gd name="connsiteX13" fmla="*/ 63129 w 290214"/>
                    <a:gd name="connsiteY13" fmla="*/ 5866 h 407416"/>
                    <a:gd name="connsiteX14" fmla="*/ 87871 w 290214"/>
                    <a:gd name="connsiteY14" fmla="*/ 4377 h 407416"/>
                    <a:gd name="connsiteX15" fmla="*/ 89360 w 290214"/>
                    <a:gd name="connsiteY15" fmla="*/ 29120 h 407416"/>
                    <a:gd name="connsiteX16" fmla="*/ 46199 w 290214"/>
                    <a:gd name="connsiteY16" fmla="*/ 158787 h 407416"/>
                    <a:gd name="connsiteX17" fmla="*/ 123776 w 290214"/>
                    <a:gd name="connsiteY17" fmla="*/ 259618 h 407416"/>
                    <a:gd name="connsiteX18" fmla="*/ 131776 w 290214"/>
                    <a:gd name="connsiteY18" fmla="*/ 283058 h 407416"/>
                    <a:gd name="connsiteX19" fmla="*/ 115963 w 290214"/>
                    <a:gd name="connsiteY19" fmla="*/ 292918 h 4074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90214" h="407416">
                      <a:moveTo>
                        <a:pt x="132148" y="408632"/>
                      </a:moveTo>
                      <a:cubicBezTo>
                        <a:pt x="88243" y="408632"/>
                        <a:pt x="46199" y="392075"/>
                        <a:pt x="6388" y="359333"/>
                      </a:cubicBezTo>
                      <a:cubicBezTo>
                        <a:pt x="-1053" y="353193"/>
                        <a:pt x="-2170" y="342217"/>
                        <a:pt x="3969" y="334776"/>
                      </a:cubicBezTo>
                      <a:cubicBezTo>
                        <a:pt x="10109" y="327335"/>
                        <a:pt x="21085" y="326218"/>
                        <a:pt x="28526" y="332357"/>
                      </a:cubicBezTo>
                      <a:cubicBezTo>
                        <a:pt x="70570" y="367146"/>
                        <a:pt x="113544" y="379796"/>
                        <a:pt x="159681" y="370867"/>
                      </a:cubicBezTo>
                      <a:cubicBezTo>
                        <a:pt x="205260" y="362123"/>
                        <a:pt x="237258" y="335706"/>
                        <a:pt x="257907" y="289755"/>
                      </a:cubicBezTo>
                      <a:cubicBezTo>
                        <a:pt x="261814" y="281012"/>
                        <a:pt x="272232" y="276919"/>
                        <a:pt x="280976" y="281012"/>
                      </a:cubicBezTo>
                      <a:cubicBezTo>
                        <a:pt x="289719" y="284918"/>
                        <a:pt x="293812" y="295336"/>
                        <a:pt x="289719" y="304080"/>
                      </a:cubicBezTo>
                      <a:cubicBezTo>
                        <a:pt x="264605" y="360449"/>
                        <a:pt x="222933" y="394493"/>
                        <a:pt x="166192" y="405283"/>
                      </a:cubicBezTo>
                      <a:cubicBezTo>
                        <a:pt x="154844" y="407516"/>
                        <a:pt x="143310" y="408632"/>
                        <a:pt x="132148" y="408632"/>
                      </a:cubicBezTo>
                      <a:close/>
                      <a:moveTo>
                        <a:pt x="115963" y="292918"/>
                      </a:moveTo>
                      <a:cubicBezTo>
                        <a:pt x="113358" y="292918"/>
                        <a:pt x="110754" y="292360"/>
                        <a:pt x="108335" y="291058"/>
                      </a:cubicBezTo>
                      <a:cubicBezTo>
                        <a:pt x="52897" y="263897"/>
                        <a:pt x="20341" y="221294"/>
                        <a:pt x="11597" y="164182"/>
                      </a:cubicBezTo>
                      <a:cubicBezTo>
                        <a:pt x="2853" y="107627"/>
                        <a:pt x="20155" y="54421"/>
                        <a:pt x="63129" y="5866"/>
                      </a:cubicBezTo>
                      <a:cubicBezTo>
                        <a:pt x="69454" y="-1390"/>
                        <a:pt x="80616" y="-1948"/>
                        <a:pt x="87871" y="4377"/>
                      </a:cubicBezTo>
                      <a:cubicBezTo>
                        <a:pt x="95127" y="10703"/>
                        <a:pt x="95685" y="21865"/>
                        <a:pt x="89360" y="29120"/>
                      </a:cubicBezTo>
                      <a:cubicBezTo>
                        <a:pt x="53083" y="70048"/>
                        <a:pt x="38944" y="112464"/>
                        <a:pt x="46199" y="158787"/>
                      </a:cubicBezTo>
                      <a:cubicBezTo>
                        <a:pt x="53269" y="204551"/>
                        <a:pt x="78756" y="237666"/>
                        <a:pt x="123776" y="259618"/>
                      </a:cubicBezTo>
                      <a:cubicBezTo>
                        <a:pt x="132520" y="263897"/>
                        <a:pt x="136054" y="274315"/>
                        <a:pt x="131776" y="283058"/>
                      </a:cubicBezTo>
                      <a:cubicBezTo>
                        <a:pt x="128613" y="289383"/>
                        <a:pt x="122474" y="292918"/>
                        <a:pt x="115963" y="292918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18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43" name="任意多边形: 形状 142"/>
                <p:cNvSpPr/>
                <p:nvPr/>
              </p:nvSpPr>
              <p:spPr>
                <a:xfrm>
                  <a:off x="8531170" y="4016614"/>
                  <a:ext cx="714375" cy="788789"/>
                </a:xfrm>
                <a:custGeom>
                  <a:avLst/>
                  <a:gdLst>
                    <a:gd name="connsiteX0" fmla="*/ 286680 w 714375"/>
                    <a:gd name="connsiteY0" fmla="*/ 790495 h 788789"/>
                    <a:gd name="connsiteX1" fmla="*/ 268077 w 714375"/>
                    <a:gd name="connsiteY1" fmla="*/ 788821 h 788789"/>
                    <a:gd name="connsiteX2" fmla="*/ 183245 w 714375"/>
                    <a:gd name="connsiteY2" fmla="*/ 725755 h 788789"/>
                    <a:gd name="connsiteX3" fmla="*/ 153665 w 714375"/>
                    <a:gd name="connsiteY3" fmla="*/ 604646 h 788789"/>
                    <a:gd name="connsiteX4" fmla="*/ 99529 w 714375"/>
                    <a:gd name="connsiteY4" fmla="*/ 630505 h 788789"/>
                    <a:gd name="connsiteX5" fmla="*/ 55066 w 714375"/>
                    <a:gd name="connsiteY5" fmla="*/ 620459 h 788789"/>
                    <a:gd name="connsiteX6" fmla="*/ 0 w 714375"/>
                    <a:gd name="connsiteY6" fmla="*/ 552184 h 788789"/>
                    <a:gd name="connsiteX7" fmla="*/ 52834 w 714375"/>
                    <a:gd name="connsiteY7" fmla="*/ 493025 h 788789"/>
                    <a:gd name="connsiteX8" fmla="*/ 47811 w 714375"/>
                    <a:gd name="connsiteY8" fmla="*/ 399635 h 788789"/>
                    <a:gd name="connsiteX9" fmla="*/ 144363 w 714375"/>
                    <a:gd name="connsiteY9" fmla="*/ 264016 h 788789"/>
                    <a:gd name="connsiteX10" fmla="*/ 130411 w 714375"/>
                    <a:gd name="connsiteY10" fmla="*/ 146813 h 788789"/>
                    <a:gd name="connsiteX11" fmla="*/ 296912 w 714375"/>
                    <a:gd name="connsiteY11" fmla="*/ 1706 h 788789"/>
                    <a:gd name="connsiteX12" fmla="*/ 399604 w 714375"/>
                    <a:gd name="connsiteY12" fmla="*/ 104211 h 788789"/>
                    <a:gd name="connsiteX13" fmla="*/ 402766 w 714375"/>
                    <a:gd name="connsiteY13" fmla="*/ 100677 h 788789"/>
                    <a:gd name="connsiteX14" fmla="*/ 649449 w 714375"/>
                    <a:gd name="connsiteY14" fmla="*/ 86538 h 788789"/>
                    <a:gd name="connsiteX15" fmla="*/ 669913 w 714375"/>
                    <a:gd name="connsiteY15" fmla="*/ 108118 h 788789"/>
                    <a:gd name="connsiteX16" fmla="*/ 677354 w 714375"/>
                    <a:gd name="connsiteY16" fmla="*/ 117606 h 788789"/>
                    <a:gd name="connsiteX17" fmla="*/ 714189 w 714375"/>
                    <a:gd name="connsiteY17" fmla="*/ 245970 h 788789"/>
                    <a:gd name="connsiteX18" fmla="*/ 649449 w 714375"/>
                    <a:gd name="connsiteY18" fmla="*/ 362800 h 788789"/>
                    <a:gd name="connsiteX19" fmla="*/ 631217 w 714375"/>
                    <a:gd name="connsiteY19" fmla="*/ 375451 h 788789"/>
                    <a:gd name="connsiteX20" fmla="*/ 661727 w 714375"/>
                    <a:gd name="connsiteY20" fmla="*/ 520186 h 788789"/>
                    <a:gd name="connsiteX21" fmla="*/ 514945 w 714375"/>
                    <a:gd name="connsiteY21" fmla="*/ 666968 h 788789"/>
                    <a:gd name="connsiteX22" fmla="*/ 495226 w 714375"/>
                    <a:gd name="connsiteY22" fmla="*/ 665293 h 788789"/>
                    <a:gd name="connsiteX23" fmla="*/ 442578 w 714375"/>
                    <a:gd name="connsiteY23" fmla="*/ 641295 h 788789"/>
                    <a:gd name="connsiteX24" fmla="*/ 373931 w 714375"/>
                    <a:gd name="connsiteY24" fmla="*/ 754590 h 788789"/>
                    <a:gd name="connsiteX25" fmla="*/ 286680 w 714375"/>
                    <a:gd name="connsiteY25" fmla="*/ 790495 h 788789"/>
                    <a:gd name="connsiteX26" fmla="*/ 195709 w 714375"/>
                    <a:gd name="connsiteY26" fmla="*/ 539348 h 788789"/>
                    <a:gd name="connsiteX27" fmla="*/ 194593 w 714375"/>
                    <a:gd name="connsiteY27" fmla="*/ 605390 h 788789"/>
                    <a:gd name="connsiteX28" fmla="*/ 275146 w 714375"/>
                    <a:gd name="connsiteY28" fmla="*/ 748451 h 788789"/>
                    <a:gd name="connsiteX29" fmla="*/ 347142 w 714375"/>
                    <a:gd name="connsiteY29" fmla="*/ 723708 h 788789"/>
                    <a:gd name="connsiteX30" fmla="*/ 403324 w 714375"/>
                    <a:gd name="connsiteY30" fmla="*/ 629947 h 788789"/>
                    <a:gd name="connsiteX31" fmla="*/ 420253 w 714375"/>
                    <a:gd name="connsiteY31" fmla="*/ 570974 h 788789"/>
                    <a:gd name="connsiteX32" fmla="*/ 468064 w 714375"/>
                    <a:gd name="connsiteY32" fmla="*/ 609297 h 788789"/>
                    <a:gd name="connsiteX33" fmla="*/ 502295 w 714375"/>
                    <a:gd name="connsiteY33" fmla="*/ 624924 h 788789"/>
                    <a:gd name="connsiteX34" fmla="*/ 574849 w 714375"/>
                    <a:gd name="connsiteY34" fmla="*/ 600925 h 788789"/>
                    <a:gd name="connsiteX35" fmla="*/ 621543 w 714375"/>
                    <a:gd name="connsiteY35" fmla="*/ 512931 h 788789"/>
                    <a:gd name="connsiteX36" fmla="*/ 598661 w 714375"/>
                    <a:gd name="connsiteY36" fmla="*/ 399821 h 788789"/>
                    <a:gd name="connsiteX37" fmla="*/ 571500 w 714375"/>
                    <a:gd name="connsiteY37" fmla="*/ 363730 h 788789"/>
                    <a:gd name="connsiteX38" fmla="*/ 610195 w 714375"/>
                    <a:gd name="connsiteY38" fmla="*/ 340290 h 788789"/>
                    <a:gd name="connsiteX39" fmla="*/ 624148 w 714375"/>
                    <a:gd name="connsiteY39" fmla="*/ 330616 h 788789"/>
                    <a:gd name="connsiteX40" fmla="*/ 645356 w 714375"/>
                    <a:gd name="connsiteY40" fmla="*/ 142907 h 788789"/>
                    <a:gd name="connsiteX41" fmla="*/ 637915 w 714375"/>
                    <a:gd name="connsiteY41" fmla="*/ 133419 h 788789"/>
                    <a:gd name="connsiteX42" fmla="*/ 622288 w 714375"/>
                    <a:gd name="connsiteY42" fmla="*/ 116862 h 788789"/>
                    <a:gd name="connsiteX43" fmla="*/ 433276 w 714375"/>
                    <a:gd name="connsiteY43" fmla="*/ 127652 h 788789"/>
                    <a:gd name="connsiteX44" fmla="*/ 380628 w 714375"/>
                    <a:gd name="connsiteY44" fmla="*/ 186811 h 788789"/>
                    <a:gd name="connsiteX45" fmla="*/ 360164 w 714375"/>
                    <a:gd name="connsiteY45" fmla="*/ 115559 h 788789"/>
                    <a:gd name="connsiteX46" fmla="*/ 289657 w 714375"/>
                    <a:gd name="connsiteY46" fmla="*/ 42076 h 788789"/>
                    <a:gd name="connsiteX47" fmla="*/ 217103 w 714375"/>
                    <a:gd name="connsiteY47" fmla="*/ 66074 h 788789"/>
                    <a:gd name="connsiteX48" fmla="*/ 170408 w 714375"/>
                    <a:gd name="connsiteY48" fmla="*/ 154069 h 788789"/>
                    <a:gd name="connsiteX49" fmla="*/ 181198 w 714375"/>
                    <a:gd name="connsiteY49" fmla="*/ 246714 h 788789"/>
                    <a:gd name="connsiteX50" fmla="*/ 198872 w 714375"/>
                    <a:gd name="connsiteY50" fmla="*/ 284107 h 788789"/>
                    <a:gd name="connsiteX51" fmla="*/ 161292 w 714375"/>
                    <a:gd name="connsiteY51" fmla="*/ 301223 h 788789"/>
                    <a:gd name="connsiteX52" fmla="*/ 87995 w 714375"/>
                    <a:gd name="connsiteY52" fmla="*/ 406704 h 788789"/>
                    <a:gd name="connsiteX53" fmla="*/ 91901 w 714375"/>
                    <a:gd name="connsiteY53" fmla="*/ 481119 h 788789"/>
                    <a:gd name="connsiteX54" fmla="*/ 98599 w 714375"/>
                    <a:gd name="connsiteY54" fmla="*/ 503071 h 788789"/>
                    <a:gd name="connsiteX55" fmla="*/ 53578 w 714375"/>
                    <a:gd name="connsiteY55" fmla="*/ 553486 h 788789"/>
                    <a:gd name="connsiteX56" fmla="*/ 84832 w 714375"/>
                    <a:gd name="connsiteY56" fmla="*/ 592368 h 788789"/>
                    <a:gd name="connsiteX57" fmla="*/ 195709 w 714375"/>
                    <a:gd name="connsiteY57" fmla="*/ 539348 h 7887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714375" h="788789">
                      <a:moveTo>
                        <a:pt x="286680" y="790495"/>
                      </a:moveTo>
                      <a:cubicBezTo>
                        <a:pt x="280355" y="790495"/>
                        <a:pt x="274216" y="789937"/>
                        <a:pt x="268077" y="788821"/>
                      </a:cubicBezTo>
                      <a:cubicBezTo>
                        <a:pt x="234218" y="782868"/>
                        <a:pt x="204080" y="760543"/>
                        <a:pt x="183245" y="725755"/>
                      </a:cubicBezTo>
                      <a:cubicBezTo>
                        <a:pt x="163525" y="692827"/>
                        <a:pt x="152921" y="649852"/>
                        <a:pt x="153665" y="604646"/>
                      </a:cubicBezTo>
                      <a:lnTo>
                        <a:pt x="99529" y="630505"/>
                      </a:lnTo>
                      <a:cubicBezTo>
                        <a:pt x="84088" y="637946"/>
                        <a:pt x="65856" y="633667"/>
                        <a:pt x="55066" y="620459"/>
                      </a:cubicBezTo>
                      <a:lnTo>
                        <a:pt x="0" y="552184"/>
                      </a:lnTo>
                      <a:lnTo>
                        <a:pt x="52834" y="493025"/>
                      </a:lnTo>
                      <a:cubicBezTo>
                        <a:pt x="43904" y="463817"/>
                        <a:pt x="42230" y="431447"/>
                        <a:pt x="47811" y="399635"/>
                      </a:cubicBezTo>
                      <a:cubicBezTo>
                        <a:pt x="58601" y="338058"/>
                        <a:pt x="95622" y="286154"/>
                        <a:pt x="144363" y="264016"/>
                      </a:cubicBezTo>
                      <a:cubicBezTo>
                        <a:pt x="128178" y="229413"/>
                        <a:pt x="123155" y="187741"/>
                        <a:pt x="130411" y="146813"/>
                      </a:cubicBezTo>
                      <a:cubicBezTo>
                        <a:pt x="146782" y="53424"/>
                        <a:pt x="221568" y="-11503"/>
                        <a:pt x="296912" y="1706"/>
                      </a:cubicBezTo>
                      <a:cubicBezTo>
                        <a:pt x="345281" y="10264"/>
                        <a:pt x="383604" y="48587"/>
                        <a:pt x="399604" y="104211"/>
                      </a:cubicBezTo>
                      <a:lnTo>
                        <a:pt x="402766" y="100677"/>
                      </a:lnTo>
                      <a:cubicBezTo>
                        <a:pt x="466948" y="28867"/>
                        <a:pt x="577453" y="22542"/>
                        <a:pt x="649449" y="86538"/>
                      </a:cubicBezTo>
                      <a:cubicBezTo>
                        <a:pt x="656890" y="93049"/>
                        <a:pt x="663587" y="100305"/>
                        <a:pt x="669913" y="108118"/>
                      </a:cubicBezTo>
                      <a:lnTo>
                        <a:pt x="677354" y="117606"/>
                      </a:lnTo>
                      <a:cubicBezTo>
                        <a:pt x="706375" y="154069"/>
                        <a:pt x="719584" y="199647"/>
                        <a:pt x="714189" y="245970"/>
                      </a:cubicBezTo>
                      <a:cubicBezTo>
                        <a:pt x="708980" y="292293"/>
                        <a:pt x="685912" y="333779"/>
                        <a:pt x="649449" y="362800"/>
                      </a:cubicBezTo>
                      <a:cubicBezTo>
                        <a:pt x="643682" y="367451"/>
                        <a:pt x="637542" y="371730"/>
                        <a:pt x="631217" y="375451"/>
                      </a:cubicBezTo>
                      <a:cubicBezTo>
                        <a:pt x="660053" y="413774"/>
                        <a:pt x="671215" y="466608"/>
                        <a:pt x="661727" y="520186"/>
                      </a:cubicBezTo>
                      <a:cubicBezTo>
                        <a:pt x="646658" y="605390"/>
                        <a:pt x="583220" y="666968"/>
                        <a:pt x="514945" y="666968"/>
                      </a:cubicBezTo>
                      <a:cubicBezTo>
                        <a:pt x="508434" y="666968"/>
                        <a:pt x="501923" y="666410"/>
                        <a:pt x="495226" y="665293"/>
                      </a:cubicBezTo>
                      <a:cubicBezTo>
                        <a:pt x="476064" y="661945"/>
                        <a:pt x="458391" y="653759"/>
                        <a:pt x="442578" y="641295"/>
                      </a:cubicBezTo>
                      <a:cubicBezTo>
                        <a:pt x="429369" y="687246"/>
                        <a:pt x="404998" y="727615"/>
                        <a:pt x="373931" y="754590"/>
                      </a:cubicBezTo>
                      <a:cubicBezTo>
                        <a:pt x="346956" y="778031"/>
                        <a:pt x="316632" y="790495"/>
                        <a:pt x="286680" y="790495"/>
                      </a:cubicBezTo>
                      <a:close/>
                      <a:moveTo>
                        <a:pt x="195709" y="539348"/>
                      </a:moveTo>
                      <a:lnTo>
                        <a:pt x="194593" y="605390"/>
                      </a:lnTo>
                      <a:cubicBezTo>
                        <a:pt x="193290" y="679804"/>
                        <a:pt x="227149" y="740079"/>
                        <a:pt x="275146" y="748451"/>
                      </a:cubicBezTo>
                      <a:cubicBezTo>
                        <a:pt x="298400" y="752544"/>
                        <a:pt x="324073" y="743800"/>
                        <a:pt x="347142" y="723708"/>
                      </a:cubicBezTo>
                      <a:cubicBezTo>
                        <a:pt x="372256" y="701756"/>
                        <a:pt x="392348" y="668456"/>
                        <a:pt x="403324" y="629947"/>
                      </a:cubicBezTo>
                      <a:lnTo>
                        <a:pt x="420253" y="570974"/>
                      </a:lnTo>
                      <a:lnTo>
                        <a:pt x="468064" y="609297"/>
                      </a:lnTo>
                      <a:cubicBezTo>
                        <a:pt x="478296" y="617482"/>
                        <a:pt x="489831" y="622877"/>
                        <a:pt x="502295" y="624924"/>
                      </a:cubicBezTo>
                      <a:cubicBezTo>
                        <a:pt x="526852" y="629203"/>
                        <a:pt x="552524" y="620645"/>
                        <a:pt x="574849" y="600925"/>
                      </a:cubicBezTo>
                      <a:cubicBezTo>
                        <a:pt x="598661" y="579717"/>
                        <a:pt x="615218" y="548463"/>
                        <a:pt x="621543" y="512931"/>
                      </a:cubicBezTo>
                      <a:cubicBezTo>
                        <a:pt x="628985" y="471073"/>
                        <a:pt x="620241" y="428843"/>
                        <a:pt x="598661" y="399821"/>
                      </a:cubicBezTo>
                      <a:lnTo>
                        <a:pt x="571500" y="363730"/>
                      </a:lnTo>
                      <a:lnTo>
                        <a:pt x="610195" y="340290"/>
                      </a:lnTo>
                      <a:cubicBezTo>
                        <a:pt x="615032" y="337313"/>
                        <a:pt x="619683" y="334151"/>
                        <a:pt x="624148" y="330616"/>
                      </a:cubicBezTo>
                      <a:cubicBezTo>
                        <a:pt x="681819" y="284665"/>
                        <a:pt x="691307" y="200577"/>
                        <a:pt x="645356" y="142907"/>
                      </a:cubicBezTo>
                      <a:lnTo>
                        <a:pt x="637915" y="133419"/>
                      </a:lnTo>
                      <a:cubicBezTo>
                        <a:pt x="633264" y="127466"/>
                        <a:pt x="627869" y="121885"/>
                        <a:pt x="622288" y="116862"/>
                      </a:cubicBezTo>
                      <a:cubicBezTo>
                        <a:pt x="567221" y="67748"/>
                        <a:pt x="482389" y="72585"/>
                        <a:pt x="433276" y="127652"/>
                      </a:cubicBezTo>
                      <a:lnTo>
                        <a:pt x="380628" y="186811"/>
                      </a:lnTo>
                      <a:lnTo>
                        <a:pt x="360164" y="115559"/>
                      </a:lnTo>
                      <a:cubicBezTo>
                        <a:pt x="348630" y="75190"/>
                        <a:pt x="322213" y="47843"/>
                        <a:pt x="289657" y="42076"/>
                      </a:cubicBezTo>
                      <a:cubicBezTo>
                        <a:pt x="265100" y="37797"/>
                        <a:pt x="239427" y="46354"/>
                        <a:pt x="217103" y="66074"/>
                      </a:cubicBezTo>
                      <a:cubicBezTo>
                        <a:pt x="193290" y="87282"/>
                        <a:pt x="176733" y="118536"/>
                        <a:pt x="170408" y="154069"/>
                      </a:cubicBezTo>
                      <a:cubicBezTo>
                        <a:pt x="164641" y="186811"/>
                        <a:pt x="168548" y="219739"/>
                        <a:pt x="181198" y="246714"/>
                      </a:cubicBezTo>
                      <a:lnTo>
                        <a:pt x="198872" y="284107"/>
                      </a:lnTo>
                      <a:lnTo>
                        <a:pt x="161292" y="301223"/>
                      </a:lnTo>
                      <a:cubicBezTo>
                        <a:pt x="124644" y="317966"/>
                        <a:pt x="96552" y="358335"/>
                        <a:pt x="87995" y="406704"/>
                      </a:cubicBezTo>
                      <a:cubicBezTo>
                        <a:pt x="83530" y="432191"/>
                        <a:pt x="84832" y="458050"/>
                        <a:pt x="91901" y="481119"/>
                      </a:cubicBezTo>
                      <a:lnTo>
                        <a:pt x="98599" y="503071"/>
                      </a:lnTo>
                      <a:lnTo>
                        <a:pt x="53578" y="553486"/>
                      </a:lnTo>
                      <a:lnTo>
                        <a:pt x="84832" y="592368"/>
                      </a:lnTo>
                      <a:lnTo>
                        <a:pt x="195709" y="539348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 w="18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63" name="组合 162"/>
              <p:cNvGrpSpPr/>
              <p:nvPr/>
            </p:nvGrpSpPr>
            <p:grpSpPr>
              <a:xfrm>
                <a:off x="9021642" y="5701425"/>
                <a:ext cx="914067" cy="525446"/>
                <a:chOff x="5885990" y="4826028"/>
                <a:chExt cx="1789658" cy="1028774"/>
              </a:xfrm>
            </p:grpSpPr>
            <p:sp>
              <p:nvSpPr>
                <p:cNvPr id="146" name="任意多边形: 形状 145"/>
                <p:cNvSpPr/>
                <p:nvPr/>
              </p:nvSpPr>
              <p:spPr>
                <a:xfrm>
                  <a:off x="6630462" y="4975229"/>
                  <a:ext cx="1012031" cy="846460"/>
                </a:xfrm>
                <a:custGeom>
                  <a:avLst/>
                  <a:gdLst>
                    <a:gd name="connsiteX0" fmla="*/ 0 w 1012031"/>
                    <a:gd name="connsiteY0" fmla="*/ 423788 h 846459"/>
                    <a:gd name="connsiteX1" fmla="*/ 506202 w 1012031"/>
                    <a:gd name="connsiteY1" fmla="*/ 847576 h 846459"/>
                    <a:gd name="connsiteX2" fmla="*/ 1012403 w 1012031"/>
                    <a:gd name="connsiteY2" fmla="*/ 423788 h 846459"/>
                    <a:gd name="connsiteX3" fmla="*/ 506202 w 1012031"/>
                    <a:gd name="connsiteY3" fmla="*/ 0 h 846459"/>
                    <a:gd name="connsiteX4" fmla="*/ 0 w 1012031"/>
                    <a:gd name="connsiteY4" fmla="*/ 423788 h 846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12031" h="846459">
                      <a:moveTo>
                        <a:pt x="0" y="423788"/>
                      </a:moveTo>
                      <a:cubicBezTo>
                        <a:pt x="0" y="657839"/>
                        <a:pt x="226634" y="847576"/>
                        <a:pt x="506202" y="847576"/>
                      </a:cubicBezTo>
                      <a:cubicBezTo>
                        <a:pt x="785770" y="847576"/>
                        <a:pt x="1012403" y="657839"/>
                        <a:pt x="1012403" y="423788"/>
                      </a:cubicBezTo>
                      <a:cubicBezTo>
                        <a:pt x="1012403" y="189737"/>
                        <a:pt x="785770" y="0"/>
                        <a:pt x="506202" y="0"/>
                      </a:cubicBezTo>
                      <a:cubicBezTo>
                        <a:pt x="226634" y="0"/>
                        <a:pt x="0" y="189737"/>
                        <a:pt x="0" y="423788"/>
                      </a:cubicBezTo>
                      <a:close/>
                    </a:path>
                  </a:pathLst>
                </a:custGeom>
                <a:solidFill>
                  <a:srgbClr val="2C8458"/>
                </a:solidFill>
                <a:ln w="18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47" name="任意多边形: 形状 146"/>
                <p:cNvSpPr/>
                <p:nvPr/>
              </p:nvSpPr>
              <p:spPr>
                <a:xfrm>
                  <a:off x="6630275" y="4975601"/>
                  <a:ext cx="699492" cy="799951"/>
                </a:xfrm>
                <a:custGeom>
                  <a:avLst/>
                  <a:gdLst>
                    <a:gd name="connsiteX0" fmla="*/ 678284 w 699492"/>
                    <a:gd name="connsiteY0" fmla="*/ 172083 h 799951"/>
                    <a:gd name="connsiteX1" fmla="*/ 502481 w 699492"/>
                    <a:gd name="connsiteY1" fmla="*/ 0 h 799951"/>
                    <a:gd name="connsiteX2" fmla="*/ 0 w 699492"/>
                    <a:gd name="connsiteY2" fmla="*/ 423602 h 799951"/>
                    <a:gd name="connsiteX3" fmla="*/ 274774 w 699492"/>
                    <a:gd name="connsiteY3" fmla="*/ 800137 h 799951"/>
                    <a:gd name="connsiteX4" fmla="*/ 678284 w 699492"/>
                    <a:gd name="connsiteY4" fmla="*/ 172083 h 799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9492" h="799951">
                      <a:moveTo>
                        <a:pt x="678284" y="172083"/>
                      </a:moveTo>
                      <a:cubicBezTo>
                        <a:pt x="646844" y="95250"/>
                        <a:pt x="584150" y="37393"/>
                        <a:pt x="502481" y="0"/>
                      </a:cubicBezTo>
                      <a:cubicBezTo>
                        <a:pt x="224544" y="1674"/>
                        <a:pt x="0" y="190686"/>
                        <a:pt x="0" y="423602"/>
                      </a:cubicBezTo>
                      <a:cubicBezTo>
                        <a:pt x="0" y="587685"/>
                        <a:pt x="111807" y="729816"/>
                        <a:pt x="274774" y="800137"/>
                      </a:cubicBezTo>
                      <a:cubicBezTo>
                        <a:pt x="585639" y="660053"/>
                        <a:pt x="765535" y="384349"/>
                        <a:pt x="678284" y="172083"/>
                      </a:cubicBezTo>
                      <a:close/>
                    </a:path>
                  </a:pathLst>
                </a:custGeom>
                <a:solidFill>
                  <a:srgbClr val="8A8A8A"/>
                </a:solidFill>
                <a:ln w="18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48" name="任意多边形: 形状 147"/>
                <p:cNvSpPr/>
                <p:nvPr/>
              </p:nvSpPr>
              <p:spPr>
                <a:xfrm>
                  <a:off x="5919277" y="4858900"/>
                  <a:ext cx="1237134" cy="932036"/>
                </a:xfrm>
                <a:custGeom>
                  <a:avLst/>
                  <a:gdLst>
                    <a:gd name="connsiteX0" fmla="*/ 21962 w 1237133"/>
                    <a:gd name="connsiteY0" fmla="*/ 710973 h 932036"/>
                    <a:gd name="connsiteX1" fmla="*/ 781342 w 1237133"/>
                    <a:gd name="connsiteY1" fmla="*/ 863589 h 932036"/>
                    <a:gd name="connsiteX2" fmla="*/ 1215237 w 1237133"/>
                    <a:gd name="connsiteY2" fmla="*/ 221943 h 932036"/>
                    <a:gd name="connsiteX3" fmla="*/ 1215228 w 1237133"/>
                    <a:gd name="connsiteY3" fmla="*/ 221920 h 932036"/>
                    <a:gd name="connsiteX4" fmla="*/ 455847 w 1237133"/>
                    <a:gd name="connsiteY4" fmla="*/ 69305 h 932036"/>
                    <a:gd name="connsiteX5" fmla="*/ 21952 w 1237133"/>
                    <a:gd name="connsiteY5" fmla="*/ 710951 h 932036"/>
                    <a:gd name="connsiteX6" fmla="*/ 21961 w 1237133"/>
                    <a:gd name="connsiteY6" fmla="*/ 710973 h 9320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37133" h="932036">
                      <a:moveTo>
                        <a:pt x="21962" y="710973"/>
                      </a:moveTo>
                      <a:cubicBezTo>
                        <a:pt x="111842" y="930303"/>
                        <a:pt x="451827" y="998630"/>
                        <a:pt x="781342" y="863589"/>
                      </a:cubicBezTo>
                      <a:cubicBezTo>
                        <a:pt x="1110855" y="728546"/>
                        <a:pt x="1305117" y="441271"/>
                        <a:pt x="1215237" y="221943"/>
                      </a:cubicBezTo>
                      <a:cubicBezTo>
                        <a:pt x="1215234" y="221935"/>
                        <a:pt x="1215230" y="221928"/>
                        <a:pt x="1215228" y="221920"/>
                      </a:cubicBezTo>
                      <a:cubicBezTo>
                        <a:pt x="1125347" y="2591"/>
                        <a:pt x="785360" y="-65738"/>
                        <a:pt x="455847" y="69305"/>
                      </a:cubicBezTo>
                      <a:cubicBezTo>
                        <a:pt x="126335" y="204346"/>
                        <a:pt x="-67928" y="491621"/>
                        <a:pt x="21952" y="710951"/>
                      </a:cubicBezTo>
                      <a:cubicBezTo>
                        <a:pt x="21955" y="710958"/>
                        <a:pt x="21958" y="710966"/>
                        <a:pt x="21961" y="710973"/>
                      </a:cubicBezTo>
                      <a:close/>
                    </a:path>
                  </a:pathLst>
                </a:custGeom>
                <a:solidFill>
                  <a:srgbClr val="2C8458"/>
                </a:solidFill>
                <a:ln w="1860" cap="flat">
                  <a:solidFill>
                    <a:srgbClr val="2C8458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49" name="任意多边形: 形状 148"/>
                <p:cNvSpPr/>
                <p:nvPr/>
              </p:nvSpPr>
              <p:spPr>
                <a:xfrm>
                  <a:off x="5919764" y="5124987"/>
                  <a:ext cx="1235273" cy="666006"/>
                </a:xfrm>
                <a:custGeom>
                  <a:avLst/>
                  <a:gdLst>
                    <a:gd name="connsiteX0" fmla="*/ 781019 w 1235273"/>
                    <a:gd name="connsiteY0" fmla="*/ 457461 h 666005"/>
                    <a:gd name="connsiteX1" fmla="*/ 21624 w 1235273"/>
                    <a:gd name="connsiteY1" fmla="*/ 304912 h 666005"/>
                    <a:gd name="connsiteX2" fmla="*/ 7671 w 1235273"/>
                    <a:gd name="connsiteY2" fmla="*/ 260635 h 666005"/>
                    <a:gd name="connsiteX3" fmla="*/ 21624 w 1235273"/>
                    <a:gd name="connsiteY3" fmla="*/ 444810 h 666005"/>
                    <a:gd name="connsiteX4" fmla="*/ 781019 w 1235273"/>
                    <a:gd name="connsiteY4" fmla="*/ 597359 h 666005"/>
                    <a:gd name="connsiteX5" fmla="*/ 1228806 w 1235273"/>
                    <a:gd name="connsiteY5" fmla="*/ 0 h 666005"/>
                    <a:gd name="connsiteX6" fmla="*/ 781019 w 1235273"/>
                    <a:gd name="connsiteY6" fmla="*/ 457461 h 6660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35273" h="666005">
                      <a:moveTo>
                        <a:pt x="781019" y="457461"/>
                      </a:moveTo>
                      <a:cubicBezTo>
                        <a:pt x="451551" y="592522"/>
                        <a:pt x="111479" y="524247"/>
                        <a:pt x="21624" y="304912"/>
                      </a:cubicBezTo>
                      <a:cubicBezTo>
                        <a:pt x="15670" y="290401"/>
                        <a:pt x="11206" y="275704"/>
                        <a:pt x="7671" y="260635"/>
                      </a:cubicBezTo>
                      <a:cubicBezTo>
                        <a:pt x="-5538" y="324073"/>
                        <a:pt x="-2189" y="386767"/>
                        <a:pt x="21624" y="444810"/>
                      </a:cubicBezTo>
                      <a:cubicBezTo>
                        <a:pt x="111479" y="664146"/>
                        <a:pt x="451551" y="732420"/>
                        <a:pt x="781019" y="597359"/>
                      </a:cubicBezTo>
                      <a:cubicBezTo>
                        <a:pt x="1088721" y="471227"/>
                        <a:pt x="1278291" y="212266"/>
                        <a:pt x="1228806" y="0"/>
                      </a:cubicBezTo>
                      <a:cubicBezTo>
                        <a:pt x="1191971" y="176361"/>
                        <a:pt x="1023237" y="358118"/>
                        <a:pt x="781019" y="457461"/>
                      </a:cubicBezTo>
                      <a:close/>
                    </a:path>
                  </a:pathLst>
                </a:custGeom>
                <a:solidFill>
                  <a:srgbClr val="8A8A8A"/>
                </a:solidFill>
                <a:ln w="18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50" name="任意多边形: 形状 149"/>
                <p:cNvSpPr/>
                <p:nvPr/>
              </p:nvSpPr>
              <p:spPr>
                <a:xfrm>
                  <a:off x="5885990" y="4826028"/>
                  <a:ext cx="1789658" cy="1028774"/>
                </a:xfrm>
                <a:custGeom>
                  <a:avLst/>
                  <a:gdLst>
                    <a:gd name="connsiteX0" fmla="*/ 1250673 w 1789658"/>
                    <a:gd name="connsiteY0" fmla="*/ 115714 h 1028774"/>
                    <a:gd name="connsiteX1" fmla="*/ 1190398 w 1789658"/>
                    <a:gd name="connsiteY1" fmla="*/ 119063 h 1028774"/>
                    <a:gd name="connsiteX2" fmla="*/ 476581 w 1789658"/>
                    <a:gd name="connsiteY2" fmla="*/ 71066 h 1028774"/>
                    <a:gd name="connsiteX3" fmla="*/ 319009 w 1789658"/>
                    <a:gd name="connsiteY3" fmla="*/ 152549 h 1028774"/>
                    <a:gd name="connsiteX4" fmla="*/ 308777 w 1789658"/>
                    <a:gd name="connsiteY4" fmla="*/ 198872 h 1028774"/>
                    <a:gd name="connsiteX5" fmla="*/ 355100 w 1789658"/>
                    <a:gd name="connsiteY5" fmla="*/ 209104 h 1028774"/>
                    <a:gd name="connsiteX6" fmla="*/ 501882 w 1789658"/>
                    <a:gd name="connsiteY6" fmla="*/ 133016 h 1028774"/>
                    <a:gd name="connsiteX7" fmla="*/ 1217559 w 1789658"/>
                    <a:gd name="connsiteY7" fmla="*/ 267147 h 1028774"/>
                    <a:gd name="connsiteX8" fmla="*/ 1161191 w 1789658"/>
                    <a:gd name="connsiteY8" fmla="*/ 588058 h 1028774"/>
                    <a:gd name="connsiteX9" fmla="*/ 801957 w 1789658"/>
                    <a:gd name="connsiteY9" fmla="*/ 865064 h 1028774"/>
                    <a:gd name="connsiteX10" fmla="*/ 351752 w 1789658"/>
                    <a:gd name="connsiteY10" fmla="*/ 919944 h 1028774"/>
                    <a:gd name="connsiteX11" fmla="*/ 86279 w 1789658"/>
                    <a:gd name="connsiteY11" fmla="*/ 730933 h 1028774"/>
                    <a:gd name="connsiteX12" fmla="*/ 203668 w 1789658"/>
                    <a:gd name="connsiteY12" fmla="*/ 333934 h 1028774"/>
                    <a:gd name="connsiteX13" fmla="*/ 201993 w 1789658"/>
                    <a:gd name="connsiteY13" fmla="*/ 286681 h 1028774"/>
                    <a:gd name="connsiteX14" fmla="*/ 154554 w 1789658"/>
                    <a:gd name="connsiteY14" fmla="*/ 288355 h 1028774"/>
                    <a:gd name="connsiteX15" fmla="*/ 24330 w 1789658"/>
                    <a:gd name="connsiteY15" fmla="*/ 756420 h 1028774"/>
                    <a:gd name="connsiteX16" fmla="*/ 338543 w 1789658"/>
                    <a:gd name="connsiteY16" fmla="*/ 985801 h 1028774"/>
                    <a:gd name="connsiteX17" fmla="*/ 478442 w 1789658"/>
                    <a:gd name="connsiteY17" fmla="*/ 999196 h 1028774"/>
                    <a:gd name="connsiteX18" fmla="*/ 827257 w 1789658"/>
                    <a:gd name="connsiteY18" fmla="*/ 927200 h 1028774"/>
                    <a:gd name="connsiteX19" fmla="*/ 878789 w 1789658"/>
                    <a:gd name="connsiteY19" fmla="*/ 904131 h 1028774"/>
                    <a:gd name="connsiteX20" fmla="*/ 1250301 w 1789658"/>
                    <a:gd name="connsiteY20" fmla="*/ 1030263 h 1028774"/>
                    <a:gd name="connsiteX21" fmla="*/ 1789989 w 1789658"/>
                    <a:gd name="connsiteY21" fmla="*/ 572989 h 1028774"/>
                    <a:gd name="connsiteX22" fmla="*/ 1250673 w 1789658"/>
                    <a:gd name="connsiteY22" fmla="*/ 115714 h 1028774"/>
                    <a:gd name="connsiteX23" fmla="*/ 1250673 w 1789658"/>
                    <a:gd name="connsiteY23" fmla="*/ 963291 h 1028774"/>
                    <a:gd name="connsiteX24" fmla="*/ 944460 w 1789658"/>
                    <a:gd name="connsiteY24" fmla="*/ 870273 h 1028774"/>
                    <a:gd name="connsiteX25" fmla="*/ 1216815 w 1789658"/>
                    <a:gd name="connsiteY25" fmla="*/ 625823 h 1028774"/>
                    <a:gd name="connsiteX26" fmla="*/ 1279695 w 1789658"/>
                    <a:gd name="connsiteY26" fmla="*/ 242032 h 1028774"/>
                    <a:gd name="connsiteX27" fmla="*/ 1246953 w 1789658"/>
                    <a:gd name="connsiteY27" fmla="*/ 183059 h 1028774"/>
                    <a:gd name="connsiteX28" fmla="*/ 1250673 w 1789658"/>
                    <a:gd name="connsiteY28" fmla="*/ 182873 h 1028774"/>
                    <a:gd name="connsiteX29" fmla="*/ 1723389 w 1789658"/>
                    <a:gd name="connsiteY29" fmla="*/ 573175 h 1028774"/>
                    <a:gd name="connsiteX30" fmla="*/ 1250673 w 1789658"/>
                    <a:gd name="connsiteY30" fmla="*/ 963291 h 10287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789658" h="1028774">
                      <a:moveTo>
                        <a:pt x="1250673" y="115714"/>
                      </a:moveTo>
                      <a:cubicBezTo>
                        <a:pt x="1230582" y="115714"/>
                        <a:pt x="1210304" y="117203"/>
                        <a:pt x="1190398" y="119063"/>
                      </a:cubicBezTo>
                      <a:cubicBezTo>
                        <a:pt x="1037105" y="-15812"/>
                        <a:pt x="752471" y="-42043"/>
                        <a:pt x="476581" y="71066"/>
                      </a:cubicBezTo>
                      <a:cubicBezTo>
                        <a:pt x="421143" y="93762"/>
                        <a:pt x="368123" y="121296"/>
                        <a:pt x="319009" y="152549"/>
                      </a:cubicBezTo>
                      <a:cubicBezTo>
                        <a:pt x="303382" y="162595"/>
                        <a:pt x="298918" y="183245"/>
                        <a:pt x="308777" y="198872"/>
                      </a:cubicBezTo>
                      <a:cubicBezTo>
                        <a:pt x="318823" y="214499"/>
                        <a:pt x="339473" y="218964"/>
                        <a:pt x="355100" y="209104"/>
                      </a:cubicBezTo>
                      <a:cubicBezTo>
                        <a:pt x="400865" y="179897"/>
                        <a:pt x="450164" y="154224"/>
                        <a:pt x="501882" y="133016"/>
                      </a:cubicBezTo>
                      <a:cubicBezTo>
                        <a:pt x="813863" y="5210"/>
                        <a:pt x="1134774" y="65299"/>
                        <a:pt x="1217559" y="267147"/>
                      </a:cubicBezTo>
                      <a:cubicBezTo>
                        <a:pt x="1256627" y="362583"/>
                        <a:pt x="1236721" y="476437"/>
                        <a:pt x="1161191" y="588058"/>
                      </a:cubicBezTo>
                      <a:cubicBezTo>
                        <a:pt x="1082870" y="703958"/>
                        <a:pt x="955436" y="802184"/>
                        <a:pt x="801957" y="865064"/>
                      </a:cubicBezTo>
                      <a:cubicBezTo>
                        <a:pt x="648664" y="927944"/>
                        <a:pt x="488859" y="947478"/>
                        <a:pt x="351752" y="919944"/>
                      </a:cubicBezTo>
                      <a:cubicBezTo>
                        <a:pt x="219667" y="893341"/>
                        <a:pt x="125347" y="826369"/>
                        <a:pt x="86279" y="730933"/>
                      </a:cubicBezTo>
                      <a:cubicBezTo>
                        <a:pt x="37910" y="612986"/>
                        <a:pt x="81815" y="464530"/>
                        <a:pt x="203668" y="333934"/>
                      </a:cubicBezTo>
                      <a:cubicBezTo>
                        <a:pt x="216318" y="320353"/>
                        <a:pt x="215574" y="299145"/>
                        <a:pt x="201993" y="286681"/>
                      </a:cubicBezTo>
                      <a:cubicBezTo>
                        <a:pt x="188599" y="274030"/>
                        <a:pt x="167391" y="274775"/>
                        <a:pt x="154554" y="288355"/>
                      </a:cubicBezTo>
                      <a:cubicBezTo>
                        <a:pt x="14470" y="438672"/>
                        <a:pt x="-34271" y="613545"/>
                        <a:pt x="24330" y="756420"/>
                      </a:cubicBezTo>
                      <a:cubicBezTo>
                        <a:pt x="72141" y="873250"/>
                        <a:pt x="183762" y="954547"/>
                        <a:pt x="338543" y="985801"/>
                      </a:cubicBezTo>
                      <a:cubicBezTo>
                        <a:pt x="383378" y="994731"/>
                        <a:pt x="430258" y="999196"/>
                        <a:pt x="478442" y="999196"/>
                      </a:cubicBezTo>
                      <a:cubicBezTo>
                        <a:pt x="591365" y="999196"/>
                        <a:pt x="711358" y="974825"/>
                        <a:pt x="827257" y="927200"/>
                      </a:cubicBezTo>
                      <a:cubicBezTo>
                        <a:pt x="844745" y="919944"/>
                        <a:pt x="861860" y="912131"/>
                        <a:pt x="878789" y="904131"/>
                      </a:cubicBezTo>
                      <a:cubicBezTo>
                        <a:pt x="979434" y="985243"/>
                        <a:pt x="1110403" y="1030263"/>
                        <a:pt x="1250301" y="1030263"/>
                      </a:cubicBezTo>
                      <a:cubicBezTo>
                        <a:pt x="1547958" y="1030263"/>
                        <a:pt x="1789989" y="825067"/>
                        <a:pt x="1789989" y="572989"/>
                      </a:cubicBezTo>
                      <a:cubicBezTo>
                        <a:pt x="1789989" y="320911"/>
                        <a:pt x="1548144" y="115714"/>
                        <a:pt x="1250673" y="115714"/>
                      </a:cubicBezTo>
                      <a:close/>
                      <a:moveTo>
                        <a:pt x="1250673" y="963291"/>
                      </a:moveTo>
                      <a:cubicBezTo>
                        <a:pt x="1136820" y="963291"/>
                        <a:pt x="1029850" y="930548"/>
                        <a:pt x="944460" y="870273"/>
                      </a:cubicBezTo>
                      <a:cubicBezTo>
                        <a:pt x="1057755" y="805533"/>
                        <a:pt x="1152261" y="721259"/>
                        <a:pt x="1216815" y="625823"/>
                      </a:cubicBezTo>
                      <a:cubicBezTo>
                        <a:pt x="1305182" y="495040"/>
                        <a:pt x="1327692" y="358676"/>
                        <a:pt x="1279695" y="242032"/>
                      </a:cubicBezTo>
                      <a:cubicBezTo>
                        <a:pt x="1271137" y="221010"/>
                        <a:pt x="1259603" y="201663"/>
                        <a:pt x="1246953" y="183059"/>
                      </a:cubicBezTo>
                      <a:cubicBezTo>
                        <a:pt x="1248255" y="183059"/>
                        <a:pt x="1249557" y="182873"/>
                        <a:pt x="1250673" y="182873"/>
                      </a:cubicBezTo>
                      <a:cubicBezTo>
                        <a:pt x="1511309" y="182873"/>
                        <a:pt x="1723389" y="357932"/>
                        <a:pt x="1723389" y="573175"/>
                      </a:cubicBezTo>
                      <a:cubicBezTo>
                        <a:pt x="1723389" y="788418"/>
                        <a:pt x="1511309" y="963291"/>
                        <a:pt x="1250673" y="963291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1860" cap="flat">
                  <a:solidFill>
                    <a:srgbClr val="333333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51" name="任意多边形: 形状 150"/>
                <p:cNvSpPr/>
                <p:nvPr/>
              </p:nvSpPr>
              <p:spPr>
                <a:xfrm>
                  <a:off x="6099170" y="5034995"/>
                  <a:ext cx="72554" cy="70693"/>
                </a:xfrm>
                <a:custGeom>
                  <a:avLst/>
                  <a:gdLst>
                    <a:gd name="connsiteX0" fmla="*/ 33461 w 72553"/>
                    <a:gd name="connsiteY0" fmla="*/ 71761 h 70693"/>
                    <a:gd name="connsiteX1" fmla="*/ 7602 w 72553"/>
                    <a:gd name="connsiteY1" fmla="*/ 59482 h 70693"/>
                    <a:gd name="connsiteX2" fmla="*/ 12253 w 72553"/>
                    <a:gd name="connsiteY2" fmla="*/ 12415 h 70693"/>
                    <a:gd name="connsiteX3" fmla="*/ 19137 w 72553"/>
                    <a:gd name="connsiteY3" fmla="*/ 6834 h 70693"/>
                    <a:gd name="connsiteX4" fmla="*/ 66017 w 72553"/>
                    <a:gd name="connsiteY4" fmla="*/ 13160 h 70693"/>
                    <a:gd name="connsiteX5" fmla="*/ 59692 w 72553"/>
                    <a:gd name="connsiteY5" fmla="*/ 60040 h 70693"/>
                    <a:gd name="connsiteX6" fmla="*/ 54669 w 72553"/>
                    <a:gd name="connsiteY6" fmla="*/ 64133 h 70693"/>
                    <a:gd name="connsiteX7" fmla="*/ 33461 w 72553"/>
                    <a:gd name="connsiteY7" fmla="*/ 71761 h 70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2553" h="70693">
                      <a:moveTo>
                        <a:pt x="33461" y="71761"/>
                      </a:moveTo>
                      <a:cubicBezTo>
                        <a:pt x="23788" y="71761"/>
                        <a:pt x="14300" y="67668"/>
                        <a:pt x="7602" y="59482"/>
                      </a:cubicBezTo>
                      <a:cubicBezTo>
                        <a:pt x="-4118" y="45158"/>
                        <a:pt x="-2071" y="24136"/>
                        <a:pt x="12253" y="12415"/>
                      </a:cubicBezTo>
                      <a:cubicBezTo>
                        <a:pt x="13184" y="11671"/>
                        <a:pt x="16718" y="8695"/>
                        <a:pt x="19137" y="6834"/>
                      </a:cubicBezTo>
                      <a:cubicBezTo>
                        <a:pt x="33833" y="-4328"/>
                        <a:pt x="54855" y="-1537"/>
                        <a:pt x="66017" y="13160"/>
                      </a:cubicBezTo>
                      <a:cubicBezTo>
                        <a:pt x="77180" y="27856"/>
                        <a:pt x="74389" y="48878"/>
                        <a:pt x="59692" y="60040"/>
                      </a:cubicBezTo>
                      <a:cubicBezTo>
                        <a:pt x="58390" y="61157"/>
                        <a:pt x="55972" y="63203"/>
                        <a:pt x="54669" y="64133"/>
                      </a:cubicBezTo>
                      <a:cubicBezTo>
                        <a:pt x="48530" y="69342"/>
                        <a:pt x="40903" y="71761"/>
                        <a:pt x="33461" y="71761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18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52" name="任意多边形: 形状 151"/>
                <p:cNvSpPr/>
                <p:nvPr/>
              </p:nvSpPr>
              <p:spPr>
                <a:xfrm>
                  <a:off x="6151607" y="5348043"/>
                  <a:ext cx="89297" cy="89297"/>
                </a:xfrm>
                <a:custGeom>
                  <a:avLst/>
                  <a:gdLst>
                    <a:gd name="connsiteX0" fmla="*/ 0 w 89296"/>
                    <a:gd name="connsiteY0" fmla="*/ 44648 h 89296"/>
                    <a:gd name="connsiteX1" fmla="*/ 44648 w 89296"/>
                    <a:gd name="connsiteY1" fmla="*/ 89297 h 89296"/>
                    <a:gd name="connsiteX2" fmla="*/ 89297 w 89296"/>
                    <a:gd name="connsiteY2" fmla="*/ 44648 h 89296"/>
                    <a:gd name="connsiteX3" fmla="*/ 44648 w 89296"/>
                    <a:gd name="connsiteY3" fmla="*/ 0 h 89296"/>
                    <a:gd name="connsiteX4" fmla="*/ 0 w 89296"/>
                    <a:gd name="connsiteY4" fmla="*/ 44648 h 89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9296" h="89296">
                      <a:moveTo>
                        <a:pt x="0" y="44648"/>
                      </a:moveTo>
                      <a:cubicBezTo>
                        <a:pt x="0" y="69307"/>
                        <a:pt x="19989" y="89297"/>
                        <a:pt x="44648" y="89297"/>
                      </a:cubicBezTo>
                      <a:cubicBezTo>
                        <a:pt x="69307" y="89297"/>
                        <a:pt x="89297" y="69307"/>
                        <a:pt x="89297" y="44648"/>
                      </a:cubicBezTo>
                      <a:cubicBezTo>
                        <a:pt x="89297" y="19989"/>
                        <a:pt x="69307" y="0"/>
                        <a:pt x="44648" y="0"/>
                      </a:cubicBezTo>
                      <a:cubicBezTo>
                        <a:pt x="19989" y="0"/>
                        <a:pt x="0" y="19989"/>
                        <a:pt x="0" y="44648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18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53" name="任意多边形: 形状 152"/>
                <p:cNvSpPr/>
                <p:nvPr/>
              </p:nvSpPr>
              <p:spPr>
                <a:xfrm>
                  <a:off x="6780778" y="5291489"/>
                  <a:ext cx="89297" cy="89297"/>
                </a:xfrm>
                <a:custGeom>
                  <a:avLst/>
                  <a:gdLst>
                    <a:gd name="connsiteX0" fmla="*/ 0 w 89296"/>
                    <a:gd name="connsiteY0" fmla="*/ 44648 h 89296"/>
                    <a:gd name="connsiteX1" fmla="*/ 44648 w 89296"/>
                    <a:gd name="connsiteY1" fmla="*/ 89297 h 89296"/>
                    <a:gd name="connsiteX2" fmla="*/ 89297 w 89296"/>
                    <a:gd name="connsiteY2" fmla="*/ 44648 h 89296"/>
                    <a:gd name="connsiteX3" fmla="*/ 44648 w 89296"/>
                    <a:gd name="connsiteY3" fmla="*/ 0 h 89296"/>
                    <a:gd name="connsiteX4" fmla="*/ 0 w 89296"/>
                    <a:gd name="connsiteY4" fmla="*/ 44648 h 89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9296" h="89296">
                      <a:moveTo>
                        <a:pt x="0" y="44648"/>
                      </a:moveTo>
                      <a:cubicBezTo>
                        <a:pt x="0" y="69307"/>
                        <a:pt x="19989" y="89297"/>
                        <a:pt x="44648" y="89297"/>
                      </a:cubicBezTo>
                      <a:cubicBezTo>
                        <a:pt x="69307" y="89297"/>
                        <a:pt x="89297" y="69307"/>
                        <a:pt x="89297" y="44648"/>
                      </a:cubicBezTo>
                      <a:cubicBezTo>
                        <a:pt x="89297" y="19990"/>
                        <a:pt x="69307" y="0"/>
                        <a:pt x="44648" y="0"/>
                      </a:cubicBezTo>
                      <a:cubicBezTo>
                        <a:pt x="19989" y="0"/>
                        <a:pt x="0" y="19990"/>
                        <a:pt x="0" y="44648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18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54" name="任意多边形: 形状 153"/>
                <p:cNvSpPr/>
                <p:nvPr/>
              </p:nvSpPr>
              <p:spPr>
                <a:xfrm>
                  <a:off x="7146895" y="5523102"/>
                  <a:ext cx="89297" cy="89297"/>
                </a:xfrm>
                <a:custGeom>
                  <a:avLst/>
                  <a:gdLst>
                    <a:gd name="connsiteX0" fmla="*/ 0 w 89296"/>
                    <a:gd name="connsiteY0" fmla="*/ 44648 h 89296"/>
                    <a:gd name="connsiteX1" fmla="*/ 44648 w 89296"/>
                    <a:gd name="connsiteY1" fmla="*/ 89297 h 89296"/>
                    <a:gd name="connsiteX2" fmla="*/ 89297 w 89296"/>
                    <a:gd name="connsiteY2" fmla="*/ 44648 h 89296"/>
                    <a:gd name="connsiteX3" fmla="*/ 44648 w 89296"/>
                    <a:gd name="connsiteY3" fmla="*/ 0 h 89296"/>
                    <a:gd name="connsiteX4" fmla="*/ 0 w 89296"/>
                    <a:gd name="connsiteY4" fmla="*/ 44648 h 89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9296" h="89296">
                      <a:moveTo>
                        <a:pt x="0" y="44648"/>
                      </a:moveTo>
                      <a:cubicBezTo>
                        <a:pt x="0" y="69307"/>
                        <a:pt x="19989" y="89297"/>
                        <a:pt x="44648" y="89297"/>
                      </a:cubicBezTo>
                      <a:cubicBezTo>
                        <a:pt x="69307" y="89297"/>
                        <a:pt x="89297" y="69307"/>
                        <a:pt x="89297" y="44648"/>
                      </a:cubicBezTo>
                      <a:cubicBezTo>
                        <a:pt x="89297" y="19989"/>
                        <a:pt x="69307" y="0"/>
                        <a:pt x="44648" y="0"/>
                      </a:cubicBezTo>
                      <a:cubicBezTo>
                        <a:pt x="19989" y="0"/>
                        <a:pt x="0" y="19989"/>
                        <a:pt x="0" y="44648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18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55" name="任意多边形: 形状 154"/>
                <p:cNvSpPr/>
                <p:nvPr/>
              </p:nvSpPr>
              <p:spPr>
                <a:xfrm>
                  <a:off x="6902869" y="5045196"/>
                  <a:ext cx="89297" cy="89297"/>
                </a:xfrm>
                <a:custGeom>
                  <a:avLst/>
                  <a:gdLst>
                    <a:gd name="connsiteX0" fmla="*/ 20240 w 89296"/>
                    <a:gd name="connsiteY0" fmla="*/ 82036 h 89296"/>
                    <a:gd name="connsiteX1" fmla="*/ 82039 w 89296"/>
                    <a:gd name="connsiteY1" fmla="*/ 69085 h 89296"/>
                    <a:gd name="connsiteX2" fmla="*/ 69088 w 89296"/>
                    <a:gd name="connsiteY2" fmla="*/ 7284 h 89296"/>
                    <a:gd name="connsiteX3" fmla="*/ 69077 w 89296"/>
                    <a:gd name="connsiteY3" fmla="*/ 7278 h 89296"/>
                    <a:gd name="connsiteX4" fmla="*/ 7278 w 89296"/>
                    <a:gd name="connsiteY4" fmla="*/ 20230 h 89296"/>
                    <a:gd name="connsiteX5" fmla="*/ 20229 w 89296"/>
                    <a:gd name="connsiteY5" fmla="*/ 82029 h 89296"/>
                    <a:gd name="connsiteX6" fmla="*/ 20240 w 89296"/>
                    <a:gd name="connsiteY6" fmla="*/ 82036 h 89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96" h="89296">
                      <a:moveTo>
                        <a:pt x="20240" y="82036"/>
                      </a:moveTo>
                      <a:cubicBezTo>
                        <a:pt x="40883" y="95526"/>
                        <a:pt x="68552" y="89725"/>
                        <a:pt x="82039" y="69085"/>
                      </a:cubicBezTo>
                      <a:cubicBezTo>
                        <a:pt x="95529" y="48442"/>
                        <a:pt x="89730" y="20773"/>
                        <a:pt x="69088" y="7284"/>
                      </a:cubicBezTo>
                      <a:cubicBezTo>
                        <a:pt x="69084" y="7282"/>
                        <a:pt x="69080" y="7280"/>
                        <a:pt x="69077" y="7278"/>
                      </a:cubicBezTo>
                      <a:cubicBezTo>
                        <a:pt x="48436" y="-6211"/>
                        <a:pt x="20767" y="-413"/>
                        <a:pt x="7278" y="20230"/>
                      </a:cubicBezTo>
                      <a:cubicBezTo>
                        <a:pt x="-6212" y="40872"/>
                        <a:pt x="-411" y="68541"/>
                        <a:pt x="20229" y="82029"/>
                      </a:cubicBezTo>
                      <a:cubicBezTo>
                        <a:pt x="20233" y="82033"/>
                        <a:pt x="20237" y="82034"/>
                        <a:pt x="20240" y="82036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18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56" name="任意多边形: 形状 155"/>
                <p:cNvSpPr/>
                <p:nvPr/>
              </p:nvSpPr>
              <p:spPr>
                <a:xfrm>
                  <a:off x="7312119" y="5137258"/>
                  <a:ext cx="89297" cy="89297"/>
                </a:xfrm>
                <a:custGeom>
                  <a:avLst/>
                  <a:gdLst>
                    <a:gd name="connsiteX0" fmla="*/ 20240 w 89296"/>
                    <a:gd name="connsiteY0" fmla="*/ 82036 h 89296"/>
                    <a:gd name="connsiteX1" fmla="*/ 82039 w 89296"/>
                    <a:gd name="connsiteY1" fmla="*/ 69084 h 89296"/>
                    <a:gd name="connsiteX2" fmla="*/ 69088 w 89296"/>
                    <a:gd name="connsiteY2" fmla="*/ 7285 h 89296"/>
                    <a:gd name="connsiteX3" fmla="*/ 69077 w 89296"/>
                    <a:gd name="connsiteY3" fmla="*/ 7278 h 89296"/>
                    <a:gd name="connsiteX4" fmla="*/ 7278 w 89296"/>
                    <a:gd name="connsiteY4" fmla="*/ 20229 h 89296"/>
                    <a:gd name="connsiteX5" fmla="*/ 20231 w 89296"/>
                    <a:gd name="connsiteY5" fmla="*/ 82030 h 89296"/>
                    <a:gd name="connsiteX6" fmla="*/ 20240 w 89296"/>
                    <a:gd name="connsiteY6" fmla="*/ 82036 h 89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96" h="89296">
                      <a:moveTo>
                        <a:pt x="20240" y="82036"/>
                      </a:moveTo>
                      <a:cubicBezTo>
                        <a:pt x="40883" y="95525"/>
                        <a:pt x="68552" y="89727"/>
                        <a:pt x="82039" y="69084"/>
                      </a:cubicBezTo>
                      <a:cubicBezTo>
                        <a:pt x="95529" y="48442"/>
                        <a:pt x="89730" y="20773"/>
                        <a:pt x="69088" y="7285"/>
                      </a:cubicBezTo>
                      <a:cubicBezTo>
                        <a:pt x="69084" y="7281"/>
                        <a:pt x="69080" y="7279"/>
                        <a:pt x="69077" y="7278"/>
                      </a:cubicBezTo>
                      <a:cubicBezTo>
                        <a:pt x="48436" y="-6212"/>
                        <a:pt x="20767" y="-411"/>
                        <a:pt x="7278" y="20229"/>
                      </a:cubicBezTo>
                      <a:cubicBezTo>
                        <a:pt x="-6212" y="40872"/>
                        <a:pt x="-411" y="68541"/>
                        <a:pt x="20231" y="82030"/>
                      </a:cubicBezTo>
                      <a:cubicBezTo>
                        <a:pt x="20233" y="82032"/>
                        <a:pt x="20237" y="82034"/>
                        <a:pt x="20240" y="82036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18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58" name="任意多边形: 形状 157"/>
                <p:cNvSpPr/>
                <p:nvPr/>
              </p:nvSpPr>
              <p:spPr>
                <a:xfrm>
                  <a:off x="6412548" y="5545401"/>
                  <a:ext cx="89297" cy="89297"/>
                </a:xfrm>
                <a:custGeom>
                  <a:avLst/>
                  <a:gdLst>
                    <a:gd name="connsiteX0" fmla="*/ 12185 w 89296"/>
                    <a:gd name="connsiteY0" fmla="*/ 75301 h 89296"/>
                    <a:gd name="connsiteX1" fmla="*/ 75301 w 89296"/>
                    <a:gd name="connsiteY1" fmla="*/ 77113 h 89296"/>
                    <a:gd name="connsiteX2" fmla="*/ 77113 w 89296"/>
                    <a:gd name="connsiteY2" fmla="*/ 13997 h 89296"/>
                    <a:gd name="connsiteX3" fmla="*/ 13997 w 89296"/>
                    <a:gd name="connsiteY3" fmla="*/ 12185 h 89296"/>
                    <a:gd name="connsiteX4" fmla="*/ 12185 w 89296"/>
                    <a:gd name="connsiteY4" fmla="*/ 75301 h 89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9296" h="89296">
                      <a:moveTo>
                        <a:pt x="12185" y="75301"/>
                      </a:moveTo>
                      <a:cubicBezTo>
                        <a:pt x="29114" y="93231"/>
                        <a:pt x="57371" y="94042"/>
                        <a:pt x="75301" y="77113"/>
                      </a:cubicBezTo>
                      <a:cubicBezTo>
                        <a:pt x="93231" y="60184"/>
                        <a:pt x="94042" y="31925"/>
                        <a:pt x="77113" y="13997"/>
                      </a:cubicBezTo>
                      <a:cubicBezTo>
                        <a:pt x="60184" y="-3933"/>
                        <a:pt x="31925" y="-4744"/>
                        <a:pt x="13997" y="12185"/>
                      </a:cubicBezTo>
                      <a:cubicBezTo>
                        <a:pt x="-3933" y="29114"/>
                        <a:pt x="-4744" y="57371"/>
                        <a:pt x="12185" y="75301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18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59" name="任意多边形: 形状 158"/>
                <p:cNvSpPr/>
                <p:nvPr/>
              </p:nvSpPr>
              <p:spPr>
                <a:xfrm>
                  <a:off x="7456721" y="5401611"/>
                  <a:ext cx="89297" cy="89297"/>
                </a:xfrm>
                <a:custGeom>
                  <a:avLst/>
                  <a:gdLst>
                    <a:gd name="connsiteX0" fmla="*/ 12186 w 89296"/>
                    <a:gd name="connsiteY0" fmla="*/ 75302 h 89296"/>
                    <a:gd name="connsiteX1" fmla="*/ 75302 w 89296"/>
                    <a:gd name="connsiteY1" fmla="*/ 77120 h 89296"/>
                    <a:gd name="connsiteX2" fmla="*/ 77118 w 89296"/>
                    <a:gd name="connsiteY2" fmla="*/ 14002 h 89296"/>
                    <a:gd name="connsiteX3" fmla="*/ 77114 w 89296"/>
                    <a:gd name="connsiteY3" fmla="*/ 13998 h 89296"/>
                    <a:gd name="connsiteX4" fmla="*/ 13998 w 89296"/>
                    <a:gd name="connsiteY4" fmla="*/ 12182 h 89296"/>
                    <a:gd name="connsiteX5" fmla="*/ 12182 w 89296"/>
                    <a:gd name="connsiteY5" fmla="*/ 75298 h 89296"/>
                    <a:gd name="connsiteX6" fmla="*/ 12186 w 89296"/>
                    <a:gd name="connsiteY6" fmla="*/ 75302 h 89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9296" h="89296">
                      <a:moveTo>
                        <a:pt x="12186" y="75302"/>
                      </a:moveTo>
                      <a:cubicBezTo>
                        <a:pt x="29113" y="93234"/>
                        <a:pt x="57372" y="94047"/>
                        <a:pt x="75302" y="77120"/>
                      </a:cubicBezTo>
                      <a:cubicBezTo>
                        <a:pt x="93234" y="60191"/>
                        <a:pt x="94045" y="31934"/>
                        <a:pt x="77118" y="14002"/>
                      </a:cubicBezTo>
                      <a:cubicBezTo>
                        <a:pt x="77118" y="14002"/>
                        <a:pt x="77116" y="14000"/>
                        <a:pt x="77114" y="13998"/>
                      </a:cubicBezTo>
                      <a:cubicBezTo>
                        <a:pt x="60187" y="-3932"/>
                        <a:pt x="31928" y="-4745"/>
                        <a:pt x="13998" y="12182"/>
                      </a:cubicBezTo>
                      <a:cubicBezTo>
                        <a:pt x="-3932" y="29110"/>
                        <a:pt x="-4745" y="57368"/>
                        <a:pt x="12182" y="75298"/>
                      </a:cubicBezTo>
                      <a:cubicBezTo>
                        <a:pt x="12184" y="75300"/>
                        <a:pt x="12184" y="75302"/>
                        <a:pt x="12186" y="75302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18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60" name="任意多边形: 形状 159"/>
                <p:cNvSpPr/>
                <p:nvPr/>
              </p:nvSpPr>
              <p:spPr>
                <a:xfrm>
                  <a:off x="6509101" y="5162089"/>
                  <a:ext cx="89297" cy="89297"/>
                </a:xfrm>
                <a:custGeom>
                  <a:avLst/>
                  <a:gdLst>
                    <a:gd name="connsiteX0" fmla="*/ 38184 w 89296"/>
                    <a:gd name="connsiteY0" fmla="*/ 88831 h 89296"/>
                    <a:gd name="connsiteX1" fmla="*/ 88832 w 89296"/>
                    <a:gd name="connsiteY1" fmla="*/ 51123 h 89296"/>
                    <a:gd name="connsiteX2" fmla="*/ 51125 w 89296"/>
                    <a:gd name="connsiteY2" fmla="*/ 477 h 89296"/>
                    <a:gd name="connsiteX3" fmla="*/ 477 w 89296"/>
                    <a:gd name="connsiteY3" fmla="*/ 38185 h 89296"/>
                    <a:gd name="connsiteX4" fmla="*/ 38184 w 89296"/>
                    <a:gd name="connsiteY4" fmla="*/ 88831 h 892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9296" h="89296">
                      <a:moveTo>
                        <a:pt x="38184" y="88831"/>
                      </a:moveTo>
                      <a:cubicBezTo>
                        <a:pt x="62583" y="92405"/>
                        <a:pt x="85259" y="75522"/>
                        <a:pt x="88832" y="51123"/>
                      </a:cubicBezTo>
                      <a:cubicBezTo>
                        <a:pt x="92404" y="26727"/>
                        <a:pt x="75523" y="4051"/>
                        <a:pt x="51125" y="477"/>
                      </a:cubicBezTo>
                      <a:cubicBezTo>
                        <a:pt x="26726" y="-3096"/>
                        <a:pt x="4051" y="13786"/>
                        <a:pt x="477" y="38185"/>
                      </a:cubicBezTo>
                      <a:cubicBezTo>
                        <a:pt x="-3095" y="62583"/>
                        <a:pt x="13786" y="85259"/>
                        <a:pt x="38184" y="88831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 w="18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241" name="组合 240"/>
          <p:cNvGrpSpPr/>
          <p:nvPr/>
        </p:nvGrpSpPr>
        <p:grpSpPr>
          <a:xfrm>
            <a:off x="938396" y="467270"/>
            <a:ext cx="6630996" cy="1367945"/>
            <a:chOff x="4659078" y="2768561"/>
            <a:chExt cx="6630996" cy="1367945"/>
          </a:xfrm>
        </p:grpSpPr>
        <p:sp>
          <p:nvSpPr>
            <p:cNvPr id="242" name="任意多边形: 形状 241"/>
            <p:cNvSpPr/>
            <p:nvPr/>
          </p:nvSpPr>
          <p:spPr>
            <a:xfrm>
              <a:off x="5403795" y="2878765"/>
              <a:ext cx="5886279" cy="1147536"/>
            </a:xfrm>
            <a:custGeom>
              <a:avLst/>
              <a:gdLst>
                <a:gd name="connsiteX0" fmla="*/ 0 w 5886279"/>
                <a:gd name="connsiteY0" fmla="*/ 0 h 923555"/>
                <a:gd name="connsiteX1" fmla="*/ 5886279 w 5886279"/>
                <a:gd name="connsiteY1" fmla="*/ 0 h 923555"/>
                <a:gd name="connsiteX2" fmla="*/ 5886279 w 5886279"/>
                <a:gd name="connsiteY2" fmla="*/ 923555 h 923555"/>
                <a:gd name="connsiteX3" fmla="*/ 0 w 5886279"/>
                <a:gd name="connsiteY3" fmla="*/ 923555 h 923555"/>
                <a:gd name="connsiteX4" fmla="*/ 0 w 5886279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86279" h="923555">
                  <a:moveTo>
                    <a:pt x="0" y="0"/>
                  </a:moveTo>
                  <a:lnTo>
                    <a:pt x="5886279" y="0"/>
                  </a:lnTo>
                  <a:lnTo>
                    <a:pt x="5886279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111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300" kern="1200"/>
            </a:p>
          </p:txBody>
        </p:sp>
        <p:grpSp>
          <p:nvGrpSpPr>
            <p:cNvPr id="243" name="组合 242"/>
            <p:cNvGrpSpPr/>
            <p:nvPr/>
          </p:nvGrpSpPr>
          <p:grpSpPr>
            <a:xfrm>
              <a:off x="5824587" y="2954424"/>
              <a:ext cx="5291592" cy="1002181"/>
              <a:chOff x="5948319" y="3102463"/>
              <a:chExt cx="5291592" cy="1002181"/>
            </a:xfrm>
          </p:grpSpPr>
          <p:sp>
            <p:nvSpPr>
              <p:cNvPr id="247" name="副标题 2"/>
              <p:cNvSpPr txBox="1"/>
              <p:nvPr/>
            </p:nvSpPr>
            <p:spPr>
              <a:xfrm>
                <a:off x="5950624" y="3102463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zh-CN" altLang="en-US" sz="36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垃圾分类的方法</a:t>
                </a:r>
                <a:endParaRPr lang="zh-CN" altLang="en-US" sz="36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  <p:sp>
            <p:nvSpPr>
              <p:cNvPr id="248" name="副标题 2"/>
              <p:cNvSpPr txBox="1"/>
              <p:nvPr/>
            </p:nvSpPr>
            <p:spPr>
              <a:xfrm>
                <a:off x="5948319" y="3381165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en-US" altLang="zh-CN" sz="20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—  HOW  —</a:t>
                </a:r>
                <a:endParaRPr lang="zh-CN" altLang="en-US" sz="20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</p:grpSp>
        <p:grpSp>
          <p:nvGrpSpPr>
            <p:cNvPr id="244" name="组合 243"/>
            <p:cNvGrpSpPr/>
            <p:nvPr/>
          </p:nvGrpSpPr>
          <p:grpSpPr>
            <a:xfrm>
              <a:off x="4659078" y="2768561"/>
              <a:ext cx="1367945" cy="1367945"/>
              <a:chOff x="4659078" y="2976911"/>
              <a:chExt cx="1367945" cy="1367945"/>
            </a:xfrm>
          </p:grpSpPr>
          <p:sp>
            <p:nvSpPr>
              <p:cNvPr id="245" name="椭圆 244"/>
              <p:cNvSpPr/>
              <p:nvPr/>
            </p:nvSpPr>
            <p:spPr>
              <a:xfrm>
                <a:off x="4659078" y="2976911"/>
                <a:ext cx="1367945" cy="1367945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rgbClr val="DD1111"/>
                </a:solidFill>
              </a:ln>
              <a:effectLst>
                <a:outerShdw blurRad="63500" sx="102000" sy="102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246" name="文本框 245"/>
              <p:cNvSpPr txBox="1"/>
              <p:nvPr/>
            </p:nvSpPr>
            <p:spPr>
              <a:xfrm>
                <a:off x="4779833" y="3199218"/>
                <a:ext cx="112643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5400" b="1" dirty="0">
                    <a:solidFill>
                      <a:srgbClr val="DD111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</a:rPr>
                  <a:t>02</a:t>
                </a:r>
                <a:endParaRPr lang="zh-CN" altLang="en-US" sz="5400" b="1" dirty="0">
                  <a:solidFill>
                    <a:srgbClr val="DD111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/>
      <p:bldP spid="7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任意多边形: 形状 225"/>
          <p:cNvSpPr/>
          <p:nvPr/>
        </p:nvSpPr>
        <p:spPr>
          <a:xfrm>
            <a:off x="626130" y="1116157"/>
            <a:ext cx="10985355" cy="5305436"/>
          </a:xfrm>
          <a:custGeom>
            <a:avLst/>
            <a:gdLst>
              <a:gd name="connsiteX0" fmla="*/ 0 w 6221991"/>
              <a:gd name="connsiteY0" fmla="*/ 0 h 923555"/>
              <a:gd name="connsiteX1" fmla="*/ 6221991 w 6221991"/>
              <a:gd name="connsiteY1" fmla="*/ 0 h 923555"/>
              <a:gd name="connsiteX2" fmla="*/ 6221991 w 6221991"/>
              <a:gd name="connsiteY2" fmla="*/ 923555 h 923555"/>
              <a:gd name="connsiteX3" fmla="*/ 0 w 6221991"/>
              <a:gd name="connsiteY3" fmla="*/ 923555 h 923555"/>
              <a:gd name="connsiteX4" fmla="*/ 0 w 6221991"/>
              <a:gd name="connsiteY4" fmla="*/ 0 h 923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21991" h="923555">
                <a:moveTo>
                  <a:pt x="0" y="0"/>
                </a:moveTo>
                <a:lnTo>
                  <a:pt x="6221991" y="0"/>
                </a:lnTo>
                <a:lnTo>
                  <a:pt x="6221991" y="923555"/>
                </a:lnTo>
                <a:lnTo>
                  <a:pt x="0" y="923555"/>
                </a:lnTo>
                <a:lnTo>
                  <a:pt x="0" y="0"/>
                </a:lnTo>
                <a:close/>
              </a:path>
            </a:pathLst>
          </a:custGeom>
          <a:solidFill>
            <a:srgbClr val="FFFAEB"/>
          </a:solidFill>
          <a:ln w="508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3072" tIns="109220" rIns="109220" bIns="109220" numCol="1" spcCol="1270" anchor="ctr" anchorCtr="0">
            <a:noAutofit/>
          </a:bodyPr>
          <a:lstStyle/>
          <a:p>
            <a:pPr marL="0" lvl="0" indent="0" algn="l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4300" kern="1200"/>
          </a:p>
        </p:txBody>
      </p:sp>
      <p:grpSp>
        <p:nvGrpSpPr>
          <p:cNvPr id="3" name="组合 2"/>
          <p:cNvGrpSpPr/>
          <p:nvPr/>
        </p:nvGrpSpPr>
        <p:grpSpPr>
          <a:xfrm>
            <a:off x="1368841" y="3928652"/>
            <a:ext cx="4463786" cy="1988427"/>
            <a:chOff x="960112" y="4314225"/>
            <a:chExt cx="4463786" cy="1988427"/>
          </a:xfrm>
          <a:effectLst>
            <a:reflection blurRad="6350" stA="50000" endA="275" endPos="40000" dist="101600" dir="5400000" sy="-100000" algn="bl" rotWithShape="0"/>
          </a:effectLst>
        </p:grpSpPr>
        <p:grpSp>
          <p:nvGrpSpPr>
            <p:cNvPr id="15" name="组合 14"/>
            <p:cNvGrpSpPr/>
            <p:nvPr/>
          </p:nvGrpSpPr>
          <p:grpSpPr>
            <a:xfrm>
              <a:off x="960112" y="5085083"/>
              <a:ext cx="920750" cy="1208577"/>
              <a:chOff x="2738318" y="3722769"/>
              <a:chExt cx="1578703" cy="2378453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2738318" y="3722769"/>
                <a:ext cx="1578703" cy="2378453"/>
                <a:chOff x="977095" y="1717977"/>
                <a:chExt cx="2597285" cy="4569392"/>
              </a:xfrm>
            </p:grpSpPr>
            <p:sp>
              <p:nvSpPr>
                <p:cNvPr id="63" name="任意多边形: 形状 62"/>
                <p:cNvSpPr/>
                <p:nvPr/>
              </p:nvSpPr>
              <p:spPr>
                <a:xfrm>
                  <a:off x="1054967" y="2014355"/>
                  <a:ext cx="2441542" cy="4273014"/>
                </a:xfrm>
                <a:custGeom>
                  <a:avLst/>
                  <a:gdLst>
                    <a:gd name="connsiteX0" fmla="*/ 227820 w 2441542"/>
                    <a:gd name="connsiteY0" fmla="*/ 0 h 4270341"/>
                    <a:gd name="connsiteX1" fmla="*/ 2213722 w 2441542"/>
                    <a:gd name="connsiteY1" fmla="*/ 0 h 4270341"/>
                    <a:gd name="connsiteX2" fmla="*/ 2441542 w 2441542"/>
                    <a:gd name="connsiteY2" fmla="*/ 227820 h 4270341"/>
                    <a:gd name="connsiteX3" fmla="*/ 2318994 w 2441542"/>
                    <a:gd name="connsiteY3" fmla="*/ 4033095 h 4270341"/>
                    <a:gd name="connsiteX4" fmla="*/ 2091173 w 2441542"/>
                    <a:gd name="connsiteY4" fmla="*/ 4260915 h 4270341"/>
                    <a:gd name="connsiteX5" fmla="*/ 2009478 w 2441542"/>
                    <a:gd name="connsiteY5" fmla="*/ 4261375 h 4270341"/>
                    <a:gd name="connsiteX6" fmla="*/ 2009478 w 2441542"/>
                    <a:gd name="connsiteY6" fmla="*/ 3987536 h 4270341"/>
                    <a:gd name="connsiteX7" fmla="*/ 432064 w 2441542"/>
                    <a:gd name="connsiteY7" fmla="*/ 3987536 h 4270341"/>
                    <a:gd name="connsiteX8" fmla="*/ 432064 w 2441542"/>
                    <a:gd name="connsiteY8" fmla="*/ 4270253 h 4270341"/>
                    <a:gd name="connsiteX9" fmla="*/ 416356 w 2441542"/>
                    <a:gd name="connsiteY9" fmla="*/ 4270341 h 4270341"/>
                    <a:gd name="connsiteX10" fmla="*/ 113121 w 2441542"/>
                    <a:gd name="connsiteY10" fmla="*/ 4042521 h 4270341"/>
                    <a:gd name="connsiteX11" fmla="*/ 0 w 2441542"/>
                    <a:gd name="connsiteY11" fmla="*/ 227820 h 4270341"/>
                    <a:gd name="connsiteX12" fmla="*/ 227820 w 2441542"/>
                    <a:gd name="connsiteY12" fmla="*/ 0 h 4270341"/>
                    <a:gd name="connsiteX0-1" fmla="*/ 227820 w 2441542"/>
                    <a:gd name="connsiteY0-2" fmla="*/ 0 h 4273014"/>
                    <a:gd name="connsiteX1-3" fmla="*/ 2213722 w 2441542"/>
                    <a:gd name="connsiteY1-4" fmla="*/ 0 h 4273014"/>
                    <a:gd name="connsiteX2-5" fmla="*/ 2441542 w 2441542"/>
                    <a:gd name="connsiteY2-6" fmla="*/ 227820 h 4273014"/>
                    <a:gd name="connsiteX3-7" fmla="*/ 2318994 w 2441542"/>
                    <a:gd name="connsiteY3-8" fmla="*/ 4033095 h 4273014"/>
                    <a:gd name="connsiteX4-9" fmla="*/ 2091173 w 2441542"/>
                    <a:gd name="connsiteY4-10" fmla="*/ 4260915 h 4273014"/>
                    <a:gd name="connsiteX5-11" fmla="*/ 2009478 w 2441542"/>
                    <a:gd name="connsiteY5-12" fmla="*/ 4261375 h 4273014"/>
                    <a:gd name="connsiteX6-13" fmla="*/ 2009478 w 2441542"/>
                    <a:gd name="connsiteY6-14" fmla="*/ 3987536 h 4273014"/>
                    <a:gd name="connsiteX7-15" fmla="*/ 432064 w 2441542"/>
                    <a:gd name="connsiteY7-16" fmla="*/ 3987536 h 4273014"/>
                    <a:gd name="connsiteX8-17" fmla="*/ 432064 w 2441542"/>
                    <a:gd name="connsiteY8-18" fmla="*/ 4270253 h 4273014"/>
                    <a:gd name="connsiteX9-19" fmla="*/ 416356 w 2441542"/>
                    <a:gd name="connsiteY9-20" fmla="*/ 4270341 h 4273014"/>
                    <a:gd name="connsiteX10-21" fmla="*/ 113121 w 2441542"/>
                    <a:gd name="connsiteY10-22" fmla="*/ 4042521 h 4273014"/>
                    <a:gd name="connsiteX11-23" fmla="*/ 0 w 2441542"/>
                    <a:gd name="connsiteY11-24" fmla="*/ 227820 h 4273014"/>
                    <a:gd name="connsiteX12-25" fmla="*/ 227820 w 2441542"/>
                    <a:gd name="connsiteY12-26" fmla="*/ 0 h 4273014"/>
                    <a:gd name="connsiteX0-27" fmla="*/ 227820 w 2441542"/>
                    <a:gd name="connsiteY0-28" fmla="*/ 0 h 4273014"/>
                    <a:gd name="connsiteX1-29" fmla="*/ 2213722 w 2441542"/>
                    <a:gd name="connsiteY1-30" fmla="*/ 0 h 4273014"/>
                    <a:gd name="connsiteX2-31" fmla="*/ 2441542 w 2441542"/>
                    <a:gd name="connsiteY2-32" fmla="*/ 227820 h 4273014"/>
                    <a:gd name="connsiteX3-33" fmla="*/ 2318994 w 2441542"/>
                    <a:gd name="connsiteY3-34" fmla="*/ 4033095 h 4273014"/>
                    <a:gd name="connsiteX4-35" fmla="*/ 2091173 w 2441542"/>
                    <a:gd name="connsiteY4-36" fmla="*/ 4260915 h 4273014"/>
                    <a:gd name="connsiteX5-37" fmla="*/ 2009478 w 2441542"/>
                    <a:gd name="connsiteY5-38" fmla="*/ 4261375 h 4273014"/>
                    <a:gd name="connsiteX6-39" fmla="*/ 2009478 w 2441542"/>
                    <a:gd name="connsiteY6-40" fmla="*/ 3987536 h 4273014"/>
                    <a:gd name="connsiteX7-41" fmla="*/ 432064 w 2441542"/>
                    <a:gd name="connsiteY7-42" fmla="*/ 3987536 h 4273014"/>
                    <a:gd name="connsiteX8-43" fmla="*/ 432064 w 2441542"/>
                    <a:gd name="connsiteY8-44" fmla="*/ 4270253 h 4273014"/>
                    <a:gd name="connsiteX9-45" fmla="*/ 416356 w 2441542"/>
                    <a:gd name="connsiteY9-46" fmla="*/ 4270341 h 4273014"/>
                    <a:gd name="connsiteX10-47" fmla="*/ 113121 w 2441542"/>
                    <a:gd name="connsiteY10-48" fmla="*/ 4042521 h 4273014"/>
                    <a:gd name="connsiteX11-49" fmla="*/ 0 w 2441542"/>
                    <a:gd name="connsiteY11-50" fmla="*/ 227820 h 4273014"/>
                    <a:gd name="connsiteX12-51" fmla="*/ 227820 w 2441542"/>
                    <a:gd name="connsiteY12-52" fmla="*/ 0 h 4273014"/>
                    <a:gd name="connsiteX0-53" fmla="*/ 227820 w 2441542"/>
                    <a:gd name="connsiteY0-54" fmla="*/ 0 h 4273014"/>
                    <a:gd name="connsiteX1-55" fmla="*/ 2213722 w 2441542"/>
                    <a:gd name="connsiteY1-56" fmla="*/ 0 h 4273014"/>
                    <a:gd name="connsiteX2-57" fmla="*/ 2441542 w 2441542"/>
                    <a:gd name="connsiteY2-58" fmla="*/ 227820 h 4273014"/>
                    <a:gd name="connsiteX3-59" fmla="*/ 2318994 w 2441542"/>
                    <a:gd name="connsiteY3-60" fmla="*/ 4033095 h 4273014"/>
                    <a:gd name="connsiteX4-61" fmla="*/ 2091173 w 2441542"/>
                    <a:gd name="connsiteY4-62" fmla="*/ 4260915 h 4273014"/>
                    <a:gd name="connsiteX5-63" fmla="*/ 2009478 w 2441542"/>
                    <a:gd name="connsiteY5-64" fmla="*/ 4261375 h 4273014"/>
                    <a:gd name="connsiteX6-65" fmla="*/ 2009478 w 2441542"/>
                    <a:gd name="connsiteY6-66" fmla="*/ 3987536 h 4273014"/>
                    <a:gd name="connsiteX7-67" fmla="*/ 432064 w 2441542"/>
                    <a:gd name="connsiteY7-68" fmla="*/ 3987536 h 4273014"/>
                    <a:gd name="connsiteX8-69" fmla="*/ 432064 w 2441542"/>
                    <a:gd name="connsiteY8-70" fmla="*/ 4270253 h 4273014"/>
                    <a:gd name="connsiteX9-71" fmla="*/ 416356 w 2441542"/>
                    <a:gd name="connsiteY9-72" fmla="*/ 4270341 h 4273014"/>
                    <a:gd name="connsiteX10-73" fmla="*/ 113121 w 2441542"/>
                    <a:gd name="connsiteY10-74" fmla="*/ 4042521 h 4273014"/>
                    <a:gd name="connsiteX11-75" fmla="*/ 0 w 2441542"/>
                    <a:gd name="connsiteY11-76" fmla="*/ 227820 h 4273014"/>
                    <a:gd name="connsiteX12-77" fmla="*/ 227820 w 2441542"/>
                    <a:gd name="connsiteY12-78" fmla="*/ 0 h 4273014"/>
                    <a:gd name="connsiteX0-79" fmla="*/ 227820 w 2441542"/>
                    <a:gd name="connsiteY0-80" fmla="*/ 0 h 4273014"/>
                    <a:gd name="connsiteX1-81" fmla="*/ 2213722 w 2441542"/>
                    <a:gd name="connsiteY1-82" fmla="*/ 0 h 4273014"/>
                    <a:gd name="connsiteX2-83" fmla="*/ 2441542 w 2441542"/>
                    <a:gd name="connsiteY2-84" fmla="*/ 227820 h 4273014"/>
                    <a:gd name="connsiteX3-85" fmla="*/ 2318994 w 2441542"/>
                    <a:gd name="connsiteY3-86" fmla="*/ 4033095 h 4273014"/>
                    <a:gd name="connsiteX4-87" fmla="*/ 2091173 w 2441542"/>
                    <a:gd name="connsiteY4-88" fmla="*/ 4260915 h 4273014"/>
                    <a:gd name="connsiteX5-89" fmla="*/ 2009478 w 2441542"/>
                    <a:gd name="connsiteY5-90" fmla="*/ 4261375 h 4273014"/>
                    <a:gd name="connsiteX6-91" fmla="*/ 2009478 w 2441542"/>
                    <a:gd name="connsiteY6-92" fmla="*/ 3987536 h 4273014"/>
                    <a:gd name="connsiteX7-93" fmla="*/ 432064 w 2441542"/>
                    <a:gd name="connsiteY7-94" fmla="*/ 3987536 h 4273014"/>
                    <a:gd name="connsiteX8-95" fmla="*/ 432064 w 2441542"/>
                    <a:gd name="connsiteY8-96" fmla="*/ 4270253 h 4273014"/>
                    <a:gd name="connsiteX9-97" fmla="*/ 416356 w 2441542"/>
                    <a:gd name="connsiteY9-98" fmla="*/ 4270341 h 4273014"/>
                    <a:gd name="connsiteX10-99" fmla="*/ 113121 w 2441542"/>
                    <a:gd name="connsiteY10-100" fmla="*/ 4042521 h 4273014"/>
                    <a:gd name="connsiteX11-101" fmla="*/ 0 w 2441542"/>
                    <a:gd name="connsiteY11-102" fmla="*/ 227820 h 4273014"/>
                    <a:gd name="connsiteX12-103" fmla="*/ 227820 w 2441542"/>
                    <a:gd name="connsiteY12-104" fmla="*/ 0 h 4273014"/>
                    <a:gd name="connsiteX0-105" fmla="*/ 227820 w 2441542"/>
                    <a:gd name="connsiteY0-106" fmla="*/ 0 h 4273014"/>
                    <a:gd name="connsiteX1-107" fmla="*/ 2213722 w 2441542"/>
                    <a:gd name="connsiteY1-108" fmla="*/ 0 h 4273014"/>
                    <a:gd name="connsiteX2-109" fmla="*/ 2441542 w 2441542"/>
                    <a:gd name="connsiteY2-110" fmla="*/ 227820 h 4273014"/>
                    <a:gd name="connsiteX3-111" fmla="*/ 2318994 w 2441542"/>
                    <a:gd name="connsiteY3-112" fmla="*/ 4033095 h 4273014"/>
                    <a:gd name="connsiteX4-113" fmla="*/ 2091173 w 2441542"/>
                    <a:gd name="connsiteY4-114" fmla="*/ 4260915 h 4273014"/>
                    <a:gd name="connsiteX5-115" fmla="*/ 2009478 w 2441542"/>
                    <a:gd name="connsiteY5-116" fmla="*/ 4261375 h 4273014"/>
                    <a:gd name="connsiteX6-117" fmla="*/ 2009478 w 2441542"/>
                    <a:gd name="connsiteY6-118" fmla="*/ 3987536 h 4273014"/>
                    <a:gd name="connsiteX7-119" fmla="*/ 432064 w 2441542"/>
                    <a:gd name="connsiteY7-120" fmla="*/ 3987536 h 4273014"/>
                    <a:gd name="connsiteX8-121" fmla="*/ 432064 w 2441542"/>
                    <a:gd name="connsiteY8-122" fmla="*/ 4270253 h 4273014"/>
                    <a:gd name="connsiteX9-123" fmla="*/ 416356 w 2441542"/>
                    <a:gd name="connsiteY9-124" fmla="*/ 4270341 h 4273014"/>
                    <a:gd name="connsiteX10-125" fmla="*/ 113121 w 2441542"/>
                    <a:gd name="connsiteY10-126" fmla="*/ 4042521 h 4273014"/>
                    <a:gd name="connsiteX11-127" fmla="*/ 0 w 2441542"/>
                    <a:gd name="connsiteY11-128" fmla="*/ 227820 h 4273014"/>
                    <a:gd name="connsiteX12-129" fmla="*/ 227820 w 2441542"/>
                    <a:gd name="connsiteY12-130" fmla="*/ 0 h 4273014"/>
                    <a:gd name="connsiteX0-131" fmla="*/ 227820 w 2441542"/>
                    <a:gd name="connsiteY0-132" fmla="*/ 0 h 4273014"/>
                    <a:gd name="connsiteX1-133" fmla="*/ 2213722 w 2441542"/>
                    <a:gd name="connsiteY1-134" fmla="*/ 0 h 4273014"/>
                    <a:gd name="connsiteX2-135" fmla="*/ 2441542 w 2441542"/>
                    <a:gd name="connsiteY2-136" fmla="*/ 227820 h 4273014"/>
                    <a:gd name="connsiteX3-137" fmla="*/ 2318994 w 2441542"/>
                    <a:gd name="connsiteY3-138" fmla="*/ 4033095 h 4273014"/>
                    <a:gd name="connsiteX4-139" fmla="*/ 2091173 w 2441542"/>
                    <a:gd name="connsiteY4-140" fmla="*/ 4260915 h 4273014"/>
                    <a:gd name="connsiteX5-141" fmla="*/ 2009478 w 2441542"/>
                    <a:gd name="connsiteY5-142" fmla="*/ 4261375 h 4273014"/>
                    <a:gd name="connsiteX6-143" fmla="*/ 2009478 w 2441542"/>
                    <a:gd name="connsiteY6-144" fmla="*/ 3987536 h 4273014"/>
                    <a:gd name="connsiteX7-145" fmla="*/ 432064 w 2441542"/>
                    <a:gd name="connsiteY7-146" fmla="*/ 3987536 h 4273014"/>
                    <a:gd name="connsiteX8-147" fmla="*/ 432064 w 2441542"/>
                    <a:gd name="connsiteY8-148" fmla="*/ 4270253 h 4273014"/>
                    <a:gd name="connsiteX9-149" fmla="*/ 416356 w 2441542"/>
                    <a:gd name="connsiteY9-150" fmla="*/ 4270341 h 4273014"/>
                    <a:gd name="connsiteX10-151" fmla="*/ 113121 w 2441542"/>
                    <a:gd name="connsiteY10-152" fmla="*/ 4042521 h 4273014"/>
                    <a:gd name="connsiteX11-153" fmla="*/ 0 w 2441542"/>
                    <a:gd name="connsiteY11-154" fmla="*/ 227820 h 4273014"/>
                    <a:gd name="connsiteX12-155" fmla="*/ 227820 w 2441542"/>
                    <a:gd name="connsiteY12-156" fmla="*/ 0 h 4273014"/>
                    <a:gd name="connsiteX0-157" fmla="*/ 227820 w 2441542"/>
                    <a:gd name="connsiteY0-158" fmla="*/ 0 h 4407596"/>
                    <a:gd name="connsiteX1-159" fmla="*/ 2213722 w 2441542"/>
                    <a:gd name="connsiteY1-160" fmla="*/ 0 h 4407596"/>
                    <a:gd name="connsiteX2-161" fmla="*/ 2441542 w 2441542"/>
                    <a:gd name="connsiteY2-162" fmla="*/ 227820 h 4407596"/>
                    <a:gd name="connsiteX3-163" fmla="*/ 2318994 w 2441542"/>
                    <a:gd name="connsiteY3-164" fmla="*/ 4033095 h 4407596"/>
                    <a:gd name="connsiteX4-165" fmla="*/ 2009478 w 2441542"/>
                    <a:gd name="connsiteY4-166" fmla="*/ 4261375 h 4407596"/>
                    <a:gd name="connsiteX5-167" fmla="*/ 2009478 w 2441542"/>
                    <a:gd name="connsiteY5-168" fmla="*/ 3987536 h 4407596"/>
                    <a:gd name="connsiteX6-169" fmla="*/ 432064 w 2441542"/>
                    <a:gd name="connsiteY6-170" fmla="*/ 3987536 h 4407596"/>
                    <a:gd name="connsiteX7-171" fmla="*/ 432064 w 2441542"/>
                    <a:gd name="connsiteY7-172" fmla="*/ 4270253 h 4407596"/>
                    <a:gd name="connsiteX8-173" fmla="*/ 416356 w 2441542"/>
                    <a:gd name="connsiteY8-174" fmla="*/ 4270341 h 4407596"/>
                    <a:gd name="connsiteX9-175" fmla="*/ 113121 w 2441542"/>
                    <a:gd name="connsiteY9-176" fmla="*/ 4042521 h 4407596"/>
                    <a:gd name="connsiteX10-177" fmla="*/ 0 w 2441542"/>
                    <a:gd name="connsiteY10-178" fmla="*/ 227820 h 4407596"/>
                    <a:gd name="connsiteX11-179" fmla="*/ 227820 w 2441542"/>
                    <a:gd name="connsiteY11-180" fmla="*/ 0 h 4407596"/>
                    <a:gd name="connsiteX0-181" fmla="*/ 227820 w 2441542"/>
                    <a:gd name="connsiteY0-182" fmla="*/ 0 h 4399903"/>
                    <a:gd name="connsiteX1-183" fmla="*/ 2213722 w 2441542"/>
                    <a:gd name="connsiteY1-184" fmla="*/ 0 h 4399903"/>
                    <a:gd name="connsiteX2-185" fmla="*/ 2441542 w 2441542"/>
                    <a:gd name="connsiteY2-186" fmla="*/ 227820 h 4399903"/>
                    <a:gd name="connsiteX3-187" fmla="*/ 2318994 w 2441542"/>
                    <a:gd name="connsiteY3-188" fmla="*/ 4033095 h 4399903"/>
                    <a:gd name="connsiteX4-189" fmla="*/ 2009478 w 2441542"/>
                    <a:gd name="connsiteY4-190" fmla="*/ 4261375 h 4399903"/>
                    <a:gd name="connsiteX5-191" fmla="*/ 2009478 w 2441542"/>
                    <a:gd name="connsiteY5-192" fmla="*/ 3987536 h 4399903"/>
                    <a:gd name="connsiteX6-193" fmla="*/ 432064 w 2441542"/>
                    <a:gd name="connsiteY6-194" fmla="*/ 3987536 h 4399903"/>
                    <a:gd name="connsiteX7-195" fmla="*/ 432064 w 2441542"/>
                    <a:gd name="connsiteY7-196" fmla="*/ 4270253 h 4399903"/>
                    <a:gd name="connsiteX8-197" fmla="*/ 416356 w 2441542"/>
                    <a:gd name="connsiteY8-198" fmla="*/ 4270341 h 4399903"/>
                    <a:gd name="connsiteX9-199" fmla="*/ 113121 w 2441542"/>
                    <a:gd name="connsiteY9-200" fmla="*/ 4042521 h 4399903"/>
                    <a:gd name="connsiteX10-201" fmla="*/ 0 w 2441542"/>
                    <a:gd name="connsiteY10-202" fmla="*/ 227820 h 4399903"/>
                    <a:gd name="connsiteX11-203" fmla="*/ 227820 w 2441542"/>
                    <a:gd name="connsiteY11-204" fmla="*/ 0 h 4399903"/>
                    <a:gd name="connsiteX0-205" fmla="*/ 227820 w 2441542"/>
                    <a:gd name="connsiteY0-206" fmla="*/ 0 h 4274451"/>
                    <a:gd name="connsiteX1-207" fmla="*/ 2213722 w 2441542"/>
                    <a:gd name="connsiteY1-208" fmla="*/ 0 h 4274451"/>
                    <a:gd name="connsiteX2-209" fmla="*/ 2441542 w 2441542"/>
                    <a:gd name="connsiteY2-210" fmla="*/ 227820 h 4274451"/>
                    <a:gd name="connsiteX3-211" fmla="*/ 2318994 w 2441542"/>
                    <a:gd name="connsiteY3-212" fmla="*/ 4033095 h 4274451"/>
                    <a:gd name="connsiteX4-213" fmla="*/ 2009478 w 2441542"/>
                    <a:gd name="connsiteY4-214" fmla="*/ 4261375 h 4274451"/>
                    <a:gd name="connsiteX5-215" fmla="*/ 2009478 w 2441542"/>
                    <a:gd name="connsiteY5-216" fmla="*/ 3987536 h 4274451"/>
                    <a:gd name="connsiteX6-217" fmla="*/ 432064 w 2441542"/>
                    <a:gd name="connsiteY6-218" fmla="*/ 3987536 h 4274451"/>
                    <a:gd name="connsiteX7-219" fmla="*/ 432064 w 2441542"/>
                    <a:gd name="connsiteY7-220" fmla="*/ 4270253 h 4274451"/>
                    <a:gd name="connsiteX8-221" fmla="*/ 416356 w 2441542"/>
                    <a:gd name="connsiteY8-222" fmla="*/ 4270341 h 4274451"/>
                    <a:gd name="connsiteX9-223" fmla="*/ 113121 w 2441542"/>
                    <a:gd name="connsiteY9-224" fmla="*/ 4042521 h 4274451"/>
                    <a:gd name="connsiteX10-225" fmla="*/ 0 w 2441542"/>
                    <a:gd name="connsiteY10-226" fmla="*/ 227820 h 4274451"/>
                    <a:gd name="connsiteX11-227" fmla="*/ 227820 w 2441542"/>
                    <a:gd name="connsiteY11-228" fmla="*/ 0 h 4274451"/>
                    <a:gd name="connsiteX0-229" fmla="*/ 227820 w 2441542"/>
                    <a:gd name="connsiteY0-230" fmla="*/ 0 h 4273014"/>
                    <a:gd name="connsiteX1-231" fmla="*/ 2213722 w 2441542"/>
                    <a:gd name="connsiteY1-232" fmla="*/ 0 h 4273014"/>
                    <a:gd name="connsiteX2-233" fmla="*/ 2441542 w 2441542"/>
                    <a:gd name="connsiteY2-234" fmla="*/ 227820 h 4273014"/>
                    <a:gd name="connsiteX3-235" fmla="*/ 2318994 w 2441542"/>
                    <a:gd name="connsiteY3-236" fmla="*/ 4033095 h 4273014"/>
                    <a:gd name="connsiteX4-237" fmla="*/ 2009478 w 2441542"/>
                    <a:gd name="connsiteY4-238" fmla="*/ 4261375 h 4273014"/>
                    <a:gd name="connsiteX5-239" fmla="*/ 2009478 w 2441542"/>
                    <a:gd name="connsiteY5-240" fmla="*/ 3987536 h 4273014"/>
                    <a:gd name="connsiteX6-241" fmla="*/ 432064 w 2441542"/>
                    <a:gd name="connsiteY6-242" fmla="*/ 3987536 h 4273014"/>
                    <a:gd name="connsiteX7-243" fmla="*/ 432064 w 2441542"/>
                    <a:gd name="connsiteY7-244" fmla="*/ 4270253 h 4273014"/>
                    <a:gd name="connsiteX8-245" fmla="*/ 416356 w 2441542"/>
                    <a:gd name="connsiteY8-246" fmla="*/ 4270341 h 4273014"/>
                    <a:gd name="connsiteX9-247" fmla="*/ 113121 w 2441542"/>
                    <a:gd name="connsiteY9-248" fmla="*/ 4042521 h 4273014"/>
                    <a:gd name="connsiteX10-249" fmla="*/ 0 w 2441542"/>
                    <a:gd name="connsiteY10-250" fmla="*/ 227820 h 4273014"/>
                    <a:gd name="connsiteX11-251" fmla="*/ 227820 w 2441542"/>
                    <a:gd name="connsiteY11-252" fmla="*/ 0 h 4273014"/>
                    <a:gd name="connsiteX0-253" fmla="*/ 227820 w 2441542"/>
                    <a:gd name="connsiteY0-254" fmla="*/ 0 h 4273014"/>
                    <a:gd name="connsiteX1-255" fmla="*/ 2213722 w 2441542"/>
                    <a:gd name="connsiteY1-256" fmla="*/ 0 h 4273014"/>
                    <a:gd name="connsiteX2-257" fmla="*/ 2441542 w 2441542"/>
                    <a:gd name="connsiteY2-258" fmla="*/ 227820 h 4273014"/>
                    <a:gd name="connsiteX3-259" fmla="*/ 2318994 w 2441542"/>
                    <a:gd name="connsiteY3-260" fmla="*/ 4033095 h 4273014"/>
                    <a:gd name="connsiteX4-261" fmla="*/ 2009478 w 2441542"/>
                    <a:gd name="connsiteY4-262" fmla="*/ 4261375 h 4273014"/>
                    <a:gd name="connsiteX5-263" fmla="*/ 2009478 w 2441542"/>
                    <a:gd name="connsiteY5-264" fmla="*/ 3987536 h 4273014"/>
                    <a:gd name="connsiteX6-265" fmla="*/ 432064 w 2441542"/>
                    <a:gd name="connsiteY6-266" fmla="*/ 3987536 h 4273014"/>
                    <a:gd name="connsiteX7-267" fmla="*/ 432064 w 2441542"/>
                    <a:gd name="connsiteY7-268" fmla="*/ 4270253 h 4273014"/>
                    <a:gd name="connsiteX8-269" fmla="*/ 416356 w 2441542"/>
                    <a:gd name="connsiteY8-270" fmla="*/ 4270341 h 4273014"/>
                    <a:gd name="connsiteX9-271" fmla="*/ 113121 w 2441542"/>
                    <a:gd name="connsiteY9-272" fmla="*/ 4042521 h 4273014"/>
                    <a:gd name="connsiteX10-273" fmla="*/ 0 w 2441542"/>
                    <a:gd name="connsiteY10-274" fmla="*/ 227820 h 4273014"/>
                    <a:gd name="connsiteX11-275" fmla="*/ 227820 w 2441542"/>
                    <a:gd name="connsiteY11-276" fmla="*/ 0 h 4273014"/>
                    <a:gd name="connsiteX0-277" fmla="*/ 227820 w 2441542"/>
                    <a:gd name="connsiteY0-278" fmla="*/ 0 h 4288626"/>
                    <a:gd name="connsiteX1-279" fmla="*/ 2213722 w 2441542"/>
                    <a:gd name="connsiteY1-280" fmla="*/ 0 h 4288626"/>
                    <a:gd name="connsiteX2-281" fmla="*/ 2441542 w 2441542"/>
                    <a:gd name="connsiteY2-282" fmla="*/ 227820 h 4288626"/>
                    <a:gd name="connsiteX3-283" fmla="*/ 2318994 w 2441542"/>
                    <a:gd name="connsiteY3-284" fmla="*/ 4033095 h 4288626"/>
                    <a:gd name="connsiteX4-285" fmla="*/ 2009478 w 2441542"/>
                    <a:gd name="connsiteY4-286" fmla="*/ 4261375 h 4288626"/>
                    <a:gd name="connsiteX5-287" fmla="*/ 2009478 w 2441542"/>
                    <a:gd name="connsiteY5-288" fmla="*/ 3987536 h 4288626"/>
                    <a:gd name="connsiteX6-289" fmla="*/ 432064 w 2441542"/>
                    <a:gd name="connsiteY6-290" fmla="*/ 3987536 h 4288626"/>
                    <a:gd name="connsiteX7-291" fmla="*/ 432064 w 2441542"/>
                    <a:gd name="connsiteY7-292" fmla="*/ 4270253 h 4288626"/>
                    <a:gd name="connsiteX8-293" fmla="*/ 416356 w 2441542"/>
                    <a:gd name="connsiteY8-294" fmla="*/ 4270341 h 4288626"/>
                    <a:gd name="connsiteX9-295" fmla="*/ 113121 w 2441542"/>
                    <a:gd name="connsiteY9-296" fmla="*/ 4042521 h 4288626"/>
                    <a:gd name="connsiteX10-297" fmla="*/ 0 w 2441542"/>
                    <a:gd name="connsiteY10-298" fmla="*/ 227820 h 4288626"/>
                    <a:gd name="connsiteX11-299" fmla="*/ 227820 w 2441542"/>
                    <a:gd name="connsiteY11-300" fmla="*/ 0 h 4288626"/>
                    <a:gd name="connsiteX0-301" fmla="*/ 227820 w 2441542"/>
                    <a:gd name="connsiteY0-302" fmla="*/ 0 h 4277802"/>
                    <a:gd name="connsiteX1-303" fmla="*/ 2213722 w 2441542"/>
                    <a:gd name="connsiteY1-304" fmla="*/ 0 h 4277802"/>
                    <a:gd name="connsiteX2-305" fmla="*/ 2441542 w 2441542"/>
                    <a:gd name="connsiteY2-306" fmla="*/ 227820 h 4277802"/>
                    <a:gd name="connsiteX3-307" fmla="*/ 2318994 w 2441542"/>
                    <a:gd name="connsiteY3-308" fmla="*/ 4033095 h 4277802"/>
                    <a:gd name="connsiteX4-309" fmla="*/ 2009478 w 2441542"/>
                    <a:gd name="connsiteY4-310" fmla="*/ 4261375 h 4277802"/>
                    <a:gd name="connsiteX5-311" fmla="*/ 2009478 w 2441542"/>
                    <a:gd name="connsiteY5-312" fmla="*/ 3987536 h 4277802"/>
                    <a:gd name="connsiteX6-313" fmla="*/ 432064 w 2441542"/>
                    <a:gd name="connsiteY6-314" fmla="*/ 3987536 h 4277802"/>
                    <a:gd name="connsiteX7-315" fmla="*/ 432064 w 2441542"/>
                    <a:gd name="connsiteY7-316" fmla="*/ 4270253 h 4277802"/>
                    <a:gd name="connsiteX8-317" fmla="*/ 416356 w 2441542"/>
                    <a:gd name="connsiteY8-318" fmla="*/ 4270341 h 4277802"/>
                    <a:gd name="connsiteX9-319" fmla="*/ 113121 w 2441542"/>
                    <a:gd name="connsiteY9-320" fmla="*/ 4042521 h 4277802"/>
                    <a:gd name="connsiteX10-321" fmla="*/ 0 w 2441542"/>
                    <a:gd name="connsiteY10-322" fmla="*/ 227820 h 4277802"/>
                    <a:gd name="connsiteX11-323" fmla="*/ 227820 w 2441542"/>
                    <a:gd name="connsiteY11-324" fmla="*/ 0 h 4277802"/>
                    <a:gd name="connsiteX0-325" fmla="*/ 227820 w 2441542"/>
                    <a:gd name="connsiteY0-326" fmla="*/ 0 h 4273014"/>
                    <a:gd name="connsiteX1-327" fmla="*/ 2213722 w 2441542"/>
                    <a:gd name="connsiteY1-328" fmla="*/ 0 h 4273014"/>
                    <a:gd name="connsiteX2-329" fmla="*/ 2441542 w 2441542"/>
                    <a:gd name="connsiteY2-330" fmla="*/ 227820 h 4273014"/>
                    <a:gd name="connsiteX3-331" fmla="*/ 2318994 w 2441542"/>
                    <a:gd name="connsiteY3-332" fmla="*/ 4033095 h 4273014"/>
                    <a:gd name="connsiteX4-333" fmla="*/ 2009478 w 2441542"/>
                    <a:gd name="connsiteY4-334" fmla="*/ 4261375 h 4273014"/>
                    <a:gd name="connsiteX5-335" fmla="*/ 2009478 w 2441542"/>
                    <a:gd name="connsiteY5-336" fmla="*/ 3987536 h 4273014"/>
                    <a:gd name="connsiteX6-337" fmla="*/ 432064 w 2441542"/>
                    <a:gd name="connsiteY6-338" fmla="*/ 3987536 h 4273014"/>
                    <a:gd name="connsiteX7-339" fmla="*/ 432064 w 2441542"/>
                    <a:gd name="connsiteY7-340" fmla="*/ 4270253 h 4273014"/>
                    <a:gd name="connsiteX8-341" fmla="*/ 416356 w 2441542"/>
                    <a:gd name="connsiteY8-342" fmla="*/ 4270341 h 4273014"/>
                    <a:gd name="connsiteX9-343" fmla="*/ 113121 w 2441542"/>
                    <a:gd name="connsiteY9-344" fmla="*/ 4042521 h 4273014"/>
                    <a:gd name="connsiteX10-345" fmla="*/ 0 w 2441542"/>
                    <a:gd name="connsiteY10-346" fmla="*/ 227820 h 4273014"/>
                    <a:gd name="connsiteX11-347" fmla="*/ 227820 w 2441542"/>
                    <a:gd name="connsiteY11-348" fmla="*/ 0 h 4273014"/>
                    <a:gd name="connsiteX0-349" fmla="*/ 227820 w 2441542"/>
                    <a:gd name="connsiteY0-350" fmla="*/ 0 h 4273014"/>
                    <a:gd name="connsiteX1-351" fmla="*/ 2213722 w 2441542"/>
                    <a:gd name="connsiteY1-352" fmla="*/ 0 h 4273014"/>
                    <a:gd name="connsiteX2-353" fmla="*/ 2441542 w 2441542"/>
                    <a:gd name="connsiteY2-354" fmla="*/ 227820 h 4273014"/>
                    <a:gd name="connsiteX3-355" fmla="*/ 2318994 w 2441542"/>
                    <a:gd name="connsiteY3-356" fmla="*/ 4033095 h 4273014"/>
                    <a:gd name="connsiteX4-357" fmla="*/ 2009478 w 2441542"/>
                    <a:gd name="connsiteY4-358" fmla="*/ 4261375 h 4273014"/>
                    <a:gd name="connsiteX5-359" fmla="*/ 2009478 w 2441542"/>
                    <a:gd name="connsiteY5-360" fmla="*/ 3987536 h 4273014"/>
                    <a:gd name="connsiteX6-361" fmla="*/ 432064 w 2441542"/>
                    <a:gd name="connsiteY6-362" fmla="*/ 3987536 h 4273014"/>
                    <a:gd name="connsiteX7-363" fmla="*/ 432064 w 2441542"/>
                    <a:gd name="connsiteY7-364" fmla="*/ 4270253 h 4273014"/>
                    <a:gd name="connsiteX8-365" fmla="*/ 416356 w 2441542"/>
                    <a:gd name="connsiteY8-366" fmla="*/ 4270341 h 4273014"/>
                    <a:gd name="connsiteX9-367" fmla="*/ 113121 w 2441542"/>
                    <a:gd name="connsiteY9-368" fmla="*/ 4042521 h 4273014"/>
                    <a:gd name="connsiteX10-369" fmla="*/ 0 w 2441542"/>
                    <a:gd name="connsiteY10-370" fmla="*/ 227820 h 4273014"/>
                    <a:gd name="connsiteX11-371" fmla="*/ 227820 w 2441542"/>
                    <a:gd name="connsiteY11-372" fmla="*/ 0 h 4273014"/>
                    <a:gd name="connsiteX0-373" fmla="*/ 227820 w 2441542"/>
                    <a:gd name="connsiteY0-374" fmla="*/ 0 h 4273014"/>
                    <a:gd name="connsiteX1-375" fmla="*/ 2213722 w 2441542"/>
                    <a:gd name="connsiteY1-376" fmla="*/ 0 h 4273014"/>
                    <a:gd name="connsiteX2-377" fmla="*/ 2441542 w 2441542"/>
                    <a:gd name="connsiteY2-378" fmla="*/ 227820 h 4273014"/>
                    <a:gd name="connsiteX3-379" fmla="*/ 2318994 w 2441542"/>
                    <a:gd name="connsiteY3-380" fmla="*/ 4033095 h 4273014"/>
                    <a:gd name="connsiteX4-381" fmla="*/ 2009478 w 2441542"/>
                    <a:gd name="connsiteY4-382" fmla="*/ 4261375 h 4273014"/>
                    <a:gd name="connsiteX5-383" fmla="*/ 2009478 w 2441542"/>
                    <a:gd name="connsiteY5-384" fmla="*/ 3987536 h 4273014"/>
                    <a:gd name="connsiteX6-385" fmla="*/ 432064 w 2441542"/>
                    <a:gd name="connsiteY6-386" fmla="*/ 3987536 h 4273014"/>
                    <a:gd name="connsiteX7-387" fmla="*/ 432064 w 2441542"/>
                    <a:gd name="connsiteY7-388" fmla="*/ 4270253 h 4273014"/>
                    <a:gd name="connsiteX8-389" fmla="*/ 416356 w 2441542"/>
                    <a:gd name="connsiteY8-390" fmla="*/ 4270341 h 4273014"/>
                    <a:gd name="connsiteX9-391" fmla="*/ 113121 w 2441542"/>
                    <a:gd name="connsiteY9-392" fmla="*/ 4042521 h 4273014"/>
                    <a:gd name="connsiteX10-393" fmla="*/ 0 w 2441542"/>
                    <a:gd name="connsiteY10-394" fmla="*/ 227820 h 4273014"/>
                    <a:gd name="connsiteX11-395" fmla="*/ 227820 w 2441542"/>
                    <a:gd name="connsiteY11-396" fmla="*/ 0 h 4273014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</a:cxnLst>
                  <a:rect l="l" t="t" r="r" b="b"/>
                  <a:pathLst>
                    <a:path w="2441542" h="4273014">
                      <a:moveTo>
                        <a:pt x="227820" y="0"/>
                      </a:moveTo>
                      <a:lnTo>
                        <a:pt x="2213722" y="0"/>
                      </a:lnTo>
                      <a:cubicBezTo>
                        <a:pt x="2339544" y="0"/>
                        <a:pt x="2441542" y="101998"/>
                        <a:pt x="2441542" y="227820"/>
                      </a:cubicBezTo>
                      <a:lnTo>
                        <a:pt x="2318994" y="4033095"/>
                      </a:lnTo>
                      <a:cubicBezTo>
                        <a:pt x="2314039" y="4296922"/>
                        <a:pt x="2128120" y="4275064"/>
                        <a:pt x="2009478" y="4261375"/>
                      </a:cubicBezTo>
                      <a:lnTo>
                        <a:pt x="2009478" y="3987536"/>
                      </a:lnTo>
                      <a:lnTo>
                        <a:pt x="432064" y="3987536"/>
                      </a:lnTo>
                      <a:lnTo>
                        <a:pt x="432064" y="4270253"/>
                      </a:lnTo>
                      <a:lnTo>
                        <a:pt x="416356" y="4270341"/>
                      </a:lnTo>
                      <a:cubicBezTo>
                        <a:pt x="290534" y="4270341"/>
                        <a:pt x="94833" y="4314647"/>
                        <a:pt x="113121" y="4042521"/>
                      </a:cubicBezTo>
                      <a:cubicBezTo>
                        <a:pt x="113121" y="2777238"/>
                        <a:pt x="0" y="1493103"/>
                        <a:pt x="0" y="227820"/>
                      </a:cubicBezTo>
                      <a:cubicBezTo>
                        <a:pt x="0" y="101998"/>
                        <a:pt x="101998" y="0"/>
                        <a:pt x="227820" y="0"/>
                      </a:cubicBezTo>
                      <a:close/>
                    </a:path>
                  </a:pathLst>
                </a:custGeom>
                <a:gradFill>
                  <a:gsLst>
                    <a:gs pos="11000">
                      <a:srgbClr val="375C9C"/>
                    </a:gs>
                    <a:gs pos="54000">
                      <a:srgbClr val="416CB9"/>
                    </a:gs>
                    <a:gs pos="30000">
                      <a:srgbClr val="5E83C6"/>
                    </a:gs>
                    <a:gs pos="89000">
                      <a:srgbClr val="294983"/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64" name="组合 63"/>
                <p:cNvGrpSpPr/>
                <p:nvPr/>
              </p:nvGrpSpPr>
              <p:grpSpPr>
                <a:xfrm>
                  <a:off x="1479496" y="2711908"/>
                  <a:ext cx="1592485" cy="2966435"/>
                  <a:chOff x="1430609" y="2769202"/>
                  <a:chExt cx="1592485" cy="2966435"/>
                </a:xfrm>
              </p:grpSpPr>
              <p:sp>
                <p:nvSpPr>
                  <p:cNvPr id="66" name="矩形: 圆角 65"/>
                  <p:cNvSpPr/>
                  <p:nvPr/>
                </p:nvSpPr>
                <p:spPr>
                  <a:xfrm>
                    <a:off x="1430609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23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: 圆角 66"/>
                  <p:cNvSpPr/>
                  <p:nvPr/>
                </p:nvSpPr>
                <p:spPr>
                  <a:xfrm>
                    <a:off x="2109337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23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矩形: 圆角 67"/>
                  <p:cNvSpPr/>
                  <p:nvPr/>
                </p:nvSpPr>
                <p:spPr>
                  <a:xfrm>
                    <a:off x="2788065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23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65" name="矩形: 圆角 64"/>
                <p:cNvSpPr/>
                <p:nvPr/>
              </p:nvSpPr>
              <p:spPr>
                <a:xfrm>
                  <a:off x="977095" y="1717977"/>
                  <a:ext cx="2597285" cy="592755"/>
                </a:xfrm>
                <a:prstGeom prst="roundRect">
                  <a:avLst>
                    <a:gd name="adj" fmla="val 24075"/>
                  </a:avLst>
                </a:prstGeom>
                <a:gradFill>
                  <a:gsLst>
                    <a:gs pos="11000">
                      <a:srgbClr val="375C9C"/>
                    </a:gs>
                    <a:gs pos="54000">
                      <a:srgbClr val="416CB9"/>
                    </a:gs>
                    <a:gs pos="30000">
                      <a:srgbClr val="5E83C6"/>
                    </a:gs>
                    <a:gs pos="89000">
                      <a:srgbClr val="294983"/>
                    </a:gs>
                  </a:gsLst>
                  <a:lin ang="10800000" scaled="0"/>
                </a:gra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4" name="组合 53"/>
              <p:cNvGrpSpPr/>
              <p:nvPr/>
            </p:nvGrpSpPr>
            <p:grpSpPr>
              <a:xfrm>
                <a:off x="3100507" y="4478860"/>
                <a:ext cx="861060" cy="861060"/>
                <a:chOff x="3100507" y="4478860"/>
                <a:chExt cx="861060" cy="861060"/>
              </a:xfrm>
            </p:grpSpPr>
            <p:sp>
              <p:nvSpPr>
                <p:cNvPr id="55" name="矩形: 圆角 54"/>
                <p:cNvSpPr/>
                <p:nvPr/>
              </p:nvSpPr>
              <p:spPr>
                <a:xfrm>
                  <a:off x="3100507" y="4478860"/>
                  <a:ext cx="861060" cy="861060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375C9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56" name="组合 55"/>
                <p:cNvGrpSpPr/>
                <p:nvPr/>
              </p:nvGrpSpPr>
              <p:grpSpPr>
                <a:xfrm flipH="1">
                  <a:off x="3230100" y="4620241"/>
                  <a:ext cx="601875" cy="578298"/>
                  <a:chOff x="2488271" y="4028306"/>
                  <a:chExt cx="1904442" cy="1829842"/>
                </a:xfrm>
              </p:grpSpPr>
              <p:sp>
                <p:nvSpPr>
                  <p:cNvPr id="57" name="任意多边形: 形状 56"/>
                  <p:cNvSpPr/>
                  <p:nvPr/>
                </p:nvSpPr>
                <p:spPr>
                  <a:xfrm>
                    <a:off x="2488271" y="4615433"/>
                    <a:ext cx="636240" cy="576709"/>
                  </a:xfrm>
                  <a:custGeom>
                    <a:avLst/>
                    <a:gdLst>
                      <a:gd name="connsiteX0" fmla="*/ 9860 w 636240"/>
                      <a:gd name="connsiteY0" fmla="*/ 3535 h 576708"/>
                      <a:gd name="connsiteX1" fmla="*/ 129108 w 636240"/>
                      <a:gd name="connsiteY1" fmla="*/ 96738 h 576708"/>
                      <a:gd name="connsiteX2" fmla="*/ 16929 w 636240"/>
                      <a:gd name="connsiteY2" fmla="*/ 311609 h 576708"/>
                      <a:gd name="connsiteX3" fmla="*/ 118690 w 636240"/>
                      <a:gd name="connsiteY3" fmla="*/ 540990 h 576708"/>
                      <a:gd name="connsiteX4" fmla="*/ 360722 w 636240"/>
                      <a:gd name="connsiteY4" fmla="*/ 576895 h 576708"/>
                      <a:gd name="connsiteX5" fmla="*/ 518480 w 636240"/>
                      <a:gd name="connsiteY5" fmla="*/ 318864 h 576708"/>
                      <a:gd name="connsiteX6" fmla="*/ 637728 w 636240"/>
                      <a:gd name="connsiteY6" fmla="*/ 383418 h 576708"/>
                      <a:gd name="connsiteX7" fmla="*/ 430857 w 636240"/>
                      <a:gd name="connsiteY7" fmla="*/ 0 h 576708"/>
                      <a:gd name="connsiteX8" fmla="*/ 9860 w 636240"/>
                      <a:gd name="connsiteY8" fmla="*/ 3535 h 5767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36240" h="576708">
                        <a:moveTo>
                          <a:pt x="9860" y="3535"/>
                        </a:moveTo>
                        <a:lnTo>
                          <a:pt x="129108" y="96738"/>
                        </a:lnTo>
                        <a:lnTo>
                          <a:pt x="16929" y="311609"/>
                        </a:lnTo>
                        <a:cubicBezTo>
                          <a:pt x="-39254" y="410766"/>
                          <a:pt x="57299" y="507318"/>
                          <a:pt x="118690" y="540990"/>
                        </a:cubicBezTo>
                        <a:cubicBezTo>
                          <a:pt x="179152" y="574105"/>
                          <a:pt x="273099" y="578011"/>
                          <a:pt x="360722" y="576895"/>
                        </a:cubicBezTo>
                        <a:lnTo>
                          <a:pt x="518480" y="318864"/>
                        </a:lnTo>
                        <a:lnTo>
                          <a:pt x="637728" y="383418"/>
                        </a:lnTo>
                        <a:lnTo>
                          <a:pt x="430857" y="0"/>
                        </a:lnTo>
                        <a:lnTo>
                          <a:pt x="9860" y="3535"/>
                        </a:ln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58" name="任意多边形: 形状 57"/>
                  <p:cNvSpPr/>
                  <p:nvPr/>
                </p:nvSpPr>
                <p:spPr>
                  <a:xfrm>
                    <a:off x="2515618" y="5145261"/>
                    <a:ext cx="773906" cy="550664"/>
                  </a:xfrm>
                  <a:custGeom>
                    <a:avLst/>
                    <a:gdLst>
                      <a:gd name="connsiteX0" fmla="*/ 0 w 773906"/>
                      <a:gd name="connsiteY0" fmla="*/ 0 h 550664"/>
                      <a:gd name="connsiteX1" fmla="*/ 255984 w 773906"/>
                      <a:gd name="connsiteY1" fmla="*/ 473087 h 550664"/>
                      <a:gd name="connsiteX2" fmla="*/ 505085 w 773906"/>
                      <a:gd name="connsiteY2" fmla="*/ 551780 h 550664"/>
                      <a:gd name="connsiteX3" fmla="*/ 775209 w 773906"/>
                      <a:gd name="connsiteY3" fmla="*/ 551780 h 550664"/>
                      <a:gd name="connsiteX4" fmla="*/ 775209 w 773906"/>
                      <a:gd name="connsiteY4" fmla="*/ 103994 h 550664"/>
                      <a:gd name="connsiteX5" fmla="*/ 263054 w 773906"/>
                      <a:gd name="connsiteY5" fmla="*/ 100459 h 550664"/>
                      <a:gd name="connsiteX6" fmla="*/ 0 w 773906"/>
                      <a:gd name="connsiteY6" fmla="*/ 0 h 550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73906" h="550664">
                        <a:moveTo>
                          <a:pt x="0" y="0"/>
                        </a:moveTo>
                        <a:lnTo>
                          <a:pt x="255984" y="473087"/>
                        </a:lnTo>
                        <a:cubicBezTo>
                          <a:pt x="307516" y="538758"/>
                          <a:pt x="404626" y="554199"/>
                          <a:pt x="505085" y="551780"/>
                        </a:cubicBezTo>
                        <a:lnTo>
                          <a:pt x="775209" y="551780"/>
                        </a:lnTo>
                        <a:lnTo>
                          <a:pt x="775209" y="103994"/>
                        </a:lnTo>
                        <a:lnTo>
                          <a:pt x="263054" y="100459"/>
                        </a:lnTo>
                        <a:cubicBezTo>
                          <a:pt x="183617" y="105110"/>
                          <a:pt x="79623" y="88367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59" name="任意多边形: 形状 58"/>
                  <p:cNvSpPr/>
                  <p:nvPr/>
                </p:nvSpPr>
                <p:spPr>
                  <a:xfrm>
                    <a:off x="3455096" y="4068517"/>
                    <a:ext cx="669727" cy="572988"/>
                  </a:xfrm>
                  <a:custGeom>
                    <a:avLst/>
                    <a:gdLst>
                      <a:gd name="connsiteX0" fmla="*/ 671401 w 669726"/>
                      <a:gd name="connsiteY0" fmla="*/ 204984 h 572988"/>
                      <a:gd name="connsiteX1" fmla="*/ 532061 w 669726"/>
                      <a:gd name="connsiteY1" fmla="*/ 264143 h 572988"/>
                      <a:gd name="connsiteX2" fmla="*/ 398487 w 669726"/>
                      <a:gd name="connsiteY2" fmla="*/ 61737 h 572988"/>
                      <a:gd name="connsiteX3" fmla="*/ 148642 w 669726"/>
                      <a:gd name="connsiteY3" fmla="*/ 39599 h 572988"/>
                      <a:gd name="connsiteX4" fmla="*/ 0 w 669726"/>
                      <a:gd name="connsiteY4" fmla="*/ 233819 h 572988"/>
                      <a:gd name="connsiteX5" fmla="*/ 149200 w 669726"/>
                      <a:gd name="connsiteY5" fmla="*/ 496873 h 572988"/>
                      <a:gd name="connsiteX6" fmla="*/ 34789 w 669726"/>
                      <a:gd name="connsiteY6" fmla="*/ 569985 h 572988"/>
                      <a:gd name="connsiteX7" fmla="*/ 470483 w 669726"/>
                      <a:gd name="connsiteY7" fmla="*/ 574822 h 572988"/>
                      <a:gd name="connsiteX8" fmla="*/ 671401 w 669726"/>
                      <a:gd name="connsiteY8" fmla="*/ 204984 h 5729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9726" h="572988">
                        <a:moveTo>
                          <a:pt x="671401" y="204984"/>
                        </a:moveTo>
                        <a:lnTo>
                          <a:pt x="532061" y="264143"/>
                        </a:lnTo>
                        <a:lnTo>
                          <a:pt x="398487" y="61737"/>
                        </a:lnTo>
                        <a:cubicBezTo>
                          <a:pt x="338956" y="-35374"/>
                          <a:pt x="207801" y="2019"/>
                          <a:pt x="148642" y="39599"/>
                        </a:cubicBezTo>
                        <a:cubicBezTo>
                          <a:pt x="90413" y="76433"/>
                          <a:pt x="41486" y="156615"/>
                          <a:pt x="0" y="233819"/>
                        </a:cubicBezTo>
                        <a:lnTo>
                          <a:pt x="149200" y="496873"/>
                        </a:lnTo>
                        <a:lnTo>
                          <a:pt x="34789" y="569985"/>
                        </a:lnTo>
                        <a:lnTo>
                          <a:pt x="470483" y="574822"/>
                        </a:lnTo>
                        <a:lnTo>
                          <a:pt x="671401" y="204984"/>
                        </a:ln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0" name="任意多边形: 形状 59"/>
                  <p:cNvSpPr/>
                  <p:nvPr/>
                </p:nvSpPr>
                <p:spPr>
                  <a:xfrm>
                    <a:off x="2799136" y="4028306"/>
                    <a:ext cx="857622" cy="632520"/>
                  </a:xfrm>
                  <a:custGeom>
                    <a:avLst/>
                    <a:gdLst>
                      <a:gd name="connsiteX0" fmla="*/ 858552 w 857622"/>
                      <a:gd name="connsiteY0" fmla="*/ 5395 h 632519"/>
                      <a:gd name="connsiteX1" fmla="*/ 320725 w 857622"/>
                      <a:gd name="connsiteY1" fmla="*/ 0 h 632519"/>
                      <a:gd name="connsiteX2" fmla="*/ 130969 w 857622"/>
                      <a:gd name="connsiteY2" fmla="*/ 179524 h 632519"/>
                      <a:gd name="connsiteX3" fmla="*/ 0 w 857622"/>
                      <a:gd name="connsiteY3" fmla="*/ 415789 h 632519"/>
                      <a:gd name="connsiteX4" fmla="*/ 391790 w 857622"/>
                      <a:gd name="connsiteY4" fmla="*/ 632892 h 632519"/>
                      <a:gd name="connsiteX5" fmla="*/ 643124 w 857622"/>
                      <a:gd name="connsiteY5" fmla="*/ 186779 h 632519"/>
                      <a:gd name="connsiteX6" fmla="*/ 858552 w 857622"/>
                      <a:gd name="connsiteY6" fmla="*/ 5395 h 6325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57622" h="632519">
                        <a:moveTo>
                          <a:pt x="858552" y="5395"/>
                        </a:moveTo>
                        <a:lnTo>
                          <a:pt x="320725" y="0"/>
                        </a:lnTo>
                        <a:cubicBezTo>
                          <a:pt x="238311" y="13208"/>
                          <a:pt x="177664" y="90413"/>
                          <a:pt x="130969" y="179524"/>
                        </a:cubicBezTo>
                        <a:lnTo>
                          <a:pt x="0" y="415789"/>
                        </a:lnTo>
                        <a:lnTo>
                          <a:pt x="391790" y="632892"/>
                        </a:lnTo>
                        <a:lnTo>
                          <a:pt x="643124" y="186779"/>
                        </a:lnTo>
                        <a:cubicBezTo>
                          <a:pt x="677726" y="114970"/>
                          <a:pt x="742652" y="31998"/>
                          <a:pt x="858552" y="5395"/>
                        </a:cubicBez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1" name="任意多边形: 形状 60"/>
                  <p:cNvSpPr/>
                  <p:nvPr/>
                </p:nvSpPr>
                <p:spPr>
                  <a:xfrm>
                    <a:off x="3455096" y="5125169"/>
                    <a:ext cx="623218" cy="732979"/>
                  </a:xfrm>
                  <a:custGeom>
                    <a:avLst/>
                    <a:gdLst>
                      <a:gd name="connsiteX0" fmla="*/ 226033 w 623217"/>
                      <a:gd name="connsiteY0" fmla="*/ 733723 h 732978"/>
                      <a:gd name="connsiteX1" fmla="*/ 241846 w 623217"/>
                      <a:gd name="connsiteY1" fmla="*/ 583220 h 732978"/>
                      <a:gd name="connsiteX2" fmla="*/ 483691 w 623217"/>
                      <a:gd name="connsiteY2" fmla="*/ 564431 h 732978"/>
                      <a:gd name="connsiteX3" fmla="*/ 624334 w 623217"/>
                      <a:gd name="connsiteY3" fmla="*/ 356629 h 732978"/>
                      <a:gd name="connsiteX4" fmla="*/ 526480 w 623217"/>
                      <a:gd name="connsiteY4" fmla="*/ 132457 h 732978"/>
                      <a:gd name="connsiteX5" fmla="*/ 223986 w 623217"/>
                      <a:gd name="connsiteY5" fmla="*/ 135248 h 732978"/>
                      <a:gd name="connsiteX6" fmla="*/ 215429 w 623217"/>
                      <a:gd name="connsiteY6" fmla="*/ 0 h 732978"/>
                      <a:gd name="connsiteX7" fmla="*/ 0 w 623217"/>
                      <a:gd name="connsiteY7" fmla="*/ 378768 h 732978"/>
                      <a:gd name="connsiteX8" fmla="*/ 226033 w 623217"/>
                      <a:gd name="connsiteY8" fmla="*/ 733723 h 7329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23217" h="732978">
                        <a:moveTo>
                          <a:pt x="226033" y="733723"/>
                        </a:moveTo>
                        <a:lnTo>
                          <a:pt x="241846" y="583220"/>
                        </a:lnTo>
                        <a:lnTo>
                          <a:pt x="483691" y="564431"/>
                        </a:lnTo>
                        <a:cubicBezTo>
                          <a:pt x="597545" y="559408"/>
                          <a:pt x="628241" y="426579"/>
                          <a:pt x="624334" y="356629"/>
                        </a:cubicBezTo>
                        <a:cubicBezTo>
                          <a:pt x="620427" y="287796"/>
                          <a:pt x="573918" y="206127"/>
                          <a:pt x="526480" y="132457"/>
                        </a:cubicBezTo>
                        <a:lnTo>
                          <a:pt x="223986" y="135248"/>
                        </a:lnTo>
                        <a:lnTo>
                          <a:pt x="215429" y="0"/>
                        </a:lnTo>
                        <a:lnTo>
                          <a:pt x="0" y="378768"/>
                        </a:lnTo>
                        <a:lnTo>
                          <a:pt x="226033" y="733723"/>
                        </a:ln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2" name="任意多边形: 形状 61"/>
                  <p:cNvSpPr/>
                  <p:nvPr/>
                </p:nvSpPr>
                <p:spPr>
                  <a:xfrm>
                    <a:off x="3795540" y="4615247"/>
                    <a:ext cx="597173" cy="948779"/>
                  </a:xfrm>
                  <a:custGeom>
                    <a:avLst/>
                    <a:gdLst>
                      <a:gd name="connsiteX0" fmla="*/ 322585 w 597172"/>
                      <a:gd name="connsiteY0" fmla="*/ 949895 h 948779"/>
                      <a:gd name="connsiteX1" fmla="*/ 588057 w 597172"/>
                      <a:gd name="connsiteY1" fmla="*/ 482017 h 948779"/>
                      <a:gd name="connsiteX2" fmla="*/ 522945 w 597172"/>
                      <a:gd name="connsiteY2" fmla="*/ 229009 h 948779"/>
                      <a:gd name="connsiteX3" fmla="*/ 379884 w 597172"/>
                      <a:gd name="connsiteY3" fmla="*/ 0 h 948779"/>
                      <a:gd name="connsiteX4" fmla="*/ 0 w 597172"/>
                      <a:gd name="connsiteY4" fmla="*/ 237381 h 948779"/>
                      <a:gd name="connsiteX5" fmla="*/ 268263 w 597172"/>
                      <a:gd name="connsiteY5" fmla="*/ 673447 h 948779"/>
                      <a:gd name="connsiteX6" fmla="*/ 322585 w 597172"/>
                      <a:gd name="connsiteY6" fmla="*/ 949895 h 948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97172" h="948779">
                        <a:moveTo>
                          <a:pt x="322585" y="949895"/>
                        </a:moveTo>
                        <a:lnTo>
                          <a:pt x="588057" y="482017"/>
                        </a:lnTo>
                        <a:cubicBezTo>
                          <a:pt x="616520" y="403510"/>
                          <a:pt x="578197" y="313097"/>
                          <a:pt x="522945" y="229009"/>
                        </a:cubicBezTo>
                        <a:lnTo>
                          <a:pt x="379884" y="0"/>
                        </a:lnTo>
                        <a:lnTo>
                          <a:pt x="0" y="237381"/>
                        </a:lnTo>
                        <a:lnTo>
                          <a:pt x="268263" y="673447"/>
                        </a:lnTo>
                        <a:cubicBezTo>
                          <a:pt x="314399" y="738560"/>
                          <a:pt x="355513" y="835670"/>
                          <a:pt x="322585" y="949895"/>
                        </a:cubicBez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16" name="组合 15"/>
            <p:cNvGrpSpPr/>
            <p:nvPr/>
          </p:nvGrpSpPr>
          <p:grpSpPr>
            <a:xfrm>
              <a:off x="2992139" y="5098752"/>
              <a:ext cx="898385" cy="1202673"/>
              <a:chOff x="6141516" y="3722768"/>
              <a:chExt cx="1578703" cy="2378453"/>
            </a:xfrm>
          </p:grpSpPr>
          <p:grpSp>
            <p:nvGrpSpPr>
              <p:cNvPr id="43" name="组合 42"/>
              <p:cNvGrpSpPr/>
              <p:nvPr/>
            </p:nvGrpSpPr>
            <p:grpSpPr>
              <a:xfrm>
                <a:off x="6141516" y="3722768"/>
                <a:ext cx="1578703" cy="2378453"/>
                <a:chOff x="977095" y="1717977"/>
                <a:chExt cx="2597285" cy="4569392"/>
              </a:xfrm>
            </p:grpSpPr>
            <p:sp>
              <p:nvSpPr>
                <p:cNvPr id="47" name="任意多边形: 形状 46"/>
                <p:cNvSpPr/>
                <p:nvPr/>
              </p:nvSpPr>
              <p:spPr>
                <a:xfrm>
                  <a:off x="1054967" y="2014355"/>
                  <a:ext cx="2441542" cy="4273014"/>
                </a:xfrm>
                <a:custGeom>
                  <a:avLst/>
                  <a:gdLst>
                    <a:gd name="connsiteX0" fmla="*/ 227820 w 2441542"/>
                    <a:gd name="connsiteY0" fmla="*/ 0 h 4270341"/>
                    <a:gd name="connsiteX1" fmla="*/ 2213722 w 2441542"/>
                    <a:gd name="connsiteY1" fmla="*/ 0 h 4270341"/>
                    <a:gd name="connsiteX2" fmla="*/ 2441542 w 2441542"/>
                    <a:gd name="connsiteY2" fmla="*/ 227820 h 4270341"/>
                    <a:gd name="connsiteX3" fmla="*/ 2318994 w 2441542"/>
                    <a:gd name="connsiteY3" fmla="*/ 4033095 h 4270341"/>
                    <a:gd name="connsiteX4" fmla="*/ 2091173 w 2441542"/>
                    <a:gd name="connsiteY4" fmla="*/ 4260915 h 4270341"/>
                    <a:gd name="connsiteX5" fmla="*/ 2009478 w 2441542"/>
                    <a:gd name="connsiteY5" fmla="*/ 4261375 h 4270341"/>
                    <a:gd name="connsiteX6" fmla="*/ 2009478 w 2441542"/>
                    <a:gd name="connsiteY6" fmla="*/ 3987536 h 4270341"/>
                    <a:gd name="connsiteX7" fmla="*/ 432064 w 2441542"/>
                    <a:gd name="connsiteY7" fmla="*/ 3987536 h 4270341"/>
                    <a:gd name="connsiteX8" fmla="*/ 432064 w 2441542"/>
                    <a:gd name="connsiteY8" fmla="*/ 4270253 h 4270341"/>
                    <a:gd name="connsiteX9" fmla="*/ 416356 w 2441542"/>
                    <a:gd name="connsiteY9" fmla="*/ 4270341 h 4270341"/>
                    <a:gd name="connsiteX10" fmla="*/ 113121 w 2441542"/>
                    <a:gd name="connsiteY10" fmla="*/ 4042521 h 4270341"/>
                    <a:gd name="connsiteX11" fmla="*/ 0 w 2441542"/>
                    <a:gd name="connsiteY11" fmla="*/ 227820 h 4270341"/>
                    <a:gd name="connsiteX12" fmla="*/ 227820 w 2441542"/>
                    <a:gd name="connsiteY12" fmla="*/ 0 h 4270341"/>
                    <a:gd name="connsiteX0-1" fmla="*/ 227820 w 2441542"/>
                    <a:gd name="connsiteY0-2" fmla="*/ 0 h 4273014"/>
                    <a:gd name="connsiteX1-3" fmla="*/ 2213722 w 2441542"/>
                    <a:gd name="connsiteY1-4" fmla="*/ 0 h 4273014"/>
                    <a:gd name="connsiteX2-5" fmla="*/ 2441542 w 2441542"/>
                    <a:gd name="connsiteY2-6" fmla="*/ 227820 h 4273014"/>
                    <a:gd name="connsiteX3-7" fmla="*/ 2318994 w 2441542"/>
                    <a:gd name="connsiteY3-8" fmla="*/ 4033095 h 4273014"/>
                    <a:gd name="connsiteX4-9" fmla="*/ 2091173 w 2441542"/>
                    <a:gd name="connsiteY4-10" fmla="*/ 4260915 h 4273014"/>
                    <a:gd name="connsiteX5-11" fmla="*/ 2009478 w 2441542"/>
                    <a:gd name="connsiteY5-12" fmla="*/ 4261375 h 4273014"/>
                    <a:gd name="connsiteX6-13" fmla="*/ 2009478 w 2441542"/>
                    <a:gd name="connsiteY6-14" fmla="*/ 3987536 h 4273014"/>
                    <a:gd name="connsiteX7-15" fmla="*/ 432064 w 2441542"/>
                    <a:gd name="connsiteY7-16" fmla="*/ 3987536 h 4273014"/>
                    <a:gd name="connsiteX8-17" fmla="*/ 432064 w 2441542"/>
                    <a:gd name="connsiteY8-18" fmla="*/ 4270253 h 4273014"/>
                    <a:gd name="connsiteX9-19" fmla="*/ 416356 w 2441542"/>
                    <a:gd name="connsiteY9-20" fmla="*/ 4270341 h 4273014"/>
                    <a:gd name="connsiteX10-21" fmla="*/ 113121 w 2441542"/>
                    <a:gd name="connsiteY10-22" fmla="*/ 4042521 h 4273014"/>
                    <a:gd name="connsiteX11-23" fmla="*/ 0 w 2441542"/>
                    <a:gd name="connsiteY11-24" fmla="*/ 227820 h 4273014"/>
                    <a:gd name="connsiteX12-25" fmla="*/ 227820 w 2441542"/>
                    <a:gd name="connsiteY12-26" fmla="*/ 0 h 4273014"/>
                    <a:gd name="connsiteX0-27" fmla="*/ 227820 w 2441542"/>
                    <a:gd name="connsiteY0-28" fmla="*/ 0 h 4273014"/>
                    <a:gd name="connsiteX1-29" fmla="*/ 2213722 w 2441542"/>
                    <a:gd name="connsiteY1-30" fmla="*/ 0 h 4273014"/>
                    <a:gd name="connsiteX2-31" fmla="*/ 2441542 w 2441542"/>
                    <a:gd name="connsiteY2-32" fmla="*/ 227820 h 4273014"/>
                    <a:gd name="connsiteX3-33" fmla="*/ 2318994 w 2441542"/>
                    <a:gd name="connsiteY3-34" fmla="*/ 4033095 h 4273014"/>
                    <a:gd name="connsiteX4-35" fmla="*/ 2091173 w 2441542"/>
                    <a:gd name="connsiteY4-36" fmla="*/ 4260915 h 4273014"/>
                    <a:gd name="connsiteX5-37" fmla="*/ 2009478 w 2441542"/>
                    <a:gd name="connsiteY5-38" fmla="*/ 4261375 h 4273014"/>
                    <a:gd name="connsiteX6-39" fmla="*/ 2009478 w 2441542"/>
                    <a:gd name="connsiteY6-40" fmla="*/ 3987536 h 4273014"/>
                    <a:gd name="connsiteX7-41" fmla="*/ 432064 w 2441542"/>
                    <a:gd name="connsiteY7-42" fmla="*/ 3987536 h 4273014"/>
                    <a:gd name="connsiteX8-43" fmla="*/ 432064 w 2441542"/>
                    <a:gd name="connsiteY8-44" fmla="*/ 4270253 h 4273014"/>
                    <a:gd name="connsiteX9-45" fmla="*/ 416356 w 2441542"/>
                    <a:gd name="connsiteY9-46" fmla="*/ 4270341 h 4273014"/>
                    <a:gd name="connsiteX10-47" fmla="*/ 113121 w 2441542"/>
                    <a:gd name="connsiteY10-48" fmla="*/ 4042521 h 4273014"/>
                    <a:gd name="connsiteX11-49" fmla="*/ 0 w 2441542"/>
                    <a:gd name="connsiteY11-50" fmla="*/ 227820 h 4273014"/>
                    <a:gd name="connsiteX12-51" fmla="*/ 227820 w 2441542"/>
                    <a:gd name="connsiteY12-52" fmla="*/ 0 h 4273014"/>
                    <a:gd name="connsiteX0-53" fmla="*/ 227820 w 2441542"/>
                    <a:gd name="connsiteY0-54" fmla="*/ 0 h 4273014"/>
                    <a:gd name="connsiteX1-55" fmla="*/ 2213722 w 2441542"/>
                    <a:gd name="connsiteY1-56" fmla="*/ 0 h 4273014"/>
                    <a:gd name="connsiteX2-57" fmla="*/ 2441542 w 2441542"/>
                    <a:gd name="connsiteY2-58" fmla="*/ 227820 h 4273014"/>
                    <a:gd name="connsiteX3-59" fmla="*/ 2318994 w 2441542"/>
                    <a:gd name="connsiteY3-60" fmla="*/ 4033095 h 4273014"/>
                    <a:gd name="connsiteX4-61" fmla="*/ 2091173 w 2441542"/>
                    <a:gd name="connsiteY4-62" fmla="*/ 4260915 h 4273014"/>
                    <a:gd name="connsiteX5-63" fmla="*/ 2009478 w 2441542"/>
                    <a:gd name="connsiteY5-64" fmla="*/ 4261375 h 4273014"/>
                    <a:gd name="connsiteX6-65" fmla="*/ 2009478 w 2441542"/>
                    <a:gd name="connsiteY6-66" fmla="*/ 3987536 h 4273014"/>
                    <a:gd name="connsiteX7-67" fmla="*/ 432064 w 2441542"/>
                    <a:gd name="connsiteY7-68" fmla="*/ 3987536 h 4273014"/>
                    <a:gd name="connsiteX8-69" fmla="*/ 432064 w 2441542"/>
                    <a:gd name="connsiteY8-70" fmla="*/ 4270253 h 4273014"/>
                    <a:gd name="connsiteX9-71" fmla="*/ 416356 w 2441542"/>
                    <a:gd name="connsiteY9-72" fmla="*/ 4270341 h 4273014"/>
                    <a:gd name="connsiteX10-73" fmla="*/ 113121 w 2441542"/>
                    <a:gd name="connsiteY10-74" fmla="*/ 4042521 h 4273014"/>
                    <a:gd name="connsiteX11-75" fmla="*/ 0 w 2441542"/>
                    <a:gd name="connsiteY11-76" fmla="*/ 227820 h 4273014"/>
                    <a:gd name="connsiteX12-77" fmla="*/ 227820 w 2441542"/>
                    <a:gd name="connsiteY12-78" fmla="*/ 0 h 4273014"/>
                    <a:gd name="connsiteX0-79" fmla="*/ 227820 w 2441542"/>
                    <a:gd name="connsiteY0-80" fmla="*/ 0 h 4273014"/>
                    <a:gd name="connsiteX1-81" fmla="*/ 2213722 w 2441542"/>
                    <a:gd name="connsiteY1-82" fmla="*/ 0 h 4273014"/>
                    <a:gd name="connsiteX2-83" fmla="*/ 2441542 w 2441542"/>
                    <a:gd name="connsiteY2-84" fmla="*/ 227820 h 4273014"/>
                    <a:gd name="connsiteX3-85" fmla="*/ 2318994 w 2441542"/>
                    <a:gd name="connsiteY3-86" fmla="*/ 4033095 h 4273014"/>
                    <a:gd name="connsiteX4-87" fmla="*/ 2091173 w 2441542"/>
                    <a:gd name="connsiteY4-88" fmla="*/ 4260915 h 4273014"/>
                    <a:gd name="connsiteX5-89" fmla="*/ 2009478 w 2441542"/>
                    <a:gd name="connsiteY5-90" fmla="*/ 4261375 h 4273014"/>
                    <a:gd name="connsiteX6-91" fmla="*/ 2009478 w 2441542"/>
                    <a:gd name="connsiteY6-92" fmla="*/ 3987536 h 4273014"/>
                    <a:gd name="connsiteX7-93" fmla="*/ 432064 w 2441542"/>
                    <a:gd name="connsiteY7-94" fmla="*/ 3987536 h 4273014"/>
                    <a:gd name="connsiteX8-95" fmla="*/ 432064 w 2441542"/>
                    <a:gd name="connsiteY8-96" fmla="*/ 4270253 h 4273014"/>
                    <a:gd name="connsiteX9-97" fmla="*/ 416356 w 2441542"/>
                    <a:gd name="connsiteY9-98" fmla="*/ 4270341 h 4273014"/>
                    <a:gd name="connsiteX10-99" fmla="*/ 113121 w 2441542"/>
                    <a:gd name="connsiteY10-100" fmla="*/ 4042521 h 4273014"/>
                    <a:gd name="connsiteX11-101" fmla="*/ 0 w 2441542"/>
                    <a:gd name="connsiteY11-102" fmla="*/ 227820 h 4273014"/>
                    <a:gd name="connsiteX12-103" fmla="*/ 227820 w 2441542"/>
                    <a:gd name="connsiteY12-104" fmla="*/ 0 h 4273014"/>
                    <a:gd name="connsiteX0-105" fmla="*/ 227820 w 2441542"/>
                    <a:gd name="connsiteY0-106" fmla="*/ 0 h 4273014"/>
                    <a:gd name="connsiteX1-107" fmla="*/ 2213722 w 2441542"/>
                    <a:gd name="connsiteY1-108" fmla="*/ 0 h 4273014"/>
                    <a:gd name="connsiteX2-109" fmla="*/ 2441542 w 2441542"/>
                    <a:gd name="connsiteY2-110" fmla="*/ 227820 h 4273014"/>
                    <a:gd name="connsiteX3-111" fmla="*/ 2318994 w 2441542"/>
                    <a:gd name="connsiteY3-112" fmla="*/ 4033095 h 4273014"/>
                    <a:gd name="connsiteX4-113" fmla="*/ 2091173 w 2441542"/>
                    <a:gd name="connsiteY4-114" fmla="*/ 4260915 h 4273014"/>
                    <a:gd name="connsiteX5-115" fmla="*/ 2009478 w 2441542"/>
                    <a:gd name="connsiteY5-116" fmla="*/ 4261375 h 4273014"/>
                    <a:gd name="connsiteX6-117" fmla="*/ 2009478 w 2441542"/>
                    <a:gd name="connsiteY6-118" fmla="*/ 3987536 h 4273014"/>
                    <a:gd name="connsiteX7-119" fmla="*/ 432064 w 2441542"/>
                    <a:gd name="connsiteY7-120" fmla="*/ 3987536 h 4273014"/>
                    <a:gd name="connsiteX8-121" fmla="*/ 432064 w 2441542"/>
                    <a:gd name="connsiteY8-122" fmla="*/ 4270253 h 4273014"/>
                    <a:gd name="connsiteX9-123" fmla="*/ 416356 w 2441542"/>
                    <a:gd name="connsiteY9-124" fmla="*/ 4270341 h 4273014"/>
                    <a:gd name="connsiteX10-125" fmla="*/ 113121 w 2441542"/>
                    <a:gd name="connsiteY10-126" fmla="*/ 4042521 h 4273014"/>
                    <a:gd name="connsiteX11-127" fmla="*/ 0 w 2441542"/>
                    <a:gd name="connsiteY11-128" fmla="*/ 227820 h 4273014"/>
                    <a:gd name="connsiteX12-129" fmla="*/ 227820 w 2441542"/>
                    <a:gd name="connsiteY12-130" fmla="*/ 0 h 4273014"/>
                    <a:gd name="connsiteX0-131" fmla="*/ 227820 w 2441542"/>
                    <a:gd name="connsiteY0-132" fmla="*/ 0 h 4273014"/>
                    <a:gd name="connsiteX1-133" fmla="*/ 2213722 w 2441542"/>
                    <a:gd name="connsiteY1-134" fmla="*/ 0 h 4273014"/>
                    <a:gd name="connsiteX2-135" fmla="*/ 2441542 w 2441542"/>
                    <a:gd name="connsiteY2-136" fmla="*/ 227820 h 4273014"/>
                    <a:gd name="connsiteX3-137" fmla="*/ 2318994 w 2441542"/>
                    <a:gd name="connsiteY3-138" fmla="*/ 4033095 h 4273014"/>
                    <a:gd name="connsiteX4-139" fmla="*/ 2091173 w 2441542"/>
                    <a:gd name="connsiteY4-140" fmla="*/ 4260915 h 4273014"/>
                    <a:gd name="connsiteX5-141" fmla="*/ 2009478 w 2441542"/>
                    <a:gd name="connsiteY5-142" fmla="*/ 4261375 h 4273014"/>
                    <a:gd name="connsiteX6-143" fmla="*/ 2009478 w 2441542"/>
                    <a:gd name="connsiteY6-144" fmla="*/ 3987536 h 4273014"/>
                    <a:gd name="connsiteX7-145" fmla="*/ 432064 w 2441542"/>
                    <a:gd name="connsiteY7-146" fmla="*/ 3987536 h 4273014"/>
                    <a:gd name="connsiteX8-147" fmla="*/ 432064 w 2441542"/>
                    <a:gd name="connsiteY8-148" fmla="*/ 4270253 h 4273014"/>
                    <a:gd name="connsiteX9-149" fmla="*/ 416356 w 2441542"/>
                    <a:gd name="connsiteY9-150" fmla="*/ 4270341 h 4273014"/>
                    <a:gd name="connsiteX10-151" fmla="*/ 113121 w 2441542"/>
                    <a:gd name="connsiteY10-152" fmla="*/ 4042521 h 4273014"/>
                    <a:gd name="connsiteX11-153" fmla="*/ 0 w 2441542"/>
                    <a:gd name="connsiteY11-154" fmla="*/ 227820 h 4273014"/>
                    <a:gd name="connsiteX12-155" fmla="*/ 227820 w 2441542"/>
                    <a:gd name="connsiteY12-156" fmla="*/ 0 h 4273014"/>
                    <a:gd name="connsiteX0-157" fmla="*/ 227820 w 2441542"/>
                    <a:gd name="connsiteY0-158" fmla="*/ 0 h 4407596"/>
                    <a:gd name="connsiteX1-159" fmla="*/ 2213722 w 2441542"/>
                    <a:gd name="connsiteY1-160" fmla="*/ 0 h 4407596"/>
                    <a:gd name="connsiteX2-161" fmla="*/ 2441542 w 2441542"/>
                    <a:gd name="connsiteY2-162" fmla="*/ 227820 h 4407596"/>
                    <a:gd name="connsiteX3-163" fmla="*/ 2318994 w 2441542"/>
                    <a:gd name="connsiteY3-164" fmla="*/ 4033095 h 4407596"/>
                    <a:gd name="connsiteX4-165" fmla="*/ 2009478 w 2441542"/>
                    <a:gd name="connsiteY4-166" fmla="*/ 4261375 h 4407596"/>
                    <a:gd name="connsiteX5-167" fmla="*/ 2009478 w 2441542"/>
                    <a:gd name="connsiteY5-168" fmla="*/ 3987536 h 4407596"/>
                    <a:gd name="connsiteX6-169" fmla="*/ 432064 w 2441542"/>
                    <a:gd name="connsiteY6-170" fmla="*/ 3987536 h 4407596"/>
                    <a:gd name="connsiteX7-171" fmla="*/ 432064 w 2441542"/>
                    <a:gd name="connsiteY7-172" fmla="*/ 4270253 h 4407596"/>
                    <a:gd name="connsiteX8-173" fmla="*/ 416356 w 2441542"/>
                    <a:gd name="connsiteY8-174" fmla="*/ 4270341 h 4407596"/>
                    <a:gd name="connsiteX9-175" fmla="*/ 113121 w 2441542"/>
                    <a:gd name="connsiteY9-176" fmla="*/ 4042521 h 4407596"/>
                    <a:gd name="connsiteX10-177" fmla="*/ 0 w 2441542"/>
                    <a:gd name="connsiteY10-178" fmla="*/ 227820 h 4407596"/>
                    <a:gd name="connsiteX11-179" fmla="*/ 227820 w 2441542"/>
                    <a:gd name="connsiteY11-180" fmla="*/ 0 h 4407596"/>
                    <a:gd name="connsiteX0-181" fmla="*/ 227820 w 2441542"/>
                    <a:gd name="connsiteY0-182" fmla="*/ 0 h 4399903"/>
                    <a:gd name="connsiteX1-183" fmla="*/ 2213722 w 2441542"/>
                    <a:gd name="connsiteY1-184" fmla="*/ 0 h 4399903"/>
                    <a:gd name="connsiteX2-185" fmla="*/ 2441542 w 2441542"/>
                    <a:gd name="connsiteY2-186" fmla="*/ 227820 h 4399903"/>
                    <a:gd name="connsiteX3-187" fmla="*/ 2318994 w 2441542"/>
                    <a:gd name="connsiteY3-188" fmla="*/ 4033095 h 4399903"/>
                    <a:gd name="connsiteX4-189" fmla="*/ 2009478 w 2441542"/>
                    <a:gd name="connsiteY4-190" fmla="*/ 4261375 h 4399903"/>
                    <a:gd name="connsiteX5-191" fmla="*/ 2009478 w 2441542"/>
                    <a:gd name="connsiteY5-192" fmla="*/ 3987536 h 4399903"/>
                    <a:gd name="connsiteX6-193" fmla="*/ 432064 w 2441542"/>
                    <a:gd name="connsiteY6-194" fmla="*/ 3987536 h 4399903"/>
                    <a:gd name="connsiteX7-195" fmla="*/ 432064 w 2441542"/>
                    <a:gd name="connsiteY7-196" fmla="*/ 4270253 h 4399903"/>
                    <a:gd name="connsiteX8-197" fmla="*/ 416356 w 2441542"/>
                    <a:gd name="connsiteY8-198" fmla="*/ 4270341 h 4399903"/>
                    <a:gd name="connsiteX9-199" fmla="*/ 113121 w 2441542"/>
                    <a:gd name="connsiteY9-200" fmla="*/ 4042521 h 4399903"/>
                    <a:gd name="connsiteX10-201" fmla="*/ 0 w 2441542"/>
                    <a:gd name="connsiteY10-202" fmla="*/ 227820 h 4399903"/>
                    <a:gd name="connsiteX11-203" fmla="*/ 227820 w 2441542"/>
                    <a:gd name="connsiteY11-204" fmla="*/ 0 h 4399903"/>
                    <a:gd name="connsiteX0-205" fmla="*/ 227820 w 2441542"/>
                    <a:gd name="connsiteY0-206" fmla="*/ 0 h 4274451"/>
                    <a:gd name="connsiteX1-207" fmla="*/ 2213722 w 2441542"/>
                    <a:gd name="connsiteY1-208" fmla="*/ 0 h 4274451"/>
                    <a:gd name="connsiteX2-209" fmla="*/ 2441542 w 2441542"/>
                    <a:gd name="connsiteY2-210" fmla="*/ 227820 h 4274451"/>
                    <a:gd name="connsiteX3-211" fmla="*/ 2318994 w 2441542"/>
                    <a:gd name="connsiteY3-212" fmla="*/ 4033095 h 4274451"/>
                    <a:gd name="connsiteX4-213" fmla="*/ 2009478 w 2441542"/>
                    <a:gd name="connsiteY4-214" fmla="*/ 4261375 h 4274451"/>
                    <a:gd name="connsiteX5-215" fmla="*/ 2009478 w 2441542"/>
                    <a:gd name="connsiteY5-216" fmla="*/ 3987536 h 4274451"/>
                    <a:gd name="connsiteX6-217" fmla="*/ 432064 w 2441542"/>
                    <a:gd name="connsiteY6-218" fmla="*/ 3987536 h 4274451"/>
                    <a:gd name="connsiteX7-219" fmla="*/ 432064 w 2441542"/>
                    <a:gd name="connsiteY7-220" fmla="*/ 4270253 h 4274451"/>
                    <a:gd name="connsiteX8-221" fmla="*/ 416356 w 2441542"/>
                    <a:gd name="connsiteY8-222" fmla="*/ 4270341 h 4274451"/>
                    <a:gd name="connsiteX9-223" fmla="*/ 113121 w 2441542"/>
                    <a:gd name="connsiteY9-224" fmla="*/ 4042521 h 4274451"/>
                    <a:gd name="connsiteX10-225" fmla="*/ 0 w 2441542"/>
                    <a:gd name="connsiteY10-226" fmla="*/ 227820 h 4274451"/>
                    <a:gd name="connsiteX11-227" fmla="*/ 227820 w 2441542"/>
                    <a:gd name="connsiteY11-228" fmla="*/ 0 h 4274451"/>
                    <a:gd name="connsiteX0-229" fmla="*/ 227820 w 2441542"/>
                    <a:gd name="connsiteY0-230" fmla="*/ 0 h 4273014"/>
                    <a:gd name="connsiteX1-231" fmla="*/ 2213722 w 2441542"/>
                    <a:gd name="connsiteY1-232" fmla="*/ 0 h 4273014"/>
                    <a:gd name="connsiteX2-233" fmla="*/ 2441542 w 2441542"/>
                    <a:gd name="connsiteY2-234" fmla="*/ 227820 h 4273014"/>
                    <a:gd name="connsiteX3-235" fmla="*/ 2318994 w 2441542"/>
                    <a:gd name="connsiteY3-236" fmla="*/ 4033095 h 4273014"/>
                    <a:gd name="connsiteX4-237" fmla="*/ 2009478 w 2441542"/>
                    <a:gd name="connsiteY4-238" fmla="*/ 4261375 h 4273014"/>
                    <a:gd name="connsiteX5-239" fmla="*/ 2009478 w 2441542"/>
                    <a:gd name="connsiteY5-240" fmla="*/ 3987536 h 4273014"/>
                    <a:gd name="connsiteX6-241" fmla="*/ 432064 w 2441542"/>
                    <a:gd name="connsiteY6-242" fmla="*/ 3987536 h 4273014"/>
                    <a:gd name="connsiteX7-243" fmla="*/ 432064 w 2441542"/>
                    <a:gd name="connsiteY7-244" fmla="*/ 4270253 h 4273014"/>
                    <a:gd name="connsiteX8-245" fmla="*/ 416356 w 2441542"/>
                    <a:gd name="connsiteY8-246" fmla="*/ 4270341 h 4273014"/>
                    <a:gd name="connsiteX9-247" fmla="*/ 113121 w 2441542"/>
                    <a:gd name="connsiteY9-248" fmla="*/ 4042521 h 4273014"/>
                    <a:gd name="connsiteX10-249" fmla="*/ 0 w 2441542"/>
                    <a:gd name="connsiteY10-250" fmla="*/ 227820 h 4273014"/>
                    <a:gd name="connsiteX11-251" fmla="*/ 227820 w 2441542"/>
                    <a:gd name="connsiteY11-252" fmla="*/ 0 h 4273014"/>
                    <a:gd name="connsiteX0-253" fmla="*/ 227820 w 2441542"/>
                    <a:gd name="connsiteY0-254" fmla="*/ 0 h 4273014"/>
                    <a:gd name="connsiteX1-255" fmla="*/ 2213722 w 2441542"/>
                    <a:gd name="connsiteY1-256" fmla="*/ 0 h 4273014"/>
                    <a:gd name="connsiteX2-257" fmla="*/ 2441542 w 2441542"/>
                    <a:gd name="connsiteY2-258" fmla="*/ 227820 h 4273014"/>
                    <a:gd name="connsiteX3-259" fmla="*/ 2318994 w 2441542"/>
                    <a:gd name="connsiteY3-260" fmla="*/ 4033095 h 4273014"/>
                    <a:gd name="connsiteX4-261" fmla="*/ 2009478 w 2441542"/>
                    <a:gd name="connsiteY4-262" fmla="*/ 4261375 h 4273014"/>
                    <a:gd name="connsiteX5-263" fmla="*/ 2009478 w 2441542"/>
                    <a:gd name="connsiteY5-264" fmla="*/ 3987536 h 4273014"/>
                    <a:gd name="connsiteX6-265" fmla="*/ 432064 w 2441542"/>
                    <a:gd name="connsiteY6-266" fmla="*/ 3987536 h 4273014"/>
                    <a:gd name="connsiteX7-267" fmla="*/ 432064 w 2441542"/>
                    <a:gd name="connsiteY7-268" fmla="*/ 4270253 h 4273014"/>
                    <a:gd name="connsiteX8-269" fmla="*/ 416356 w 2441542"/>
                    <a:gd name="connsiteY8-270" fmla="*/ 4270341 h 4273014"/>
                    <a:gd name="connsiteX9-271" fmla="*/ 113121 w 2441542"/>
                    <a:gd name="connsiteY9-272" fmla="*/ 4042521 h 4273014"/>
                    <a:gd name="connsiteX10-273" fmla="*/ 0 w 2441542"/>
                    <a:gd name="connsiteY10-274" fmla="*/ 227820 h 4273014"/>
                    <a:gd name="connsiteX11-275" fmla="*/ 227820 w 2441542"/>
                    <a:gd name="connsiteY11-276" fmla="*/ 0 h 4273014"/>
                    <a:gd name="connsiteX0-277" fmla="*/ 227820 w 2441542"/>
                    <a:gd name="connsiteY0-278" fmla="*/ 0 h 4288626"/>
                    <a:gd name="connsiteX1-279" fmla="*/ 2213722 w 2441542"/>
                    <a:gd name="connsiteY1-280" fmla="*/ 0 h 4288626"/>
                    <a:gd name="connsiteX2-281" fmla="*/ 2441542 w 2441542"/>
                    <a:gd name="connsiteY2-282" fmla="*/ 227820 h 4288626"/>
                    <a:gd name="connsiteX3-283" fmla="*/ 2318994 w 2441542"/>
                    <a:gd name="connsiteY3-284" fmla="*/ 4033095 h 4288626"/>
                    <a:gd name="connsiteX4-285" fmla="*/ 2009478 w 2441542"/>
                    <a:gd name="connsiteY4-286" fmla="*/ 4261375 h 4288626"/>
                    <a:gd name="connsiteX5-287" fmla="*/ 2009478 w 2441542"/>
                    <a:gd name="connsiteY5-288" fmla="*/ 3987536 h 4288626"/>
                    <a:gd name="connsiteX6-289" fmla="*/ 432064 w 2441542"/>
                    <a:gd name="connsiteY6-290" fmla="*/ 3987536 h 4288626"/>
                    <a:gd name="connsiteX7-291" fmla="*/ 432064 w 2441542"/>
                    <a:gd name="connsiteY7-292" fmla="*/ 4270253 h 4288626"/>
                    <a:gd name="connsiteX8-293" fmla="*/ 416356 w 2441542"/>
                    <a:gd name="connsiteY8-294" fmla="*/ 4270341 h 4288626"/>
                    <a:gd name="connsiteX9-295" fmla="*/ 113121 w 2441542"/>
                    <a:gd name="connsiteY9-296" fmla="*/ 4042521 h 4288626"/>
                    <a:gd name="connsiteX10-297" fmla="*/ 0 w 2441542"/>
                    <a:gd name="connsiteY10-298" fmla="*/ 227820 h 4288626"/>
                    <a:gd name="connsiteX11-299" fmla="*/ 227820 w 2441542"/>
                    <a:gd name="connsiteY11-300" fmla="*/ 0 h 4288626"/>
                    <a:gd name="connsiteX0-301" fmla="*/ 227820 w 2441542"/>
                    <a:gd name="connsiteY0-302" fmla="*/ 0 h 4277802"/>
                    <a:gd name="connsiteX1-303" fmla="*/ 2213722 w 2441542"/>
                    <a:gd name="connsiteY1-304" fmla="*/ 0 h 4277802"/>
                    <a:gd name="connsiteX2-305" fmla="*/ 2441542 w 2441542"/>
                    <a:gd name="connsiteY2-306" fmla="*/ 227820 h 4277802"/>
                    <a:gd name="connsiteX3-307" fmla="*/ 2318994 w 2441542"/>
                    <a:gd name="connsiteY3-308" fmla="*/ 4033095 h 4277802"/>
                    <a:gd name="connsiteX4-309" fmla="*/ 2009478 w 2441542"/>
                    <a:gd name="connsiteY4-310" fmla="*/ 4261375 h 4277802"/>
                    <a:gd name="connsiteX5-311" fmla="*/ 2009478 w 2441542"/>
                    <a:gd name="connsiteY5-312" fmla="*/ 3987536 h 4277802"/>
                    <a:gd name="connsiteX6-313" fmla="*/ 432064 w 2441542"/>
                    <a:gd name="connsiteY6-314" fmla="*/ 3987536 h 4277802"/>
                    <a:gd name="connsiteX7-315" fmla="*/ 432064 w 2441542"/>
                    <a:gd name="connsiteY7-316" fmla="*/ 4270253 h 4277802"/>
                    <a:gd name="connsiteX8-317" fmla="*/ 416356 w 2441542"/>
                    <a:gd name="connsiteY8-318" fmla="*/ 4270341 h 4277802"/>
                    <a:gd name="connsiteX9-319" fmla="*/ 113121 w 2441542"/>
                    <a:gd name="connsiteY9-320" fmla="*/ 4042521 h 4277802"/>
                    <a:gd name="connsiteX10-321" fmla="*/ 0 w 2441542"/>
                    <a:gd name="connsiteY10-322" fmla="*/ 227820 h 4277802"/>
                    <a:gd name="connsiteX11-323" fmla="*/ 227820 w 2441542"/>
                    <a:gd name="connsiteY11-324" fmla="*/ 0 h 4277802"/>
                    <a:gd name="connsiteX0-325" fmla="*/ 227820 w 2441542"/>
                    <a:gd name="connsiteY0-326" fmla="*/ 0 h 4273014"/>
                    <a:gd name="connsiteX1-327" fmla="*/ 2213722 w 2441542"/>
                    <a:gd name="connsiteY1-328" fmla="*/ 0 h 4273014"/>
                    <a:gd name="connsiteX2-329" fmla="*/ 2441542 w 2441542"/>
                    <a:gd name="connsiteY2-330" fmla="*/ 227820 h 4273014"/>
                    <a:gd name="connsiteX3-331" fmla="*/ 2318994 w 2441542"/>
                    <a:gd name="connsiteY3-332" fmla="*/ 4033095 h 4273014"/>
                    <a:gd name="connsiteX4-333" fmla="*/ 2009478 w 2441542"/>
                    <a:gd name="connsiteY4-334" fmla="*/ 4261375 h 4273014"/>
                    <a:gd name="connsiteX5-335" fmla="*/ 2009478 w 2441542"/>
                    <a:gd name="connsiteY5-336" fmla="*/ 3987536 h 4273014"/>
                    <a:gd name="connsiteX6-337" fmla="*/ 432064 w 2441542"/>
                    <a:gd name="connsiteY6-338" fmla="*/ 3987536 h 4273014"/>
                    <a:gd name="connsiteX7-339" fmla="*/ 432064 w 2441542"/>
                    <a:gd name="connsiteY7-340" fmla="*/ 4270253 h 4273014"/>
                    <a:gd name="connsiteX8-341" fmla="*/ 416356 w 2441542"/>
                    <a:gd name="connsiteY8-342" fmla="*/ 4270341 h 4273014"/>
                    <a:gd name="connsiteX9-343" fmla="*/ 113121 w 2441542"/>
                    <a:gd name="connsiteY9-344" fmla="*/ 4042521 h 4273014"/>
                    <a:gd name="connsiteX10-345" fmla="*/ 0 w 2441542"/>
                    <a:gd name="connsiteY10-346" fmla="*/ 227820 h 4273014"/>
                    <a:gd name="connsiteX11-347" fmla="*/ 227820 w 2441542"/>
                    <a:gd name="connsiteY11-348" fmla="*/ 0 h 4273014"/>
                    <a:gd name="connsiteX0-349" fmla="*/ 227820 w 2441542"/>
                    <a:gd name="connsiteY0-350" fmla="*/ 0 h 4273014"/>
                    <a:gd name="connsiteX1-351" fmla="*/ 2213722 w 2441542"/>
                    <a:gd name="connsiteY1-352" fmla="*/ 0 h 4273014"/>
                    <a:gd name="connsiteX2-353" fmla="*/ 2441542 w 2441542"/>
                    <a:gd name="connsiteY2-354" fmla="*/ 227820 h 4273014"/>
                    <a:gd name="connsiteX3-355" fmla="*/ 2318994 w 2441542"/>
                    <a:gd name="connsiteY3-356" fmla="*/ 4033095 h 4273014"/>
                    <a:gd name="connsiteX4-357" fmla="*/ 2009478 w 2441542"/>
                    <a:gd name="connsiteY4-358" fmla="*/ 4261375 h 4273014"/>
                    <a:gd name="connsiteX5-359" fmla="*/ 2009478 w 2441542"/>
                    <a:gd name="connsiteY5-360" fmla="*/ 3987536 h 4273014"/>
                    <a:gd name="connsiteX6-361" fmla="*/ 432064 w 2441542"/>
                    <a:gd name="connsiteY6-362" fmla="*/ 3987536 h 4273014"/>
                    <a:gd name="connsiteX7-363" fmla="*/ 432064 w 2441542"/>
                    <a:gd name="connsiteY7-364" fmla="*/ 4270253 h 4273014"/>
                    <a:gd name="connsiteX8-365" fmla="*/ 416356 w 2441542"/>
                    <a:gd name="connsiteY8-366" fmla="*/ 4270341 h 4273014"/>
                    <a:gd name="connsiteX9-367" fmla="*/ 113121 w 2441542"/>
                    <a:gd name="connsiteY9-368" fmla="*/ 4042521 h 4273014"/>
                    <a:gd name="connsiteX10-369" fmla="*/ 0 w 2441542"/>
                    <a:gd name="connsiteY10-370" fmla="*/ 227820 h 4273014"/>
                    <a:gd name="connsiteX11-371" fmla="*/ 227820 w 2441542"/>
                    <a:gd name="connsiteY11-372" fmla="*/ 0 h 4273014"/>
                    <a:gd name="connsiteX0-373" fmla="*/ 227820 w 2441542"/>
                    <a:gd name="connsiteY0-374" fmla="*/ 0 h 4273014"/>
                    <a:gd name="connsiteX1-375" fmla="*/ 2213722 w 2441542"/>
                    <a:gd name="connsiteY1-376" fmla="*/ 0 h 4273014"/>
                    <a:gd name="connsiteX2-377" fmla="*/ 2441542 w 2441542"/>
                    <a:gd name="connsiteY2-378" fmla="*/ 227820 h 4273014"/>
                    <a:gd name="connsiteX3-379" fmla="*/ 2318994 w 2441542"/>
                    <a:gd name="connsiteY3-380" fmla="*/ 4033095 h 4273014"/>
                    <a:gd name="connsiteX4-381" fmla="*/ 2009478 w 2441542"/>
                    <a:gd name="connsiteY4-382" fmla="*/ 4261375 h 4273014"/>
                    <a:gd name="connsiteX5-383" fmla="*/ 2009478 w 2441542"/>
                    <a:gd name="connsiteY5-384" fmla="*/ 3987536 h 4273014"/>
                    <a:gd name="connsiteX6-385" fmla="*/ 432064 w 2441542"/>
                    <a:gd name="connsiteY6-386" fmla="*/ 3987536 h 4273014"/>
                    <a:gd name="connsiteX7-387" fmla="*/ 432064 w 2441542"/>
                    <a:gd name="connsiteY7-388" fmla="*/ 4270253 h 4273014"/>
                    <a:gd name="connsiteX8-389" fmla="*/ 416356 w 2441542"/>
                    <a:gd name="connsiteY8-390" fmla="*/ 4270341 h 4273014"/>
                    <a:gd name="connsiteX9-391" fmla="*/ 113121 w 2441542"/>
                    <a:gd name="connsiteY9-392" fmla="*/ 4042521 h 4273014"/>
                    <a:gd name="connsiteX10-393" fmla="*/ 0 w 2441542"/>
                    <a:gd name="connsiteY10-394" fmla="*/ 227820 h 4273014"/>
                    <a:gd name="connsiteX11-395" fmla="*/ 227820 w 2441542"/>
                    <a:gd name="connsiteY11-396" fmla="*/ 0 h 4273014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</a:cxnLst>
                  <a:rect l="l" t="t" r="r" b="b"/>
                  <a:pathLst>
                    <a:path w="2441542" h="4273014">
                      <a:moveTo>
                        <a:pt x="227820" y="0"/>
                      </a:moveTo>
                      <a:lnTo>
                        <a:pt x="2213722" y="0"/>
                      </a:lnTo>
                      <a:cubicBezTo>
                        <a:pt x="2339544" y="0"/>
                        <a:pt x="2441542" y="101998"/>
                        <a:pt x="2441542" y="227820"/>
                      </a:cubicBezTo>
                      <a:lnTo>
                        <a:pt x="2318994" y="4033095"/>
                      </a:lnTo>
                      <a:cubicBezTo>
                        <a:pt x="2314039" y="4296922"/>
                        <a:pt x="2128120" y="4275064"/>
                        <a:pt x="2009478" y="4261375"/>
                      </a:cubicBezTo>
                      <a:lnTo>
                        <a:pt x="2009478" y="3987536"/>
                      </a:lnTo>
                      <a:lnTo>
                        <a:pt x="432064" y="3987536"/>
                      </a:lnTo>
                      <a:lnTo>
                        <a:pt x="432064" y="4270253"/>
                      </a:lnTo>
                      <a:lnTo>
                        <a:pt x="416356" y="4270341"/>
                      </a:lnTo>
                      <a:cubicBezTo>
                        <a:pt x="290534" y="4270341"/>
                        <a:pt x="94833" y="4314647"/>
                        <a:pt x="113121" y="4042521"/>
                      </a:cubicBezTo>
                      <a:cubicBezTo>
                        <a:pt x="113121" y="2777238"/>
                        <a:pt x="0" y="1493103"/>
                        <a:pt x="0" y="227820"/>
                      </a:cubicBezTo>
                      <a:cubicBezTo>
                        <a:pt x="0" y="101998"/>
                        <a:pt x="101998" y="0"/>
                        <a:pt x="227820" y="0"/>
                      </a:cubicBezTo>
                      <a:close/>
                    </a:path>
                  </a:pathLst>
                </a:custGeom>
                <a:gradFill>
                  <a:gsLst>
                    <a:gs pos="11000">
                      <a:srgbClr val="339966"/>
                    </a:gs>
                    <a:gs pos="54000">
                      <a:srgbClr val="4FC58A"/>
                    </a:gs>
                    <a:gs pos="30000">
                      <a:srgbClr val="58C890"/>
                    </a:gs>
                    <a:gs pos="89000">
                      <a:srgbClr val="2C8458"/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48" name="组合 47"/>
                <p:cNvGrpSpPr/>
                <p:nvPr/>
              </p:nvGrpSpPr>
              <p:grpSpPr>
                <a:xfrm>
                  <a:off x="1479496" y="2711908"/>
                  <a:ext cx="1592485" cy="2966435"/>
                  <a:chOff x="1430609" y="2769202"/>
                  <a:chExt cx="1592485" cy="2966435"/>
                </a:xfrm>
              </p:grpSpPr>
              <p:sp>
                <p:nvSpPr>
                  <p:cNvPr id="50" name="矩形: 圆角 49"/>
                  <p:cNvSpPr/>
                  <p:nvPr/>
                </p:nvSpPr>
                <p:spPr>
                  <a:xfrm>
                    <a:off x="1430609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7774F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" name="矩形: 圆角 50"/>
                  <p:cNvSpPr/>
                  <p:nvPr/>
                </p:nvSpPr>
                <p:spPr>
                  <a:xfrm>
                    <a:off x="2109337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7774F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2" name="矩形: 圆角 51"/>
                  <p:cNvSpPr/>
                  <p:nvPr/>
                </p:nvSpPr>
                <p:spPr>
                  <a:xfrm>
                    <a:off x="2788065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7774F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49" name="矩形: 圆角 48"/>
                <p:cNvSpPr/>
                <p:nvPr/>
              </p:nvSpPr>
              <p:spPr>
                <a:xfrm>
                  <a:off x="977095" y="1717977"/>
                  <a:ext cx="2597285" cy="592755"/>
                </a:xfrm>
                <a:prstGeom prst="roundRect">
                  <a:avLst>
                    <a:gd name="adj" fmla="val 24075"/>
                  </a:avLst>
                </a:prstGeom>
                <a:gradFill>
                  <a:gsLst>
                    <a:gs pos="11000">
                      <a:srgbClr val="339966"/>
                    </a:gs>
                    <a:gs pos="54000">
                      <a:srgbClr val="4FC58A"/>
                    </a:gs>
                    <a:gs pos="30000">
                      <a:srgbClr val="58C890"/>
                    </a:gs>
                    <a:gs pos="89000">
                      <a:srgbClr val="2C8458"/>
                    </a:gs>
                  </a:gsLst>
                  <a:lin ang="10800000" scaled="0"/>
                </a:gradFill>
                <a:ln>
                  <a:solidFill>
                    <a:srgbClr val="27774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4" name="组合 43"/>
              <p:cNvGrpSpPr/>
              <p:nvPr/>
            </p:nvGrpSpPr>
            <p:grpSpPr>
              <a:xfrm>
                <a:off x="6500449" y="4477923"/>
                <a:ext cx="861060" cy="861060"/>
                <a:chOff x="6500449" y="4477923"/>
                <a:chExt cx="861060" cy="861060"/>
              </a:xfrm>
            </p:grpSpPr>
            <p:sp>
              <p:nvSpPr>
                <p:cNvPr id="45" name="矩形: 圆角 44"/>
                <p:cNvSpPr/>
                <p:nvPr/>
              </p:nvSpPr>
              <p:spPr>
                <a:xfrm>
                  <a:off x="6500449" y="4477923"/>
                  <a:ext cx="861060" cy="861060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308B5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pic>
              <p:nvPicPr>
                <p:cNvPr id="46" name="图形 45"/>
                <p:cNvPicPr>
                  <a:picLocks noChangeAspect="1"/>
                </p:cNvPicPr>
                <p:nvPr/>
              </p:nvPicPr>
              <p:blipFill>
                <a:blip r:embed="rId1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"/>
                    </a:ext>
                  </a:extLst>
                </a:blip>
                <a:stretch>
                  <a:fillRect/>
                </a:stretch>
              </p:blipFill>
              <p:spPr>
                <a:xfrm rot="6874587">
                  <a:off x="6618550" y="4616910"/>
                  <a:ext cx="625475" cy="625475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7" name="组合 16"/>
            <p:cNvGrpSpPr/>
            <p:nvPr/>
          </p:nvGrpSpPr>
          <p:grpSpPr>
            <a:xfrm>
              <a:off x="3938562" y="4314225"/>
              <a:ext cx="1485336" cy="1988427"/>
              <a:chOff x="7843769" y="3722768"/>
              <a:chExt cx="1578703" cy="2378453"/>
            </a:xfrm>
          </p:grpSpPr>
          <p:grpSp>
            <p:nvGrpSpPr>
              <p:cNvPr id="29" name="组合 28"/>
              <p:cNvGrpSpPr/>
              <p:nvPr/>
            </p:nvGrpSpPr>
            <p:grpSpPr>
              <a:xfrm>
                <a:off x="7843769" y="3722768"/>
                <a:ext cx="1578703" cy="2378453"/>
                <a:chOff x="977095" y="1717977"/>
                <a:chExt cx="2597285" cy="4569392"/>
              </a:xfrm>
            </p:grpSpPr>
            <p:sp>
              <p:nvSpPr>
                <p:cNvPr id="37" name="任意多边形: 形状 36"/>
                <p:cNvSpPr/>
                <p:nvPr/>
              </p:nvSpPr>
              <p:spPr>
                <a:xfrm>
                  <a:off x="1054967" y="2014355"/>
                  <a:ext cx="2441542" cy="4273014"/>
                </a:xfrm>
                <a:custGeom>
                  <a:avLst/>
                  <a:gdLst>
                    <a:gd name="connsiteX0" fmla="*/ 227820 w 2441542"/>
                    <a:gd name="connsiteY0" fmla="*/ 0 h 4270341"/>
                    <a:gd name="connsiteX1" fmla="*/ 2213722 w 2441542"/>
                    <a:gd name="connsiteY1" fmla="*/ 0 h 4270341"/>
                    <a:gd name="connsiteX2" fmla="*/ 2441542 w 2441542"/>
                    <a:gd name="connsiteY2" fmla="*/ 227820 h 4270341"/>
                    <a:gd name="connsiteX3" fmla="*/ 2318994 w 2441542"/>
                    <a:gd name="connsiteY3" fmla="*/ 4033095 h 4270341"/>
                    <a:gd name="connsiteX4" fmla="*/ 2091173 w 2441542"/>
                    <a:gd name="connsiteY4" fmla="*/ 4260915 h 4270341"/>
                    <a:gd name="connsiteX5" fmla="*/ 2009478 w 2441542"/>
                    <a:gd name="connsiteY5" fmla="*/ 4261375 h 4270341"/>
                    <a:gd name="connsiteX6" fmla="*/ 2009478 w 2441542"/>
                    <a:gd name="connsiteY6" fmla="*/ 3987536 h 4270341"/>
                    <a:gd name="connsiteX7" fmla="*/ 432064 w 2441542"/>
                    <a:gd name="connsiteY7" fmla="*/ 3987536 h 4270341"/>
                    <a:gd name="connsiteX8" fmla="*/ 432064 w 2441542"/>
                    <a:gd name="connsiteY8" fmla="*/ 4270253 h 4270341"/>
                    <a:gd name="connsiteX9" fmla="*/ 416356 w 2441542"/>
                    <a:gd name="connsiteY9" fmla="*/ 4270341 h 4270341"/>
                    <a:gd name="connsiteX10" fmla="*/ 113121 w 2441542"/>
                    <a:gd name="connsiteY10" fmla="*/ 4042521 h 4270341"/>
                    <a:gd name="connsiteX11" fmla="*/ 0 w 2441542"/>
                    <a:gd name="connsiteY11" fmla="*/ 227820 h 4270341"/>
                    <a:gd name="connsiteX12" fmla="*/ 227820 w 2441542"/>
                    <a:gd name="connsiteY12" fmla="*/ 0 h 4270341"/>
                    <a:gd name="connsiteX0-1" fmla="*/ 227820 w 2441542"/>
                    <a:gd name="connsiteY0-2" fmla="*/ 0 h 4273014"/>
                    <a:gd name="connsiteX1-3" fmla="*/ 2213722 w 2441542"/>
                    <a:gd name="connsiteY1-4" fmla="*/ 0 h 4273014"/>
                    <a:gd name="connsiteX2-5" fmla="*/ 2441542 w 2441542"/>
                    <a:gd name="connsiteY2-6" fmla="*/ 227820 h 4273014"/>
                    <a:gd name="connsiteX3-7" fmla="*/ 2318994 w 2441542"/>
                    <a:gd name="connsiteY3-8" fmla="*/ 4033095 h 4273014"/>
                    <a:gd name="connsiteX4-9" fmla="*/ 2091173 w 2441542"/>
                    <a:gd name="connsiteY4-10" fmla="*/ 4260915 h 4273014"/>
                    <a:gd name="connsiteX5-11" fmla="*/ 2009478 w 2441542"/>
                    <a:gd name="connsiteY5-12" fmla="*/ 4261375 h 4273014"/>
                    <a:gd name="connsiteX6-13" fmla="*/ 2009478 w 2441542"/>
                    <a:gd name="connsiteY6-14" fmla="*/ 3987536 h 4273014"/>
                    <a:gd name="connsiteX7-15" fmla="*/ 432064 w 2441542"/>
                    <a:gd name="connsiteY7-16" fmla="*/ 3987536 h 4273014"/>
                    <a:gd name="connsiteX8-17" fmla="*/ 432064 w 2441542"/>
                    <a:gd name="connsiteY8-18" fmla="*/ 4270253 h 4273014"/>
                    <a:gd name="connsiteX9-19" fmla="*/ 416356 w 2441542"/>
                    <a:gd name="connsiteY9-20" fmla="*/ 4270341 h 4273014"/>
                    <a:gd name="connsiteX10-21" fmla="*/ 113121 w 2441542"/>
                    <a:gd name="connsiteY10-22" fmla="*/ 4042521 h 4273014"/>
                    <a:gd name="connsiteX11-23" fmla="*/ 0 w 2441542"/>
                    <a:gd name="connsiteY11-24" fmla="*/ 227820 h 4273014"/>
                    <a:gd name="connsiteX12-25" fmla="*/ 227820 w 2441542"/>
                    <a:gd name="connsiteY12-26" fmla="*/ 0 h 4273014"/>
                    <a:gd name="connsiteX0-27" fmla="*/ 227820 w 2441542"/>
                    <a:gd name="connsiteY0-28" fmla="*/ 0 h 4273014"/>
                    <a:gd name="connsiteX1-29" fmla="*/ 2213722 w 2441542"/>
                    <a:gd name="connsiteY1-30" fmla="*/ 0 h 4273014"/>
                    <a:gd name="connsiteX2-31" fmla="*/ 2441542 w 2441542"/>
                    <a:gd name="connsiteY2-32" fmla="*/ 227820 h 4273014"/>
                    <a:gd name="connsiteX3-33" fmla="*/ 2318994 w 2441542"/>
                    <a:gd name="connsiteY3-34" fmla="*/ 4033095 h 4273014"/>
                    <a:gd name="connsiteX4-35" fmla="*/ 2091173 w 2441542"/>
                    <a:gd name="connsiteY4-36" fmla="*/ 4260915 h 4273014"/>
                    <a:gd name="connsiteX5-37" fmla="*/ 2009478 w 2441542"/>
                    <a:gd name="connsiteY5-38" fmla="*/ 4261375 h 4273014"/>
                    <a:gd name="connsiteX6-39" fmla="*/ 2009478 w 2441542"/>
                    <a:gd name="connsiteY6-40" fmla="*/ 3987536 h 4273014"/>
                    <a:gd name="connsiteX7-41" fmla="*/ 432064 w 2441542"/>
                    <a:gd name="connsiteY7-42" fmla="*/ 3987536 h 4273014"/>
                    <a:gd name="connsiteX8-43" fmla="*/ 432064 w 2441542"/>
                    <a:gd name="connsiteY8-44" fmla="*/ 4270253 h 4273014"/>
                    <a:gd name="connsiteX9-45" fmla="*/ 416356 w 2441542"/>
                    <a:gd name="connsiteY9-46" fmla="*/ 4270341 h 4273014"/>
                    <a:gd name="connsiteX10-47" fmla="*/ 113121 w 2441542"/>
                    <a:gd name="connsiteY10-48" fmla="*/ 4042521 h 4273014"/>
                    <a:gd name="connsiteX11-49" fmla="*/ 0 w 2441542"/>
                    <a:gd name="connsiteY11-50" fmla="*/ 227820 h 4273014"/>
                    <a:gd name="connsiteX12-51" fmla="*/ 227820 w 2441542"/>
                    <a:gd name="connsiteY12-52" fmla="*/ 0 h 4273014"/>
                    <a:gd name="connsiteX0-53" fmla="*/ 227820 w 2441542"/>
                    <a:gd name="connsiteY0-54" fmla="*/ 0 h 4273014"/>
                    <a:gd name="connsiteX1-55" fmla="*/ 2213722 w 2441542"/>
                    <a:gd name="connsiteY1-56" fmla="*/ 0 h 4273014"/>
                    <a:gd name="connsiteX2-57" fmla="*/ 2441542 w 2441542"/>
                    <a:gd name="connsiteY2-58" fmla="*/ 227820 h 4273014"/>
                    <a:gd name="connsiteX3-59" fmla="*/ 2318994 w 2441542"/>
                    <a:gd name="connsiteY3-60" fmla="*/ 4033095 h 4273014"/>
                    <a:gd name="connsiteX4-61" fmla="*/ 2091173 w 2441542"/>
                    <a:gd name="connsiteY4-62" fmla="*/ 4260915 h 4273014"/>
                    <a:gd name="connsiteX5-63" fmla="*/ 2009478 w 2441542"/>
                    <a:gd name="connsiteY5-64" fmla="*/ 4261375 h 4273014"/>
                    <a:gd name="connsiteX6-65" fmla="*/ 2009478 w 2441542"/>
                    <a:gd name="connsiteY6-66" fmla="*/ 3987536 h 4273014"/>
                    <a:gd name="connsiteX7-67" fmla="*/ 432064 w 2441542"/>
                    <a:gd name="connsiteY7-68" fmla="*/ 3987536 h 4273014"/>
                    <a:gd name="connsiteX8-69" fmla="*/ 432064 w 2441542"/>
                    <a:gd name="connsiteY8-70" fmla="*/ 4270253 h 4273014"/>
                    <a:gd name="connsiteX9-71" fmla="*/ 416356 w 2441542"/>
                    <a:gd name="connsiteY9-72" fmla="*/ 4270341 h 4273014"/>
                    <a:gd name="connsiteX10-73" fmla="*/ 113121 w 2441542"/>
                    <a:gd name="connsiteY10-74" fmla="*/ 4042521 h 4273014"/>
                    <a:gd name="connsiteX11-75" fmla="*/ 0 w 2441542"/>
                    <a:gd name="connsiteY11-76" fmla="*/ 227820 h 4273014"/>
                    <a:gd name="connsiteX12-77" fmla="*/ 227820 w 2441542"/>
                    <a:gd name="connsiteY12-78" fmla="*/ 0 h 4273014"/>
                    <a:gd name="connsiteX0-79" fmla="*/ 227820 w 2441542"/>
                    <a:gd name="connsiteY0-80" fmla="*/ 0 h 4273014"/>
                    <a:gd name="connsiteX1-81" fmla="*/ 2213722 w 2441542"/>
                    <a:gd name="connsiteY1-82" fmla="*/ 0 h 4273014"/>
                    <a:gd name="connsiteX2-83" fmla="*/ 2441542 w 2441542"/>
                    <a:gd name="connsiteY2-84" fmla="*/ 227820 h 4273014"/>
                    <a:gd name="connsiteX3-85" fmla="*/ 2318994 w 2441542"/>
                    <a:gd name="connsiteY3-86" fmla="*/ 4033095 h 4273014"/>
                    <a:gd name="connsiteX4-87" fmla="*/ 2091173 w 2441542"/>
                    <a:gd name="connsiteY4-88" fmla="*/ 4260915 h 4273014"/>
                    <a:gd name="connsiteX5-89" fmla="*/ 2009478 w 2441542"/>
                    <a:gd name="connsiteY5-90" fmla="*/ 4261375 h 4273014"/>
                    <a:gd name="connsiteX6-91" fmla="*/ 2009478 w 2441542"/>
                    <a:gd name="connsiteY6-92" fmla="*/ 3987536 h 4273014"/>
                    <a:gd name="connsiteX7-93" fmla="*/ 432064 w 2441542"/>
                    <a:gd name="connsiteY7-94" fmla="*/ 3987536 h 4273014"/>
                    <a:gd name="connsiteX8-95" fmla="*/ 432064 w 2441542"/>
                    <a:gd name="connsiteY8-96" fmla="*/ 4270253 h 4273014"/>
                    <a:gd name="connsiteX9-97" fmla="*/ 416356 w 2441542"/>
                    <a:gd name="connsiteY9-98" fmla="*/ 4270341 h 4273014"/>
                    <a:gd name="connsiteX10-99" fmla="*/ 113121 w 2441542"/>
                    <a:gd name="connsiteY10-100" fmla="*/ 4042521 h 4273014"/>
                    <a:gd name="connsiteX11-101" fmla="*/ 0 w 2441542"/>
                    <a:gd name="connsiteY11-102" fmla="*/ 227820 h 4273014"/>
                    <a:gd name="connsiteX12-103" fmla="*/ 227820 w 2441542"/>
                    <a:gd name="connsiteY12-104" fmla="*/ 0 h 4273014"/>
                    <a:gd name="connsiteX0-105" fmla="*/ 227820 w 2441542"/>
                    <a:gd name="connsiteY0-106" fmla="*/ 0 h 4273014"/>
                    <a:gd name="connsiteX1-107" fmla="*/ 2213722 w 2441542"/>
                    <a:gd name="connsiteY1-108" fmla="*/ 0 h 4273014"/>
                    <a:gd name="connsiteX2-109" fmla="*/ 2441542 w 2441542"/>
                    <a:gd name="connsiteY2-110" fmla="*/ 227820 h 4273014"/>
                    <a:gd name="connsiteX3-111" fmla="*/ 2318994 w 2441542"/>
                    <a:gd name="connsiteY3-112" fmla="*/ 4033095 h 4273014"/>
                    <a:gd name="connsiteX4-113" fmla="*/ 2091173 w 2441542"/>
                    <a:gd name="connsiteY4-114" fmla="*/ 4260915 h 4273014"/>
                    <a:gd name="connsiteX5-115" fmla="*/ 2009478 w 2441542"/>
                    <a:gd name="connsiteY5-116" fmla="*/ 4261375 h 4273014"/>
                    <a:gd name="connsiteX6-117" fmla="*/ 2009478 w 2441542"/>
                    <a:gd name="connsiteY6-118" fmla="*/ 3987536 h 4273014"/>
                    <a:gd name="connsiteX7-119" fmla="*/ 432064 w 2441542"/>
                    <a:gd name="connsiteY7-120" fmla="*/ 3987536 h 4273014"/>
                    <a:gd name="connsiteX8-121" fmla="*/ 432064 w 2441542"/>
                    <a:gd name="connsiteY8-122" fmla="*/ 4270253 h 4273014"/>
                    <a:gd name="connsiteX9-123" fmla="*/ 416356 w 2441542"/>
                    <a:gd name="connsiteY9-124" fmla="*/ 4270341 h 4273014"/>
                    <a:gd name="connsiteX10-125" fmla="*/ 113121 w 2441542"/>
                    <a:gd name="connsiteY10-126" fmla="*/ 4042521 h 4273014"/>
                    <a:gd name="connsiteX11-127" fmla="*/ 0 w 2441542"/>
                    <a:gd name="connsiteY11-128" fmla="*/ 227820 h 4273014"/>
                    <a:gd name="connsiteX12-129" fmla="*/ 227820 w 2441542"/>
                    <a:gd name="connsiteY12-130" fmla="*/ 0 h 4273014"/>
                    <a:gd name="connsiteX0-131" fmla="*/ 227820 w 2441542"/>
                    <a:gd name="connsiteY0-132" fmla="*/ 0 h 4273014"/>
                    <a:gd name="connsiteX1-133" fmla="*/ 2213722 w 2441542"/>
                    <a:gd name="connsiteY1-134" fmla="*/ 0 h 4273014"/>
                    <a:gd name="connsiteX2-135" fmla="*/ 2441542 w 2441542"/>
                    <a:gd name="connsiteY2-136" fmla="*/ 227820 h 4273014"/>
                    <a:gd name="connsiteX3-137" fmla="*/ 2318994 w 2441542"/>
                    <a:gd name="connsiteY3-138" fmla="*/ 4033095 h 4273014"/>
                    <a:gd name="connsiteX4-139" fmla="*/ 2091173 w 2441542"/>
                    <a:gd name="connsiteY4-140" fmla="*/ 4260915 h 4273014"/>
                    <a:gd name="connsiteX5-141" fmla="*/ 2009478 w 2441542"/>
                    <a:gd name="connsiteY5-142" fmla="*/ 4261375 h 4273014"/>
                    <a:gd name="connsiteX6-143" fmla="*/ 2009478 w 2441542"/>
                    <a:gd name="connsiteY6-144" fmla="*/ 3987536 h 4273014"/>
                    <a:gd name="connsiteX7-145" fmla="*/ 432064 w 2441542"/>
                    <a:gd name="connsiteY7-146" fmla="*/ 3987536 h 4273014"/>
                    <a:gd name="connsiteX8-147" fmla="*/ 432064 w 2441542"/>
                    <a:gd name="connsiteY8-148" fmla="*/ 4270253 h 4273014"/>
                    <a:gd name="connsiteX9-149" fmla="*/ 416356 w 2441542"/>
                    <a:gd name="connsiteY9-150" fmla="*/ 4270341 h 4273014"/>
                    <a:gd name="connsiteX10-151" fmla="*/ 113121 w 2441542"/>
                    <a:gd name="connsiteY10-152" fmla="*/ 4042521 h 4273014"/>
                    <a:gd name="connsiteX11-153" fmla="*/ 0 w 2441542"/>
                    <a:gd name="connsiteY11-154" fmla="*/ 227820 h 4273014"/>
                    <a:gd name="connsiteX12-155" fmla="*/ 227820 w 2441542"/>
                    <a:gd name="connsiteY12-156" fmla="*/ 0 h 4273014"/>
                    <a:gd name="connsiteX0-157" fmla="*/ 227820 w 2441542"/>
                    <a:gd name="connsiteY0-158" fmla="*/ 0 h 4407596"/>
                    <a:gd name="connsiteX1-159" fmla="*/ 2213722 w 2441542"/>
                    <a:gd name="connsiteY1-160" fmla="*/ 0 h 4407596"/>
                    <a:gd name="connsiteX2-161" fmla="*/ 2441542 w 2441542"/>
                    <a:gd name="connsiteY2-162" fmla="*/ 227820 h 4407596"/>
                    <a:gd name="connsiteX3-163" fmla="*/ 2318994 w 2441542"/>
                    <a:gd name="connsiteY3-164" fmla="*/ 4033095 h 4407596"/>
                    <a:gd name="connsiteX4-165" fmla="*/ 2009478 w 2441542"/>
                    <a:gd name="connsiteY4-166" fmla="*/ 4261375 h 4407596"/>
                    <a:gd name="connsiteX5-167" fmla="*/ 2009478 w 2441542"/>
                    <a:gd name="connsiteY5-168" fmla="*/ 3987536 h 4407596"/>
                    <a:gd name="connsiteX6-169" fmla="*/ 432064 w 2441542"/>
                    <a:gd name="connsiteY6-170" fmla="*/ 3987536 h 4407596"/>
                    <a:gd name="connsiteX7-171" fmla="*/ 432064 w 2441542"/>
                    <a:gd name="connsiteY7-172" fmla="*/ 4270253 h 4407596"/>
                    <a:gd name="connsiteX8-173" fmla="*/ 416356 w 2441542"/>
                    <a:gd name="connsiteY8-174" fmla="*/ 4270341 h 4407596"/>
                    <a:gd name="connsiteX9-175" fmla="*/ 113121 w 2441542"/>
                    <a:gd name="connsiteY9-176" fmla="*/ 4042521 h 4407596"/>
                    <a:gd name="connsiteX10-177" fmla="*/ 0 w 2441542"/>
                    <a:gd name="connsiteY10-178" fmla="*/ 227820 h 4407596"/>
                    <a:gd name="connsiteX11-179" fmla="*/ 227820 w 2441542"/>
                    <a:gd name="connsiteY11-180" fmla="*/ 0 h 4407596"/>
                    <a:gd name="connsiteX0-181" fmla="*/ 227820 w 2441542"/>
                    <a:gd name="connsiteY0-182" fmla="*/ 0 h 4399903"/>
                    <a:gd name="connsiteX1-183" fmla="*/ 2213722 w 2441542"/>
                    <a:gd name="connsiteY1-184" fmla="*/ 0 h 4399903"/>
                    <a:gd name="connsiteX2-185" fmla="*/ 2441542 w 2441542"/>
                    <a:gd name="connsiteY2-186" fmla="*/ 227820 h 4399903"/>
                    <a:gd name="connsiteX3-187" fmla="*/ 2318994 w 2441542"/>
                    <a:gd name="connsiteY3-188" fmla="*/ 4033095 h 4399903"/>
                    <a:gd name="connsiteX4-189" fmla="*/ 2009478 w 2441542"/>
                    <a:gd name="connsiteY4-190" fmla="*/ 4261375 h 4399903"/>
                    <a:gd name="connsiteX5-191" fmla="*/ 2009478 w 2441542"/>
                    <a:gd name="connsiteY5-192" fmla="*/ 3987536 h 4399903"/>
                    <a:gd name="connsiteX6-193" fmla="*/ 432064 w 2441542"/>
                    <a:gd name="connsiteY6-194" fmla="*/ 3987536 h 4399903"/>
                    <a:gd name="connsiteX7-195" fmla="*/ 432064 w 2441542"/>
                    <a:gd name="connsiteY7-196" fmla="*/ 4270253 h 4399903"/>
                    <a:gd name="connsiteX8-197" fmla="*/ 416356 w 2441542"/>
                    <a:gd name="connsiteY8-198" fmla="*/ 4270341 h 4399903"/>
                    <a:gd name="connsiteX9-199" fmla="*/ 113121 w 2441542"/>
                    <a:gd name="connsiteY9-200" fmla="*/ 4042521 h 4399903"/>
                    <a:gd name="connsiteX10-201" fmla="*/ 0 w 2441542"/>
                    <a:gd name="connsiteY10-202" fmla="*/ 227820 h 4399903"/>
                    <a:gd name="connsiteX11-203" fmla="*/ 227820 w 2441542"/>
                    <a:gd name="connsiteY11-204" fmla="*/ 0 h 4399903"/>
                    <a:gd name="connsiteX0-205" fmla="*/ 227820 w 2441542"/>
                    <a:gd name="connsiteY0-206" fmla="*/ 0 h 4274451"/>
                    <a:gd name="connsiteX1-207" fmla="*/ 2213722 w 2441542"/>
                    <a:gd name="connsiteY1-208" fmla="*/ 0 h 4274451"/>
                    <a:gd name="connsiteX2-209" fmla="*/ 2441542 w 2441542"/>
                    <a:gd name="connsiteY2-210" fmla="*/ 227820 h 4274451"/>
                    <a:gd name="connsiteX3-211" fmla="*/ 2318994 w 2441542"/>
                    <a:gd name="connsiteY3-212" fmla="*/ 4033095 h 4274451"/>
                    <a:gd name="connsiteX4-213" fmla="*/ 2009478 w 2441542"/>
                    <a:gd name="connsiteY4-214" fmla="*/ 4261375 h 4274451"/>
                    <a:gd name="connsiteX5-215" fmla="*/ 2009478 w 2441542"/>
                    <a:gd name="connsiteY5-216" fmla="*/ 3987536 h 4274451"/>
                    <a:gd name="connsiteX6-217" fmla="*/ 432064 w 2441542"/>
                    <a:gd name="connsiteY6-218" fmla="*/ 3987536 h 4274451"/>
                    <a:gd name="connsiteX7-219" fmla="*/ 432064 w 2441542"/>
                    <a:gd name="connsiteY7-220" fmla="*/ 4270253 h 4274451"/>
                    <a:gd name="connsiteX8-221" fmla="*/ 416356 w 2441542"/>
                    <a:gd name="connsiteY8-222" fmla="*/ 4270341 h 4274451"/>
                    <a:gd name="connsiteX9-223" fmla="*/ 113121 w 2441542"/>
                    <a:gd name="connsiteY9-224" fmla="*/ 4042521 h 4274451"/>
                    <a:gd name="connsiteX10-225" fmla="*/ 0 w 2441542"/>
                    <a:gd name="connsiteY10-226" fmla="*/ 227820 h 4274451"/>
                    <a:gd name="connsiteX11-227" fmla="*/ 227820 w 2441542"/>
                    <a:gd name="connsiteY11-228" fmla="*/ 0 h 4274451"/>
                    <a:gd name="connsiteX0-229" fmla="*/ 227820 w 2441542"/>
                    <a:gd name="connsiteY0-230" fmla="*/ 0 h 4273014"/>
                    <a:gd name="connsiteX1-231" fmla="*/ 2213722 w 2441542"/>
                    <a:gd name="connsiteY1-232" fmla="*/ 0 h 4273014"/>
                    <a:gd name="connsiteX2-233" fmla="*/ 2441542 w 2441542"/>
                    <a:gd name="connsiteY2-234" fmla="*/ 227820 h 4273014"/>
                    <a:gd name="connsiteX3-235" fmla="*/ 2318994 w 2441542"/>
                    <a:gd name="connsiteY3-236" fmla="*/ 4033095 h 4273014"/>
                    <a:gd name="connsiteX4-237" fmla="*/ 2009478 w 2441542"/>
                    <a:gd name="connsiteY4-238" fmla="*/ 4261375 h 4273014"/>
                    <a:gd name="connsiteX5-239" fmla="*/ 2009478 w 2441542"/>
                    <a:gd name="connsiteY5-240" fmla="*/ 3987536 h 4273014"/>
                    <a:gd name="connsiteX6-241" fmla="*/ 432064 w 2441542"/>
                    <a:gd name="connsiteY6-242" fmla="*/ 3987536 h 4273014"/>
                    <a:gd name="connsiteX7-243" fmla="*/ 432064 w 2441542"/>
                    <a:gd name="connsiteY7-244" fmla="*/ 4270253 h 4273014"/>
                    <a:gd name="connsiteX8-245" fmla="*/ 416356 w 2441542"/>
                    <a:gd name="connsiteY8-246" fmla="*/ 4270341 h 4273014"/>
                    <a:gd name="connsiteX9-247" fmla="*/ 113121 w 2441542"/>
                    <a:gd name="connsiteY9-248" fmla="*/ 4042521 h 4273014"/>
                    <a:gd name="connsiteX10-249" fmla="*/ 0 w 2441542"/>
                    <a:gd name="connsiteY10-250" fmla="*/ 227820 h 4273014"/>
                    <a:gd name="connsiteX11-251" fmla="*/ 227820 w 2441542"/>
                    <a:gd name="connsiteY11-252" fmla="*/ 0 h 4273014"/>
                    <a:gd name="connsiteX0-253" fmla="*/ 227820 w 2441542"/>
                    <a:gd name="connsiteY0-254" fmla="*/ 0 h 4273014"/>
                    <a:gd name="connsiteX1-255" fmla="*/ 2213722 w 2441542"/>
                    <a:gd name="connsiteY1-256" fmla="*/ 0 h 4273014"/>
                    <a:gd name="connsiteX2-257" fmla="*/ 2441542 w 2441542"/>
                    <a:gd name="connsiteY2-258" fmla="*/ 227820 h 4273014"/>
                    <a:gd name="connsiteX3-259" fmla="*/ 2318994 w 2441542"/>
                    <a:gd name="connsiteY3-260" fmla="*/ 4033095 h 4273014"/>
                    <a:gd name="connsiteX4-261" fmla="*/ 2009478 w 2441542"/>
                    <a:gd name="connsiteY4-262" fmla="*/ 4261375 h 4273014"/>
                    <a:gd name="connsiteX5-263" fmla="*/ 2009478 w 2441542"/>
                    <a:gd name="connsiteY5-264" fmla="*/ 3987536 h 4273014"/>
                    <a:gd name="connsiteX6-265" fmla="*/ 432064 w 2441542"/>
                    <a:gd name="connsiteY6-266" fmla="*/ 3987536 h 4273014"/>
                    <a:gd name="connsiteX7-267" fmla="*/ 432064 w 2441542"/>
                    <a:gd name="connsiteY7-268" fmla="*/ 4270253 h 4273014"/>
                    <a:gd name="connsiteX8-269" fmla="*/ 416356 w 2441542"/>
                    <a:gd name="connsiteY8-270" fmla="*/ 4270341 h 4273014"/>
                    <a:gd name="connsiteX9-271" fmla="*/ 113121 w 2441542"/>
                    <a:gd name="connsiteY9-272" fmla="*/ 4042521 h 4273014"/>
                    <a:gd name="connsiteX10-273" fmla="*/ 0 w 2441542"/>
                    <a:gd name="connsiteY10-274" fmla="*/ 227820 h 4273014"/>
                    <a:gd name="connsiteX11-275" fmla="*/ 227820 w 2441542"/>
                    <a:gd name="connsiteY11-276" fmla="*/ 0 h 4273014"/>
                    <a:gd name="connsiteX0-277" fmla="*/ 227820 w 2441542"/>
                    <a:gd name="connsiteY0-278" fmla="*/ 0 h 4288626"/>
                    <a:gd name="connsiteX1-279" fmla="*/ 2213722 w 2441542"/>
                    <a:gd name="connsiteY1-280" fmla="*/ 0 h 4288626"/>
                    <a:gd name="connsiteX2-281" fmla="*/ 2441542 w 2441542"/>
                    <a:gd name="connsiteY2-282" fmla="*/ 227820 h 4288626"/>
                    <a:gd name="connsiteX3-283" fmla="*/ 2318994 w 2441542"/>
                    <a:gd name="connsiteY3-284" fmla="*/ 4033095 h 4288626"/>
                    <a:gd name="connsiteX4-285" fmla="*/ 2009478 w 2441542"/>
                    <a:gd name="connsiteY4-286" fmla="*/ 4261375 h 4288626"/>
                    <a:gd name="connsiteX5-287" fmla="*/ 2009478 w 2441542"/>
                    <a:gd name="connsiteY5-288" fmla="*/ 3987536 h 4288626"/>
                    <a:gd name="connsiteX6-289" fmla="*/ 432064 w 2441542"/>
                    <a:gd name="connsiteY6-290" fmla="*/ 3987536 h 4288626"/>
                    <a:gd name="connsiteX7-291" fmla="*/ 432064 w 2441542"/>
                    <a:gd name="connsiteY7-292" fmla="*/ 4270253 h 4288626"/>
                    <a:gd name="connsiteX8-293" fmla="*/ 416356 w 2441542"/>
                    <a:gd name="connsiteY8-294" fmla="*/ 4270341 h 4288626"/>
                    <a:gd name="connsiteX9-295" fmla="*/ 113121 w 2441542"/>
                    <a:gd name="connsiteY9-296" fmla="*/ 4042521 h 4288626"/>
                    <a:gd name="connsiteX10-297" fmla="*/ 0 w 2441542"/>
                    <a:gd name="connsiteY10-298" fmla="*/ 227820 h 4288626"/>
                    <a:gd name="connsiteX11-299" fmla="*/ 227820 w 2441542"/>
                    <a:gd name="connsiteY11-300" fmla="*/ 0 h 4288626"/>
                    <a:gd name="connsiteX0-301" fmla="*/ 227820 w 2441542"/>
                    <a:gd name="connsiteY0-302" fmla="*/ 0 h 4277802"/>
                    <a:gd name="connsiteX1-303" fmla="*/ 2213722 w 2441542"/>
                    <a:gd name="connsiteY1-304" fmla="*/ 0 h 4277802"/>
                    <a:gd name="connsiteX2-305" fmla="*/ 2441542 w 2441542"/>
                    <a:gd name="connsiteY2-306" fmla="*/ 227820 h 4277802"/>
                    <a:gd name="connsiteX3-307" fmla="*/ 2318994 w 2441542"/>
                    <a:gd name="connsiteY3-308" fmla="*/ 4033095 h 4277802"/>
                    <a:gd name="connsiteX4-309" fmla="*/ 2009478 w 2441542"/>
                    <a:gd name="connsiteY4-310" fmla="*/ 4261375 h 4277802"/>
                    <a:gd name="connsiteX5-311" fmla="*/ 2009478 w 2441542"/>
                    <a:gd name="connsiteY5-312" fmla="*/ 3987536 h 4277802"/>
                    <a:gd name="connsiteX6-313" fmla="*/ 432064 w 2441542"/>
                    <a:gd name="connsiteY6-314" fmla="*/ 3987536 h 4277802"/>
                    <a:gd name="connsiteX7-315" fmla="*/ 432064 w 2441542"/>
                    <a:gd name="connsiteY7-316" fmla="*/ 4270253 h 4277802"/>
                    <a:gd name="connsiteX8-317" fmla="*/ 416356 w 2441542"/>
                    <a:gd name="connsiteY8-318" fmla="*/ 4270341 h 4277802"/>
                    <a:gd name="connsiteX9-319" fmla="*/ 113121 w 2441542"/>
                    <a:gd name="connsiteY9-320" fmla="*/ 4042521 h 4277802"/>
                    <a:gd name="connsiteX10-321" fmla="*/ 0 w 2441542"/>
                    <a:gd name="connsiteY10-322" fmla="*/ 227820 h 4277802"/>
                    <a:gd name="connsiteX11-323" fmla="*/ 227820 w 2441542"/>
                    <a:gd name="connsiteY11-324" fmla="*/ 0 h 4277802"/>
                    <a:gd name="connsiteX0-325" fmla="*/ 227820 w 2441542"/>
                    <a:gd name="connsiteY0-326" fmla="*/ 0 h 4273014"/>
                    <a:gd name="connsiteX1-327" fmla="*/ 2213722 w 2441542"/>
                    <a:gd name="connsiteY1-328" fmla="*/ 0 h 4273014"/>
                    <a:gd name="connsiteX2-329" fmla="*/ 2441542 w 2441542"/>
                    <a:gd name="connsiteY2-330" fmla="*/ 227820 h 4273014"/>
                    <a:gd name="connsiteX3-331" fmla="*/ 2318994 w 2441542"/>
                    <a:gd name="connsiteY3-332" fmla="*/ 4033095 h 4273014"/>
                    <a:gd name="connsiteX4-333" fmla="*/ 2009478 w 2441542"/>
                    <a:gd name="connsiteY4-334" fmla="*/ 4261375 h 4273014"/>
                    <a:gd name="connsiteX5-335" fmla="*/ 2009478 w 2441542"/>
                    <a:gd name="connsiteY5-336" fmla="*/ 3987536 h 4273014"/>
                    <a:gd name="connsiteX6-337" fmla="*/ 432064 w 2441542"/>
                    <a:gd name="connsiteY6-338" fmla="*/ 3987536 h 4273014"/>
                    <a:gd name="connsiteX7-339" fmla="*/ 432064 w 2441542"/>
                    <a:gd name="connsiteY7-340" fmla="*/ 4270253 h 4273014"/>
                    <a:gd name="connsiteX8-341" fmla="*/ 416356 w 2441542"/>
                    <a:gd name="connsiteY8-342" fmla="*/ 4270341 h 4273014"/>
                    <a:gd name="connsiteX9-343" fmla="*/ 113121 w 2441542"/>
                    <a:gd name="connsiteY9-344" fmla="*/ 4042521 h 4273014"/>
                    <a:gd name="connsiteX10-345" fmla="*/ 0 w 2441542"/>
                    <a:gd name="connsiteY10-346" fmla="*/ 227820 h 4273014"/>
                    <a:gd name="connsiteX11-347" fmla="*/ 227820 w 2441542"/>
                    <a:gd name="connsiteY11-348" fmla="*/ 0 h 4273014"/>
                    <a:gd name="connsiteX0-349" fmla="*/ 227820 w 2441542"/>
                    <a:gd name="connsiteY0-350" fmla="*/ 0 h 4273014"/>
                    <a:gd name="connsiteX1-351" fmla="*/ 2213722 w 2441542"/>
                    <a:gd name="connsiteY1-352" fmla="*/ 0 h 4273014"/>
                    <a:gd name="connsiteX2-353" fmla="*/ 2441542 w 2441542"/>
                    <a:gd name="connsiteY2-354" fmla="*/ 227820 h 4273014"/>
                    <a:gd name="connsiteX3-355" fmla="*/ 2318994 w 2441542"/>
                    <a:gd name="connsiteY3-356" fmla="*/ 4033095 h 4273014"/>
                    <a:gd name="connsiteX4-357" fmla="*/ 2009478 w 2441542"/>
                    <a:gd name="connsiteY4-358" fmla="*/ 4261375 h 4273014"/>
                    <a:gd name="connsiteX5-359" fmla="*/ 2009478 w 2441542"/>
                    <a:gd name="connsiteY5-360" fmla="*/ 3987536 h 4273014"/>
                    <a:gd name="connsiteX6-361" fmla="*/ 432064 w 2441542"/>
                    <a:gd name="connsiteY6-362" fmla="*/ 3987536 h 4273014"/>
                    <a:gd name="connsiteX7-363" fmla="*/ 432064 w 2441542"/>
                    <a:gd name="connsiteY7-364" fmla="*/ 4270253 h 4273014"/>
                    <a:gd name="connsiteX8-365" fmla="*/ 416356 w 2441542"/>
                    <a:gd name="connsiteY8-366" fmla="*/ 4270341 h 4273014"/>
                    <a:gd name="connsiteX9-367" fmla="*/ 113121 w 2441542"/>
                    <a:gd name="connsiteY9-368" fmla="*/ 4042521 h 4273014"/>
                    <a:gd name="connsiteX10-369" fmla="*/ 0 w 2441542"/>
                    <a:gd name="connsiteY10-370" fmla="*/ 227820 h 4273014"/>
                    <a:gd name="connsiteX11-371" fmla="*/ 227820 w 2441542"/>
                    <a:gd name="connsiteY11-372" fmla="*/ 0 h 4273014"/>
                    <a:gd name="connsiteX0-373" fmla="*/ 227820 w 2441542"/>
                    <a:gd name="connsiteY0-374" fmla="*/ 0 h 4273014"/>
                    <a:gd name="connsiteX1-375" fmla="*/ 2213722 w 2441542"/>
                    <a:gd name="connsiteY1-376" fmla="*/ 0 h 4273014"/>
                    <a:gd name="connsiteX2-377" fmla="*/ 2441542 w 2441542"/>
                    <a:gd name="connsiteY2-378" fmla="*/ 227820 h 4273014"/>
                    <a:gd name="connsiteX3-379" fmla="*/ 2318994 w 2441542"/>
                    <a:gd name="connsiteY3-380" fmla="*/ 4033095 h 4273014"/>
                    <a:gd name="connsiteX4-381" fmla="*/ 2009478 w 2441542"/>
                    <a:gd name="connsiteY4-382" fmla="*/ 4261375 h 4273014"/>
                    <a:gd name="connsiteX5-383" fmla="*/ 2009478 w 2441542"/>
                    <a:gd name="connsiteY5-384" fmla="*/ 3987536 h 4273014"/>
                    <a:gd name="connsiteX6-385" fmla="*/ 432064 w 2441542"/>
                    <a:gd name="connsiteY6-386" fmla="*/ 3987536 h 4273014"/>
                    <a:gd name="connsiteX7-387" fmla="*/ 432064 w 2441542"/>
                    <a:gd name="connsiteY7-388" fmla="*/ 4270253 h 4273014"/>
                    <a:gd name="connsiteX8-389" fmla="*/ 416356 w 2441542"/>
                    <a:gd name="connsiteY8-390" fmla="*/ 4270341 h 4273014"/>
                    <a:gd name="connsiteX9-391" fmla="*/ 113121 w 2441542"/>
                    <a:gd name="connsiteY9-392" fmla="*/ 4042521 h 4273014"/>
                    <a:gd name="connsiteX10-393" fmla="*/ 0 w 2441542"/>
                    <a:gd name="connsiteY10-394" fmla="*/ 227820 h 4273014"/>
                    <a:gd name="connsiteX11-395" fmla="*/ 227820 w 2441542"/>
                    <a:gd name="connsiteY11-396" fmla="*/ 0 h 4273014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</a:cxnLst>
                  <a:rect l="l" t="t" r="r" b="b"/>
                  <a:pathLst>
                    <a:path w="2441542" h="4273014">
                      <a:moveTo>
                        <a:pt x="227820" y="0"/>
                      </a:moveTo>
                      <a:lnTo>
                        <a:pt x="2213722" y="0"/>
                      </a:lnTo>
                      <a:cubicBezTo>
                        <a:pt x="2339544" y="0"/>
                        <a:pt x="2441542" y="101998"/>
                        <a:pt x="2441542" y="227820"/>
                      </a:cubicBezTo>
                      <a:lnTo>
                        <a:pt x="2318994" y="4033095"/>
                      </a:lnTo>
                      <a:cubicBezTo>
                        <a:pt x="2314039" y="4296922"/>
                        <a:pt x="2128120" y="4275064"/>
                        <a:pt x="2009478" y="4261375"/>
                      </a:cubicBezTo>
                      <a:lnTo>
                        <a:pt x="2009478" y="3987536"/>
                      </a:lnTo>
                      <a:lnTo>
                        <a:pt x="432064" y="3987536"/>
                      </a:lnTo>
                      <a:lnTo>
                        <a:pt x="432064" y="4270253"/>
                      </a:lnTo>
                      <a:lnTo>
                        <a:pt x="416356" y="4270341"/>
                      </a:lnTo>
                      <a:cubicBezTo>
                        <a:pt x="290534" y="4270341"/>
                        <a:pt x="94833" y="4314647"/>
                        <a:pt x="113121" y="4042521"/>
                      </a:cubicBezTo>
                      <a:cubicBezTo>
                        <a:pt x="113121" y="2777238"/>
                        <a:pt x="0" y="1493103"/>
                        <a:pt x="0" y="227820"/>
                      </a:cubicBezTo>
                      <a:cubicBezTo>
                        <a:pt x="0" y="101998"/>
                        <a:pt x="101998" y="0"/>
                        <a:pt x="227820" y="0"/>
                      </a:cubicBezTo>
                      <a:close/>
                    </a:path>
                  </a:pathLst>
                </a:custGeom>
                <a:gradFill>
                  <a:gsLst>
                    <a:gs pos="11000">
                      <a:srgbClr val="FFD03B"/>
                    </a:gs>
                    <a:gs pos="54000">
                      <a:srgbClr val="FFD243"/>
                    </a:gs>
                    <a:gs pos="30000">
                      <a:srgbClr val="FFD13F"/>
                    </a:gs>
                    <a:gs pos="89000">
                      <a:srgbClr val="FBA509"/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38" name="组合 37"/>
                <p:cNvGrpSpPr/>
                <p:nvPr/>
              </p:nvGrpSpPr>
              <p:grpSpPr>
                <a:xfrm>
                  <a:off x="1479496" y="2711908"/>
                  <a:ext cx="1592485" cy="2966435"/>
                  <a:chOff x="1430609" y="2769202"/>
                  <a:chExt cx="1592485" cy="2966435"/>
                </a:xfrm>
              </p:grpSpPr>
              <p:sp>
                <p:nvSpPr>
                  <p:cNvPr id="40" name="矩形: 圆角 39"/>
                  <p:cNvSpPr/>
                  <p:nvPr/>
                </p:nvSpPr>
                <p:spPr>
                  <a:xfrm>
                    <a:off x="1430609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DE84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1" name="矩形: 圆角 40"/>
                  <p:cNvSpPr/>
                  <p:nvPr/>
                </p:nvSpPr>
                <p:spPr>
                  <a:xfrm>
                    <a:off x="2109337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DE84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2" name="矩形: 圆角 41"/>
                  <p:cNvSpPr/>
                  <p:nvPr/>
                </p:nvSpPr>
                <p:spPr>
                  <a:xfrm>
                    <a:off x="2788065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DE84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39" name="矩形: 圆角 38"/>
                <p:cNvSpPr/>
                <p:nvPr/>
              </p:nvSpPr>
              <p:spPr>
                <a:xfrm>
                  <a:off x="977095" y="1717977"/>
                  <a:ext cx="2597285" cy="592755"/>
                </a:xfrm>
                <a:prstGeom prst="roundRect">
                  <a:avLst>
                    <a:gd name="adj" fmla="val 24075"/>
                  </a:avLst>
                </a:prstGeom>
                <a:gradFill>
                  <a:gsLst>
                    <a:gs pos="11000">
                      <a:schemeClr val="accent4"/>
                    </a:gs>
                    <a:gs pos="54000">
                      <a:srgbClr val="FFD243"/>
                    </a:gs>
                    <a:gs pos="30000">
                      <a:srgbClr val="FFD13F"/>
                    </a:gs>
                    <a:gs pos="89000">
                      <a:srgbClr val="FBA509"/>
                    </a:gs>
                  </a:gsLst>
                  <a:lin ang="10800000" scaled="0"/>
                </a:gradFill>
                <a:ln>
                  <a:solidFill>
                    <a:srgbClr val="DE84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0" name="组合 29"/>
              <p:cNvGrpSpPr/>
              <p:nvPr/>
            </p:nvGrpSpPr>
            <p:grpSpPr>
              <a:xfrm>
                <a:off x="8207636" y="4493926"/>
                <a:ext cx="861060" cy="861060"/>
                <a:chOff x="8207636" y="4493926"/>
                <a:chExt cx="861060" cy="861060"/>
              </a:xfrm>
            </p:grpSpPr>
            <p:sp>
              <p:nvSpPr>
                <p:cNvPr id="31" name="矩形: 圆角 30"/>
                <p:cNvSpPr/>
                <p:nvPr/>
              </p:nvSpPr>
              <p:spPr>
                <a:xfrm>
                  <a:off x="8207636" y="4493926"/>
                  <a:ext cx="861060" cy="861060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FCB11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32" name="组合 31"/>
                <p:cNvGrpSpPr/>
                <p:nvPr/>
              </p:nvGrpSpPr>
              <p:grpSpPr>
                <a:xfrm>
                  <a:off x="8382826" y="4643384"/>
                  <a:ext cx="510681" cy="562144"/>
                  <a:chOff x="8413319" y="4674242"/>
                  <a:chExt cx="434070" cy="477813"/>
                </a:xfrm>
              </p:grpSpPr>
              <p:sp>
                <p:nvSpPr>
                  <p:cNvPr id="33" name="任意多边形: 形状 32"/>
                  <p:cNvSpPr/>
                  <p:nvPr/>
                </p:nvSpPr>
                <p:spPr>
                  <a:xfrm>
                    <a:off x="8574456" y="4674242"/>
                    <a:ext cx="267969" cy="275744"/>
                  </a:xfrm>
                  <a:custGeom>
                    <a:avLst/>
                    <a:gdLst>
                      <a:gd name="connsiteX0" fmla="*/ 68239 w 635002"/>
                      <a:gd name="connsiteY0" fmla="*/ 2388 h 762025"/>
                      <a:gd name="connsiteX1" fmla="*/ 274702 w 635002"/>
                      <a:gd name="connsiteY1" fmla="*/ 65048 h 762025"/>
                      <a:gd name="connsiteX2" fmla="*/ 635002 w 635002"/>
                      <a:gd name="connsiteY2" fmla="*/ 678331 h 762025"/>
                      <a:gd name="connsiteX3" fmla="*/ 516955 w 635002"/>
                      <a:gd name="connsiteY3" fmla="*/ 762025 h 762025"/>
                      <a:gd name="connsiteX4" fmla="*/ 164022 w 635002"/>
                      <a:gd name="connsiteY4" fmla="*/ 160171 h 762025"/>
                      <a:gd name="connsiteX5" fmla="*/ 120270 w 635002"/>
                      <a:gd name="connsiteY5" fmla="*/ 144487 h 762025"/>
                      <a:gd name="connsiteX6" fmla="*/ 0 w 635002"/>
                      <a:gd name="connsiteY6" fmla="*/ 27011 h 762025"/>
                      <a:gd name="connsiteX7" fmla="*/ 68239 w 635002"/>
                      <a:gd name="connsiteY7" fmla="*/ 2388 h 762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35002" h="762025">
                        <a:moveTo>
                          <a:pt x="68239" y="2388"/>
                        </a:moveTo>
                        <a:cubicBezTo>
                          <a:pt x="143436" y="-8568"/>
                          <a:pt x="232698" y="19186"/>
                          <a:pt x="274702" y="65048"/>
                        </a:cubicBezTo>
                        <a:cubicBezTo>
                          <a:pt x="392494" y="266661"/>
                          <a:pt x="526417" y="476654"/>
                          <a:pt x="635002" y="678331"/>
                        </a:cubicBezTo>
                        <a:cubicBezTo>
                          <a:pt x="605790" y="726845"/>
                          <a:pt x="562357" y="746467"/>
                          <a:pt x="516955" y="762025"/>
                        </a:cubicBezTo>
                        <a:cubicBezTo>
                          <a:pt x="395288" y="562444"/>
                          <a:pt x="285687" y="359815"/>
                          <a:pt x="164022" y="160171"/>
                        </a:cubicBezTo>
                        <a:cubicBezTo>
                          <a:pt x="145543" y="136104"/>
                          <a:pt x="119508" y="142900"/>
                          <a:pt x="120270" y="144487"/>
                        </a:cubicBezTo>
                        <a:cubicBezTo>
                          <a:pt x="103570" y="65556"/>
                          <a:pt x="5208" y="23201"/>
                          <a:pt x="0" y="27011"/>
                        </a:cubicBezTo>
                        <a:cubicBezTo>
                          <a:pt x="19670" y="13994"/>
                          <a:pt x="43173" y="6041"/>
                          <a:pt x="68239" y="2388"/>
                        </a:cubicBezTo>
                        <a:close/>
                      </a:path>
                    </a:pathLst>
                  </a:custGeom>
                  <a:solidFill>
                    <a:srgbClr val="FCB11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4" name="任意多边形: 形状 33"/>
                  <p:cNvSpPr/>
                  <p:nvPr/>
                </p:nvSpPr>
                <p:spPr>
                  <a:xfrm>
                    <a:off x="8413319" y="4698510"/>
                    <a:ext cx="207378" cy="306566"/>
                  </a:xfrm>
                  <a:custGeom>
                    <a:avLst/>
                    <a:gdLst>
                      <a:gd name="connsiteX0" fmla="*/ 391099 w 508004"/>
                      <a:gd name="connsiteY0" fmla="*/ 0 h 762000"/>
                      <a:gd name="connsiteX1" fmla="*/ 508004 w 508004"/>
                      <a:gd name="connsiteY1" fmla="*/ 65786 h 762000"/>
                      <a:gd name="connsiteX2" fmla="*/ 160594 w 508004"/>
                      <a:gd name="connsiteY2" fmla="*/ 609600 h 762000"/>
                      <a:gd name="connsiteX3" fmla="*/ 150879 w 508004"/>
                      <a:gd name="connsiteY3" fmla="*/ 667703 h 762000"/>
                      <a:gd name="connsiteX4" fmla="*/ 44136 w 508004"/>
                      <a:gd name="connsiteY4" fmla="*/ 762000 h 762000"/>
                      <a:gd name="connsiteX5" fmla="*/ 33975 w 508004"/>
                      <a:gd name="connsiteY5" fmla="*/ 553087 h 762000"/>
                      <a:gd name="connsiteX6" fmla="*/ 391099 w 508004"/>
                      <a:gd name="connsiteY6" fmla="*/ 0 h 762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08004" h="762000">
                        <a:moveTo>
                          <a:pt x="391099" y="0"/>
                        </a:moveTo>
                        <a:cubicBezTo>
                          <a:pt x="442852" y="5018"/>
                          <a:pt x="476698" y="33719"/>
                          <a:pt x="508004" y="65786"/>
                        </a:cubicBezTo>
                        <a:cubicBezTo>
                          <a:pt x="393640" y="249492"/>
                          <a:pt x="274957" y="425896"/>
                          <a:pt x="160594" y="609600"/>
                        </a:cubicBezTo>
                        <a:cubicBezTo>
                          <a:pt x="148338" y="635002"/>
                          <a:pt x="149800" y="668974"/>
                          <a:pt x="150879" y="667703"/>
                        </a:cubicBezTo>
                        <a:cubicBezTo>
                          <a:pt x="78298" y="687579"/>
                          <a:pt x="34864" y="748920"/>
                          <a:pt x="44136" y="762000"/>
                        </a:cubicBezTo>
                        <a:cubicBezTo>
                          <a:pt x="-17205" y="705487"/>
                          <a:pt x="-8824" y="616586"/>
                          <a:pt x="33975" y="553087"/>
                        </a:cubicBezTo>
                        <a:cubicBezTo>
                          <a:pt x="151705" y="371730"/>
                          <a:pt x="269624" y="173484"/>
                          <a:pt x="391099" y="0"/>
                        </a:cubicBezTo>
                        <a:close/>
                      </a:path>
                    </a:pathLst>
                  </a:custGeom>
                  <a:solidFill>
                    <a:srgbClr val="FCB11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5" name="任意多边形: 形状 34"/>
                  <p:cNvSpPr/>
                  <p:nvPr/>
                </p:nvSpPr>
                <p:spPr>
                  <a:xfrm>
                    <a:off x="8643007" y="4925448"/>
                    <a:ext cx="204382" cy="221822"/>
                  </a:xfrm>
                  <a:custGeom>
                    <a:avLst/>
                    <a:gdLst>
                      <a:gd name="connsiteX0" fmla="*/ 504954 w 508012"/>
                      <a:gd name="connsiteY0" fmla="*/ 0 h 508001"/>
                      <a:gd name="connsiteX1" fmla="*/ 327344 w 508012"/>
                      <a:gd name="connsiteY1" fmla="*/ 251334 h 508001"/>
                      <a:gd name="connsiteX2" fmla="*/ 156084 w 508012"/>
                      <a:gd name="connsiteY2" fmla="*/ 251207 h 508001"/>
                      <a:gd name="connsiteX3" fmla="*/ 155703 w 508012"/>
                      <a:gd name="connsiteY3" fmla="*/ 343282 h 508001"/>
                      <a:gd name="connsiteX4" fmla="*/ 251460 w 508012"/>
                      <a:gd name="connsiteY4" fmla="*/ 348236 h 508001"/>
                      <a:gd name="connsiteX5" fmla="*/ 0 w 508012"/>
                      <a:gd name="connsiteY5" fmla="*/ 508001 h 508001"/>
                      <a:gd name="connsiteX6" fmla="*/ 0 w 508012"/>
                      <a:gd name="connsiteY6" fmla="*/ 121413 h 508001"/>
                      <a:gd name="connsiteX7" fmla="*/ 302388 w 508012"/>
                      <a:gd name="connsiteY7" fmla="*/ 121413 h 508001"/>
                      <a:gd name="connsiteX8" fmla="*/ 357569 w 508012"/>
                      <a:gd name="connsiteY8" fmla="*/ 68580 h 508001"/>
                      <a:gd name="connsiteX9" fmla="*/ 504954 w 508012"/>
                      <a:gd name="connsiteY9" fmla="*/ 0 h 508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08012" h="508001">
                        <a:moveTo>
                          <a:pt x="504954" y="0"/>
                        </a:moveTo>
                        <a:cubicBezTo>
                          <a:pt x="522923" y="137986"/>
                          <a:pt x="461455" y="222759"/>
                          <a:pt x="327344" y="251334"/>
                        </a:cubicBezTo>
                        <a:lnTo>
                          <a:pt x="156084" y="251207"/>
                        </a:lnTo>
                        <a:lnTo>
                          <a:pt x="155703" y="343282"/>
                        </a:lnTo>
                        <a:lnTo>
                          <a:pt x="251460" y="348236"/>
                        </a:lnTo>
                        <a:lnTo>
                          <a:pt x="0" y="508001"/>
                        </a:lnTo>
                        <a:lnTo>
                          <a:pt x="0" y="121413"/>
                        </a:lnTo>
                        <a:lnTo>
                          <a:pt x="302388" y="121413"/>
                        </a:lnTo>
                        <a:cubicBezTo>
                          <a:pt x="331725" y="113666"/>
                          <a:pt x="355156" y="90806"/>
                          <a:pt x="357569" y="68580"/>
                        </a:cubicBezTo>
                        <a:cubicBezTo>
                          <a:pt x="423039" y="74487"/>
                          <a:pt x="466980" y="51627"/>
                          <a:pt x="504954" y="0"/>
                        </a:cubicBezTo>
                        <a:close/>
                      </a:path>
                    </a:pathLst>
                  </a:custGeom>
                  <a:solidFill>
                    <a:srgbClr val="FCB11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6" name="任意多边形: 形状 35"/>
                  <p:cNvSpPr/>
                  <p:nvPr/>
                </p:nvSpPr>
                <p:spPr>
                  <a:xfrm>
                    <a:off x="8444526" y="4973240"/>
                    <a:ext cx="178831" cy="178815"/>
                  </a:xfrm>
                  <a:custGeom>
                    <a:avLst/>
                    <a:gdLst>
                      <a:gd name="connsiteX0" fmla="*/ 142686 w 444502"/>
                      <a:gd name="connsiteY0" fmla="*/ 726 h 444462"/>
                      <a:gd name="connsiteX1" fmla="*/ 444502 w 444502"/>
                      <a:gd name="connsiteY1" fmla="*/ 726 h 444462"/>
                      <a:gd name="connsiteX2" fmla="*/ 444502 w 444502"/>
                      <a:gd name="connsiteY2" fmla="*/ 444462 h 444462"/>
                      <a:gd name="connsiteX3" fmla="*/ 193549 w 444502"/>
                      <a:gd name="connsiteY3" fmla="*/ 261075 h 444462"/>
                      <a:gd name="connsiteX4" fmla="*/ 289116 w 444502"/>
                      <a:gd name="connsiteY4" fmla="*/ 255423 h 444462"/>
                      <a:gd name="connsiteX5" fmla="*/ 288736 w 444502"/>
                      <a:gd name="connsiteY5" fmla="*/ 149760 h 444462"/>
                      <a:gd name="connsiteX6" fmla="*/ 117857 w 444502"/>
                      <a:gd name="connsiteY6" fmla="*/ 149824 h 444462"/>
                      <a:gd name="connsiteX7" fmla="*/ 0 w 444502"/>
                      <a:gd name="connsiteY7" fmla="*/ 82386 h 444462"/>
                      <a:gd name="connsiteX8" fmla="*/ 142686 w 444502"/>
                      <a:gd name="connsiteY8" fmla="*/ 726 h 4444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44502" h="444462">
                        <a:moveTo>
                          <a:pt x="142686" y="726"/>
                        </a:moveTo>
                        <a:lnTo>
                          <a:pt x="444502" y="726"/>
                        </a:lnTo>
                        <a:lnTo>
                          <a:pt x="444502" y="444462"/>
                        </a:lnTo>
                        <a:lnTo>
                          <a:pt x="193549" y="261075"/>
                        </a:lnTo>
                        <a:lnTo>
                          <a:pt x="289116" y="255423"/>
                        </a:lnTo>
                        <a:lnTo>
                          <a:pt x="288736" y="149760"/>
                        </a:lnTo>
                        <a:lnTo>
                          <a:pt x="117857" y="149824"/>
                        </a:lnTo>
                        <a:cubicBezTo>
                          <a:pt x="59310" y="149379"/>
                          <a:pt x="14606" y="129693"/>
                          <a:pt x="0" y="82386"/>
                        </a:cubicBezTo>
                        <a:cubicBezTo>
                          <a:pt x="4510" y="54827"/>
                          <a:pt x="48198" y="-7402"/>
                          <a:pt x="142686" y="726"/>
                        </a:cubicBezTo>
                        <a:close/>
                      </a:path>
                    </a:pathLst>
                  </a:custGeom>
                  <a:solidFill>
                    <a:srgbClr val="FCB11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  <p:grpSp>
          <p:nvGrpSpPr>
            <p:cNvPr id="18" name="组合 17"/>
            <p:cNvGrpSpPr/>
            <p:nvPr/>
          </p:nvGrpSpPr>
          <p:grpSpPr>
            <a:xfrm>
              <a:off x="1992075" y="5083415"/>
              <a:ext cx="898384" cy="1210245"/>
              <a:chOff x="4439165" y="3722769"/>
              <a:chExt cx="1578703" cy="2378453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4439165" y="3722769"/>
                <a:ext cx="1578703" cy="2378453"/>
                <a:chOff x="977095" y="1717977"/>
                <a:chExt cx="2597285" cy="4569392"/>
              </a:xfrm>
            </p:grpSpPr>
            <p:sp>
              <p:nvSpPr>
                <p:cNvPr id="23" name="任意多边形: 形状 22"/>
                <p:cNvSpPr/>
                <p:nvPr/>
              </p:nvSpPr>
              <p:spPr>
                <a:xfrm>
                  <a:off x="1054967" y="2014355"/>
                  <a:ext cx="2441542" cy="4273014"/>
                </a:xfrm>
                <a:custGeom>
                  <a:avLst/>
                  <a:gdLst>
                    <a:gd name="connsiteX0" fmla="*/ 227820 w 2441542"/>
                    <a:gd name="connsiteY0" fmla="*/ 0 h 4270341"/>
                    <a:gd name="connsiteX1" fmla="*/ 2213722 w 2441542"/>
                    <a:gd name="connsiteY1" fmla="*/ 0 h 4270341"/>
                    <a:gd name="connsiteX2" fmla="*/ 2441542 w 2441542"/>
                    <a:gd name="connsiteY2" fmla="*/ 227820 h 4270341"/>
                    <a:gd name="connsiteX3" fmla="*/ 2318994 w 2441542"/>
                    <a:gd name="connsiteY3" fmla="*/ 4033095 h 4270341"/>
                    <a:gd name="connsiteX4" fmla="*/ 2091173 w 2441542"/>
                    <a:gd name="connsiteY4" fmla="*/ 4260915 h 4270341"/>
                    <a:gd name="connsiteX5" fmla="*/ 2009478 w 2441542"/>
                    <a:gd name="connsiteY5" fmla="*/ 4261375 h 4270341"/>
                    <a:gd name="connsiteX6" fmla="*/ 2009478 w 2441542"/>
                    <a:gd name="connsiteY6" fmla="*/ 3987536 h 4270341"/>
                    <a:gd name="connsiteX7" fmla="*/ 432064 w 2441542"/>
                    <a:gd name="connsiteY7" fmla="*/ 3987536 h 4270341"/>
                    <a:gd name="connsiteX8" fmla="*/ 432064 w 2441542"/>
                    <a:gd name="connsiteY8" fmla="*/ 4270253 h 4270341"/>
                    <a:gd name="connsiteX9" fmla="*/ 416356 w 2441542"/>
                    <a:gd name="connsiteY9" fmla="*/ 4270341 h 4270341"/>
                    <a:gd name="connsiteX10" fmla="*/ 113121 w 2441542"/>
                    <a:gd name="connsiteY10" fmla="*/ 4042521 h 4270341"/>
                    <a:gd name="connsiteX11" fmla="*/ 0 w 2441542"/>
                    <a:gd name="connsiteY11" fmla="*/ 227820 h 4270341"/>
                    <a:gd name="connsiteX12" fmla="*/ 227820 w 2441542"/>
                    <a:gd name="connsiteY12" fmla="*/ 0 h 4270341"/>
                    <a:gd name="connsiteX0-1" fmla="*/ 227820 w 2441542"/>
                    <a:gd name="connsiteY0-2" fmla="*/ 0 h 4273014"/>
                    <a:gd name="connsiteX1-3" fmla="*/ 2213722 w 2441542"/>
                    <a:gd name="connsiteY1-4" fmla="*/ 0 h 4273014"/>
                    <a:gd name="connsiteX2-5" fmla="*/ 2441542 w 2441542"/>
                    <a:gd name="connsiteY2-6" fmla="*/ 227820 h 4273014"/>
                    <a:gd name="connsiteX3-7" fmla="*/ 2318994 w 2441542"/>
                    <a:gd name="connsiteY3-8" fmla="*/ 4033095 h 4273014"/>
                    <a:gd name="connsiteX4-9" fmla="*/ 2091173 w 2441542"/>
                    <a:gd name="connsiteY4-10" fmla="*/ 4260915 h 4273014"/>
                    <a:gd name="connsiteX5-11" fmla="*/ 2009478 w 2441542"/>
                    <a:gd name="connsiteY5-12" fmla="*/ 4261375 h 4273014"/>
                    <a:gd name="connsiteX6-13" fmla="*/ 2009478 w 2441542"/>
                    <a:gd name="connsiteY6-14" fmla="*/ 3987536 h 4273014"/>
                    <a:gd name="connsiteX7-15" fmla="*/ 432064 w 2441542"/>
                    <a:gd name="connsiteY7-16" fmla="*/ 3987536 h 4273014"/>
                    <a:gd name="connsiteX8-17" fmla="*/ 432064 w 2441542"/>
                    <a:gd name="connsiteY8-18" fmla="*/ 4270253 h 4273014"/>
                    <a:gd name="connsiteX9-19" fmla="*/ 416356 w 2441542"/>
                    <a:gd name="connsiteY9-20" fmla="*/ 4270341 h 4273014"/>
                    <a:gd name="connsiteX10-21" fmla="*/ 113121 w 2441542"/>
                    <a:gd name="connsiteY10-22" fmla="*/ 4042521 h 4273014"/>
                    <a:gd name="connsiteX11-23" fmla="*/ 0 w 2441542"/>
                    <a:gd name="connsiteY11-24" fmla="*/ 227820 h 4273014"/>
                    <a:gd name="connsiteX12-25" fmla="*/ 227820 w 2441542"/>
                    <a:gd name="connsiteY12-26" fmla="*/ 0 h 4273014"/>
                    <a:gd name="connsiteX0-27" fmla="*/ 227820 w 2441542"/>
                    <a:gd name="connsiteY0-28" fmla="*/ 0 h 4273014"/>
                    <a:gd name="connsiteX1-29" fmla="*/ 2213722 w 2441542"/>
                    <a:gd name="connsiteY1-30" fmla="*/ 0 h 4273014"/>
                    <a:gd name="connsiteX2-31" fmla="*/ 2441542 w 2441542"/>
                    <a:gd name="connsiteY2-32" fmla="*/ 227820 h 4273014"/>
                    <a:gd name="connsiteX3-33" fmla="*/ 2318994 w 2441542"/>
                    <a:gd name="connsiteY3-34" fmla="*/ 4033095 h 4273014"/>
                    <a:gd name="connsiteX4-35" fmla="*/ 2091173 w 2441542"/>
                    <a:gd name="connsiteY4-36" fmla="*/ 4260915 h 4273014"/>
                    <a:gd name="connsiteX5-37" fmla="*/ 2009478 w 2441542"/>
                    <a:gd name="connsiteY5-38" fmla="*/ 4261375 h 4273014"/>
                    <a:gd name="connsiteX6-39" fmla="*/ 2009478 w 2441542"/>
                    <a:gd name="connsiteY6-40" fmla="*/ 3987536 h 4273014"/>
                    <a:gd name="connsiteX7-41" fmla="*/ 432064 w 2441542"/>
                    <a:gd name="connsiteY7-42" fmla="*/ 3987536 h 4273014"/>
                    <a:gd name="connsiteX8-43" fmla="*/ 432064 w 2441542"/>
                    <a:gd name="connsiteY8-44" fmla="*/ 4270253 h 4273014"/>
                    <a:gd name="connsiteX9-45" fmla="*/ 416356 w 2441542"/>
                    <a:gd name="connsiteY9-46" fmla="*/ 4270341 h 4273014"/>
                    <a:gd name="connsiteX10-47" fmla="*/ 113121 w 2441542"/>
                    <a:gd name="connsiteY10-48" fmla="*/ 4042521 h 4273014"/>
                    <a:gd name="connsiteX11-49" fmla="*/ 0 w 2441542"/>
                    <a:gd name="connsiteY11-50" fmla="*/ 227820 h 4273014"/>
                    <a:gd name="connsiteX12-51" fmla="*/ 227820 w 2441542"/>
                    <a:gd name="connsiteY12-52" fmla="*/ 0 h 4273014"/>
                    <a:gd name="connsiteX0-53" fmla="*/ 227820 w 2441542"/>
                    <a:gd name="connsiteY0-54" fmla="*/ 0 h 4273014"/>
                    <a:gd name="connsiteX1-55" fmla="*/ 2213722 w 2441542"/>
                    <a:gd name="connsiteY1-56" fmla="*/ 0 h 4273014"/>
                    <a:gd name="connsiteX2-57" fmla="*/ 2441542 w 2441542"/>
                    <a:gd name="connsiteY2-58" fmla="*/ 227820 h 4273014"/>
                    <a:gd name="connsiteX3-59" fmla="*/ 2318994 w 2441542"/>
                    <a:gd name="connsiteY3-60" fmla="*/ 4033095 h 4273014"/>
                    <a:gd name="connsiteX4-61" fmla="*/ 2091173 w 2441542"/>
                    <a:gd name="connsiteY4-62" fmla="*/ 4260915 h 4273014"/>
                    <a:gd name="connsiteX5-63" fmla="*/ 2009478 w 2441542"/>
                    <a:gd name="connsiteY5-64" fmla="*/ 4261375 h 4273014"/>
                    <a:gd name="connsiteX6-65" fmla="*/ 2009478 w 2441542"/>
                    <a:gd name="connsiteY6-66" fmla="*/ 3987536 h 4273014"/>
                    <a:gd name="connsiteX7-67" fmla="*/ 432064 w 2441542"/>
                    <a:gd name="connsiteY7-68" fmla="*/ 3987536 h 4273014"/>
                    <a:gd name="connsiteX8-69" fmla="*/ 432064 w 2441542"/>
                    <a:gd name="connsiteY8-70" fmla="*/ 4270253 h 4273014"/>
                    <a:gd name="connsiteX9-71" fmla="*/ 416356 w 2441542"/>
                    <a:gd name="connsiteY9-72" fmla="*/ 4270341 h 4273014"/>
                    <a:gd name="connsiteX10-73" fmla="*/ 113121 w 2441542"/>
                    <a:gd name="connsiteY10-74" fmla="*/ 4042521 h 4273014"/>
                    <a:gd name="connsiteX11-75" fmla="*/ 0 w 2441542"/>
                    <a:gd name="connsiteY11-76" fmla="*/ 227820 h 4273014"/>
                    <a:gd name="connsiteX12-77" fmla="*/ 227820 w 2441542"/>
                    <a:gd name="connsiteY12-78" fmla="*/ 0 h 4273014"/>
                    <a:gd name="connsiteX0-79" fmla="*/ 227820 w 2441542"/>
                    <a:gd name="connsiteY0-80" fmla="*/ 0 h 4273014"/>
                    <a:gd name="connsiteX1-81" fmla="*/ 2213722 w 2441542"/>
                    <a:gd name="connsiteY1-82" fmla="*/ 0 h 4273014"/>
                    <a:gd name="connsiteX2-83" fmla="*/ 2441542 w 2441542"/>
                    <a:gd name="connsiteY2-84" fmla="*/ 227820 h 4273014"/>
                    <a:gd name="connsiteX3-85" fmla="*/ 2318994 w 2441542"/>
                    <a:gd name="connsiteY3-86" fmla="*/ 4033095 h 4273014"/>
                    <a:gd name="connsiteX4-87" fmla="*/ 2091173 w 2441542"/>
                    <a:gd name="connsiteY4-88" fmla="*/ 4260915 h 4273014"/>
                    <a:gd name="connsiteX5-89" fmla="*/ 2009478 w 2441542"/>
                    <a:gd name="connsiteY5-90" fmla="*/ 4261375 h 4273014"/>
                    <a:gd name="connsiteX6-91" fmla="*/ 2009478 w 2441542"/>
                    <a:gd name="connsiteY6-92" fmla="*/ 3987536 h 4273014"/>
                    <a:gd name="connsiteX7-93" fmla="*/ 432064 w 2441542"/>
                    <a:gd name="connsiteY7-94" fmla="*/ 3987536 h 4273014"/>
                    <a:gd name="connsiteX8-95" fmla="*/ 432064 w 2441542"/>
                    <a:gd name="connsiteY8-96" fmla="*/ 4270253 h 4273014"/>
                    <a:gd name="connsiteX9-97" fmla="*/ 416356 w 2441542"/>
                    <a:gd name="connsiteY9-98" fmla="*/ 4270341 h 4273014"/>
                    <a:gd name="connsiteX10-99" fmla="*/ 113121 w 2441542"/>
                    <a:gd name="connsiteY10-100" fmla="*/ 4042521 h 4273014"/>
                    <a:gd name="connsiteX11-101" fmla="*/ 0 w 2441542"/>
                    <a:gd name="connsiteY11-102" fmla="*/ 227820 h 4273014"/>
                    <a:gd name="connsiteX12-103" fmla="*/ 227820 w 2441542"/>
                    <a:gd name="connsiteY12-104" fmla="*/ 0 h 4273014"/>
                    <a:gd name="connsiteX0-105" fmla="*/ 227820 w 2441542"/>
                    <a:gd name="connsiteY0-106" fmla="*/ 0 h 4273014"/>
                    <a:gd name="connsiteX1-107" fmla="*/ 2213722 w 2441542"/>
                    <a:gd name="connsiteY1-108" fmla="*/ 0 h 4273014"/>
                    <a:gd name="connsiteX2-109" fmla="*/ 2441542 w 2441542"/>
                    <a:gd name="connsiteY2-110" fmla="*/ 227820 h 4273014"/>
                    <a:gd name="connsiteX3-111" fmla="*/ 2318994 w 2441542"/>
                    <a:gd name="connsiteY3-112" fmla="*/ 4033095 h 4273014"/>
                    <a:gd name="connsiteX4-113" fmla="*/ 2091173 w 2441542"/>
                    <a:gd name="connsiteY4-114" fmla="*/ 4260915 h 4273014"/>
                    <a:gd name="connsiteX5-115" fmla="*/ 2009478 w 2441542"/>
                    <a:gd name="connsiteY5-116" fmla="*/ 4261375 h 4273014"/>
                    <a:gd name="connsiteX6-117" fmla="*/ 2009478 w 2441542"/>
                    <a:gd name="connsiteY6-118" fmla="*/ 3987536 h 4273014"/>
                    <a:gd name="connsiteX7-119" fmla="*/ 432064 w 2441542"/>
                    <a:gd name="connsiteY7-120" fmla="*/ 3987536 h 4273014"/>
                    <a:gd name="connsiteX8-121" fmla="*/ 432064 w 2441542"/>
                    <a:gd name="connsiteY8-122" fmla="*/ 4270253 h 4273014"/>
                    <a:gd name="connsiteX9-123" fmla="*/ 416356 w 2441542"/>
                    <a:gd name="connsiteY9-124" fmla="*/ 4270341 h 4273014"/>
                    <a:gd name="connsiteX10-125" fmla="*/ 113121 w 2441542"/>
                    <a:gd name="connsiteY10-126" fmla="*/ 4042521 h 4273014"/>
                    <a:gd name="connsiteX11-127" fmla="*/ 0 w 2441542"/>
                    <a:gd name="connsiteY11-128" fmla="*/ 227820 h 4273014"/>
                    <a:gd name="connsiteX12-129" fmla="*/ 227820 w 2441542"/>
                    <a:gd name="connsiteY12-130" fmla="*/ 0 h 4273014"/>
                    <a:gd name="connsiteX0-131" fmla="*/ 227820 w 2441542"/>
                    <a:gd name="connsiteY0-132" fmla="*/ 0 h 4273014"/>
                    <a:gd name="connsiteX1-133" fmla="*/ 2213722 w 2441542"/>
                    <a:gd name="connsiteY1-134" fmla="*/ 0 h 4273014"/>
                    <a:gd name="connsiteX2-135" fmla="*/ 2441542 w 2441542"/>
                    <a:gd name="connsiteY2-136" fmla="*/ 227820 h 4273014"/>
                    <a:gd name="connsiteX3-137" fmla="*/ 2318994 w 2441542"/>
                    <a:gd name="connsiteY3-138" fmla="*/ 4033095 h 4273014"/>
                    <a:gd name="connsiteX4-139" fmla="*/ 2091173 w 2441542"/>
                    <a:gd name="connsiteY4-140" fmla="*/ 4260915 h 4273014"/>
                    <a:gd name="connsiteX5-141" fmla="*/ 2009478 w 2441542"/>
                    <a:gd name="connsiteY5-142" fmla="*/ 4261375 h 4273014"/>
                    <a:gd name="connsiteX6-143" fmla="*/ 2009478 w 2441542"/>
                    <a:gd name="connsiteY6-144" fmla="*/ 3987536 h 4273014"/>
                    <a:gd name="connsiteX7-145" fmla="*/ 432064 w 2441542"/>
                    <a:gd name="connsiteY7-146" fmla="*/ 3987536 h 4273014"/>
                    <a:gd name="connsiteX8-147" fmla="*/ 432064 w 2441542"/>
                    <a:gd name="connsiteY8-148" fmla="*/ 4270253 h 4273014"/>
                    <a:gd name="connsiteX9-149" fmla="*/ 416356 w 2441542"/>
                    <a:gd name="connsiteY9-150" fmla="*/ 4270341 h 4273014"/>
                    <a:gd name="connsiteX10-151" fmla="*/ 113121 w 2441542"/>
                    <a:gd name="connsiteY10-152" fmla="*/ 4042521 h 4273014"/>
                    <a:gd name="connsiteX11-153" fmla="*/ 0 w 2441542"/>
                    <a:gd name="connsiteY11-154" fmla="*/ 227820 h 4273014"/>
                    <a:gd name="connsiteX12-155" fmla="*/ 227820 w 2441542"/>
                    <a:gd name="connsiteY12-156" fmla="*/ 0 h 4273014"/>
                    <a:gd name="connsiteX0-157" fmla="*/ 227820 w 2441542"/>
                    <a:gd name="connsiteY0-158" fmla="*/ 0 h 4407596"/>
                    <a:gd name="connsiteX1-159" fmla="*/ 2213722 w 2441542"/>
                    <a:gd name="connsiteY1-160" fmla="*/ 0 h 4407596"/>
                    <a:gd name="connsiteX2-161" fmla="*/ 2441542 w 2441542"/>
                    <a:gd name="connsiteY2-162" fmla="*/ 227820 h 4407596"/>
                    <a:gd name="connsiteX3-163" fmla="*/ 2318994 w 2441542"/>
                    <a:gd name="connsiteY3-164" fmla="*/ 4033095 h 4407596"/>
                    <a:gd name="connsiteX4-165" fmla="*/ 2009478 w 2441542"/>
                    <a:gd name="connsiteY4-166" fmla="*/ 4261375 h 4407596"/>
                    <a:gd name="connsiteX5-167" fmla="*/ 2009478 w 2441542"/>
                    <a:gd name="connsiteY5-168" fmla="*/ 3987536 h 4407596"/>
                    <a:gd name="connsiteX6-169" fmla="*/ 432064 w 2441542"/>
                    <a:gd name="connsiteY6-170" fmla="*/ 3987536 h 4407596"/>
                    <a:gd name="connsiteX7-171" fmla="*/ 432064 w 2441542"/>
                    <a:gd name="connsiteY7-172" fmla="*/ 4270253 h 4407596"/>
                    <a:gd name="connsiteX8-173" fmla="*/ 416356 w 2441542"/>
                    <a:gd name="connsiteY8-174" fmla="*/ 4270341 h 4407596"/>
                    <a:gd name="connsiteX9-175" fmla="*/ 113121 w 2441542"/>
                    <a:gd name="connsiteY9-176" fmla="*/ 4042521 h 4407596"/>
                    <a:gd name="connsiteX10-177" fmla="*/ 0 w 2441542"/>
                    <a:gd name="connsiteY10-178" fmla="*/ 227820 h 4407596"/>
                    <a:gd name="connsiteX11-179" fmla="*/ 227820 w 2441542"/>
                    <a:gd name="connsiteY11-180" fmla="*/ 0 h 4407596"/>
                    <a:gd name="connsiteX0-181" fmla="*/ 227820 w 2441542"/>
                    <a:gd name="connsiteY0-182" fmla="*/ 0 h 4399903"/>
                    <a:gd name="connsiteX1-183" fmla="*/ 2213722 w 2441542"/>
                    <a:gd name="connsiteY1-184" fmla="*/ 0 h 4399903"/>
                    <a:gd name="connsiteX2-185" fmla="*/ 2441542 w 2441542"/>
                    <a:gd name="connsiteY2-186" fmla="*/ 227820 h 4399903"/>
                    <a:gd name="connsiteX3-187" fmla="*/ 2318994 w 2441542"/>
                    <a:gd name="connsiteY3-188" fmla="*/ 4033095 h 4399903"/>
                    <a:gd name="connsiteX4-189" fmla="*/ 2009478 w 2441542"/>
                    <a:gd name="connsiteY4-190" fmla="*/ 4261375 h 4399903"/>
                    <a:gd name="connsiteX5-191" fmla="*/ 2009478 w 2441542"/>
                    <a:gd name="connsiteY5-192" fmla="*/ 3987536 h 4399903"/>
                    <a:gd name="connsiteX6-193" fmla="*/ 432064 w 2441542"/>
                    <a:gd name="connsiteY6-194" fmla="*/ 3987536 h 4399903"/>
                    <a:gd name="connsiteX7-195" fmla="*/ 432064 w 2441542"/>
                    <a:gd name="connsiteY7-196" fmla="*/ 4270253 h 4399903"/>
                    <a:gd name="connsiteX8-197" fmla="*/ 416356 w 2441542"/>
                    <a:gd name="connsiteY8-198" fmla="*/ 4270341 h 4399903"/>
                    <a:gd name="connsiteX9-199" fmla="*/ 113121 w 2441542"/>
                    <a:gd name="connsiteY9-200" fmla="*/ 4042521 h 4399903"/>
                    <a:gd name="connsiteX10-201" fmla="*/ 0 w 2441542"/>
                    <a:gd name="connsiteY10-202" fmla="*/ 227820 h 4399903"/>
                    <a:gd name="connsiteX11-203" fmla="*/ 227820 w 2441542"/>
                    <a:gd name="connsiteY11-204" fmla="*/ 0 h 4399903"/>
                    <a:gd name="connsiteX0-205" fmla="*/ 227820 w 2441542"/>
                    <a:gd name="connsiteY0-206" fmla="*/ 0 h 4274451"/>
                    <a:gd name="connsiteX1-207" fmla="*/ 2213722 w 2441542"/>
                    <a:gd name="connsiteY1-208" fmla="*/ 0 h 4274451"/>
                    <a:gd name="connsiteX2-209" fmla="*/ 2441542 w 2441542"/>
                    <a:gd name="connsiteY2-210" fmla="*/ 227820 h 4274451"/>
                    <a:gd name="connsiteX3-211" fmla="*/ 2318994 w 2441542"/>
                    <a:gd name="connsiteY3-212" fmla="*/ 4033095 h 4274451"/>
                    <a:gd name="connsiteX4-213" fmla="*/ 2009478 w 2441542"/>
                    <a:gd name="connsiteY4-214" fmla="*/ 4261375 h 4274451"/>
                    <a:gd name="connsiteX5-215" fmla="*/ 2009478 w 2441542"/>
                    <a:gd name="connsiteY5-216" fmla="*/ 3987536 h 4274451"/>
                    <a:gd name="connsiteX6-217" fmla="*/ 432064 w 2441542"/>
                    <a:gd name="connsiteY6-218" fmla="*/ 3987536 h 4274451"/>
                    <a:gd name="connsiteX7-219" fmla="*/ 432064 w 2441542"/>
                    <a:gd name="connsiteY7-220" fmla="*/ 4270253 h 4274451"/>
                    <a:gd name="connsiteX8-221" fmla="*/ 416356 w 2441542"/>
                    <a:gd name="connsiteY8-222" fmla="*/ 4270341 h 4274451"/>
                    <a:gd name="connsiteX9-223" fmla="*/ 113121 w 2441542"/>
                    <a:gd name="connsiteY9-224" fmla="*/ 4042521 h 4274451"/>
                    <a:gd name="connsiteX10-225" fmla="*/ 0 w 2441542"/>
                    <a:gd name="connsiteY10-226" fmla="*/ 227820 h 4274451"/>
                    <a:gd name="connsiteX11-227" fmla="*/ 227820 w 2441542"/>
                    <a:gd name="connsiteY11-228" fmla="*/ 0 h 4274451"/>
                    <a:gd name="connsiteX0-229" fmla="*/ 227820 w 2441542"/>
                    <a:gd name="connsiteY0-230" fmla="*/ 0 h 4273014"/>
                    <a:gd name="connsiteX1-231" fmla="*/ 2213722 w 2441542"/>
                    <a:gd name="connsiteY1-232" fmla="*/ 0 h 4273014"/>
                    <a:gd name="connsiteX2-233" fmla="*/ 2441542 w 2441542"/>
                    <a:gd name="connsiteY2-234" fmla="*/ 227820 h 4273014"/>
                    <a:gd name="connsiteX3-235" fmla="*/ 2318994 w 2441542"/>
                    <a:gd name="connsiteY3-236" fmla="*/ 4033095 h 4273014"/>
                    <a:gd name="connsiteX4-237" fmla="*/ 2009478 w 2441542"/>
                    <a:gd name="connsiteY4-238" fmla="*/ 4261375 h 4273014"/>
                    <a:gd name="connsiteX5-239" fmla="*/ 2009478 w 2441542"/>
                    <a:gd name="connsiteY5-240" fmla="*/ 3987536 h 4273014"/>
                    <a:gd name="connsiteX6-241" fmla="*/ 432064 w 2441542"/>
                    <a:gd name="connsiteY6-242" fmla="*/ 3987536 h 4273014"/>
                    <a:gd name="connsiteX7-243" fmla="*/ 432064 w 2441542"/>
                    <a:gd name="connsiteY7-244" fmla="*/ 4270253 h 4273014"/>
                    <a:gd name="connsiteX8-245" fmla="*/ 416356 w 2441542"/>
                    <a:gd name="connsiteY8-246" fmla="*/ 4270341 h 4273014"/>
                    <a:gd name="connsiteX9-247" fmla="*/ 113121 w 2441542"/>
                    <a:gd name="connsiteY9-248" fmla="*/ 4042521 h 4273014"/>
                    <a:gd name="connsiteX10-249" fmla="*/ 0 w 2441542"/>
                    <a:gd name="connsiteY10-250" fmla="*/ 227820 h 4273014"/>
                    <a:gd name="connsiteX11-251" fmla="*/ 227820 w 2441542"/>
                    <a:gd name="connsiteY11-252" fmla="*/ 0 h 4273014"/>
                    <a:gd name="connsiteX0-253" fmla="*/ 227820 w 2441542"/>
                    <a:gd name="connsiteY0-254" fmla="*/ 0 h 4273014"/>
                    <a:gd name="connsiteX1-255" fmla="*/ 2213722 w 2441542"/>
                    <a:gd name="connsiteY1-256" fmla="*/ 0 h 4273014"/>
                    <a:gd name="connsiteX2-257" fmla="*/ 2441542 w 2441542"/>
                    <a:gd name="connsiteY2-258" fmla="*/ 227820 h 4273014"/>
                    <a:gd name="connsiteX3-259" fmla="*/ 2318994 w 2441542"/>
                    <a:gd name="connsiteY3-260" fmla="*/ 4033095 h 4273014"/>
                    <a:gd name="connsiteX4-261" fmla="*/ 2009478 w 2441542"/>
                    <a:gd name="connsiteY4-262" fmla="*/ 4261375 h 4273014"/>
                    <a:gd name="connsiteX5-263" fmla="*/ 2009478 w 2441542"/>
                    <a:gd name="connsiteY5-264" fmla="*/ 3987536 h 4273014"/>
                    <a:gd name="connsiteX6-265" fmla="*/ 432064 w 2441542"/>
                    <a:gd name="connsiteY6-266" fmla="*/ 3987536 h 4273014"/>
                    <a:gd name="connsiteX7-267" fmla="*/ 432064 w 2441542"/>
                    <a:gd name="connsiteY7-268" fmla="*/ 4270253 h 4273014"/>
                    <a:gd name="connsiteX8-269" fmla="*/ 416356 w 2441542"/>
                    <a:gd name="connsiteY8-270" fmla="*/ 4270341 h 4273014"/>
                    <a:gd name="connsiteX9-271" fmla="*/ 113121 w 2441542"/>
                    <a:gd name="connsiteY9-272" fmla="*/ 4042521 h 4273014"/>
                    <a:gd name="connsiteX10-273" fmla="*/ 0 w 2441542"/>
                    <a:gd name="connsiteY10-274" fmla="*/ 227820 h 4273014"/>
                    <a:gd name="connsiteX11-275" fmla="*/ 227820 w 2441542"/>
                    <a:gd name="connsiteY11-276" fmla="*/ 0 h 4273014"/>
                    <a:gd name="connsiteX0-277" fmla="*/ 227820 w 2441542"/>
                    <a:gd name="connsiteY0-278" fmla="*/ 0 h 4288626"/>
                    <a:gd name="connsiteX1-279" fmla="*/ 2213722 w 2441542"/>
                    <a:gd name="connsiteY1-280" fmla="*/ 0 h 4288626"/>
                    <a:gd name="connsiteX2-281" fmla="*/ 2441542 w 2441542"/>
                    <a:gd name="connsiteY2-282" fmla="*/ 227820 h 4288626"/>
                    <a:gd name="connsiteX3-283" fmla="*/ 2318994 w 2441542"/>
                    <a:gd name="connsiteY3-284" fmla="*/ 4033095 h 4288626"/>
                    <a:gd name="connsiteX4-285" fmla="*/ 2009478 w 2441542"/>
                    <a:gd name="connsiteY4-286" fmla="*/ 4261375 h 4288626"/>
                    <a:gd name="connsiteX5-287" fmla="*/ 2009478 w 2441542"/>
                    <a:gd name="connsiteY5-288" fmla="*/ 3987536 h 4288626"/>
                    <a:gd name="connsiteX6-289" fmla="*/ 432064 w 2441542"/>
                    <a:gd name="connsiteY6-290" fmla="*/ 3987536 h 4288626"/>
                    <a:gd name="connsiteX7-291" fmla="*/ 432064 w 2441542"/>
                    <a:gd name="connsiteY7-292" fmla="*/ 4270253 h 4288626"/>
                    <a:gd name="connsiteX8-293" fmla="*/ 416356 w 2441542"/>
                    <a:gd name="connsiteY8-294" fmla="*/ 4270341 h 4288626"/>
                    <a:gd name="connsiteX9-295" fmla="*/ 113121 w 2441542"/>
                    <a:gd name="connsiteY9-296" fmla="*/ 4042521 h 4288626"/>
                    <a:gd name="connsiteX10-297" fmla="*/ 0 w 2441542"/>
                    <a:gd name="connsiteY10-298" fmla="*/ 227820 h 4288626"/>
                    <a:gd name="connsiteX11-299" fmla="*/ 227820 w 2441542"/>
                    <a:gd name="connsiteY11-300" fmla="*/ 0 h 4288626"/>
                    <a:gd name="connsiteX0-301" fmla="*/ 227820 w 2441542"/>
                    <a:gd name="connsiteY0-302" fmla="*/ 0 h 4277802"/>
                    <a:gd name="connsiteX1-303" fmla="*/ 2213722 w 2441542"/>
                    <a:gd name="connsiteY1-304" fmla="*/ 0 h 4277802"/>
                    <a:gd name="connsiteX2-305" fmla="*/ 2441542 w 2441542"/>
                    <a:gd name="connsiteY2-306" fmla="*/ 227820 h 4277802"/>
                    <a:gd name="connsiteX3-307" fmla="*/ 2318994 w 2441542"/>
                    <a:gd name="connsiteY3-308" fmla="*/ 4033095 h 4277802"/>
                    <a:gd name="connsiteX4-309" fmla="*/ 2009478 w 2441542"/>
                    <a:gd name="connsiteY4-310" fmla="*/ 4261375 h 4277802"/>
                    <a:gd name="connsiteX5-311" fmla="*/ 2009478 w 2441542"/>
                    <a:gd name="connsiteY5-312" fmla="*/ 3987536 h 4277802"/>
                    <a:gd name="connsiteX6-313" fmla="*/ 432064 w 2441542"/>
                    <a:gd name="connsiteY6-314" fmla="*/ 3987536 h 4277802"/>
                    <a:gd name="connsiteX7-315" fmla="*/ 432064 w 2441542"/>
                    <a:gd name="connsiteY7-316" fmla="*/ 4270253 h 4277802"/>
                    <a:gd name="connsiteX8-317" fmla="*/ 416356 w 2441542"/>
                    <a:gd name="connsiteY8-318" fmla="*/ 4270341 h 4277802"/>
                    <a:gd name="connsiteX9-319" fmla="*/ 113121 w 2441542"/>
                    <a:gd name="connsiteY9-320" fmla="*/ 4042521 h 4277802"/>
                    <a:gd name="connsiteX10-321" fmla="*/ 0 w 2441542"/>
                    <a:gd name="connsiteY10-322" fmla="*/ 227820 h 4277802"/>
                    <a:gd name="connsiteX11-323" fmla="*/ 227820 w 2441542"/>
                    <a:gd name="connsiteY11-324" fmla="*/ 0 h 4277802"/>
                    <a:gd name="connsiteX0-325" fmla="*/ 227820 w 2441542"/>
                    <a:gd name="connsiteY0-326" fmla="*/ 0 h 4273014"/>
                    <a:gd name="connsiteX1-327" fmla="*/ 2213722 w 2441542"/>
                    <a:gd name="connsiteY1-328" fmla="*/ 0 h 4273014"/>
                    <a:gd name="connsiteX2-329" fmla="*/ 2441542 w 2441542"/>
                    <a:gd name="connsiteY2-330" fmla="*/ 227820 h 4273014"/>
                    <a:gd name="connsiteX3-331" fmla="*/ 2318994 w 2441542"/>
                    <a:gd name="connsiteY3-332" fmla="*/ 4033095 h 4273014"/>
                    <a:gd name="connsiteX4-333" fmla="*/ 2009478 w 2441542"/>
                    <a:gd name="connsiteY4-334" fmla="*/ 4261375 h 4273014"/>
                    <a:gd name="connsiteX5-335" fmla="*/ 2009478 w 2441542"/>
                    <a:gd name="connsiteY5-336" fmla="*/ 3987536 h 4273014"/>
                    <a:gd name="connsiteX6-337" fmla="*/ 432064 w 2441542"/>
                    <a:gd name="connsiteY6-338" fmla="*/ 3987536 h 4273014"/>
                    <a:gd name="connsiteX7-339" fmla="*/ 432064 w 2441542"/>
                    <a:gd name="connsiteY7-340" fmla="*/ 4270253 h 4273014"/>
                    <a:gd name="connsiteX8-341" fmla="*/ 416356 w 2441542"/>
                    <a:gd name="connsiteY8-342" fmla="*/ 4270341 h 4273014"/>
                    <a:gd name="connsiteX9-343" fmla="*/ 113121 w 2441542"/>
                    <a:gd name="connsiteY9-344" fmla="*/ 4042521 h 4273014"/>
                    <a:gd name="connsiteX10-345" fmla="*/ 0 w 2441542"/>
                    <a:gd name="connsiteY10-346" fmla="*/ 227820 h 4273014"/>
                    <a:gd name="connsiteX11-347" fmla="*/ 227820 w 2441542"/>
                    <a:gd name="connsiteY11-348" fmla="*/ 0 h 4273014"/>
                    <a:gd name="connsiteX0-349" fmla="*/ 227820 w 2441542"/>
                    <a:gd name="connsiteY0-350" fmla="*/ 0 h 4273014"/>
                    <a:gd name="connsiteX1-351" fmla="*/ 2213722 w 2441542"/>
                    <a:gd name="connsiteY1-352" fmla="*/ 0 h 4273014"/>
                    <a:gd name="connsiteX2-353" fmla="*/ 2441542 w 2441542"/>
                    <a:gd name="connsiteY2-354" fmla="*/ 227820 h 4273014"/>
                    <a:gd name="connsiteX3-355" fmla="*/ 2318994 w 2441542"/>
                    <a:gd name="connsiteY3-356" fmla="*/ 4033095 h 4273014"/>
                    <a:gd name="connsiteX4-357" fmla="*/ 2009478 w 2441542"/>
                    <a:gd name="connsiteY4-358" fmla="*/ 4261375 h 4273014"/>
                    <a:gd name="connsiteX5-359" fmla="*/ 2009478 w 2441542"/>
                    <a:gd name="connsiteY5-360" fmla="*/ 3987536 h 4273014"/>
                    <a:gd name="connsiteX6-361" fmla="*/ 432064 w 2441542"/>
                    <a:gd name="connsiteY6-362" fmla="*/ 3987536 h 4273014"/>
                    <a:gd name="connsiteX7-363" fmla="*/ 432064 w 2441542"/>
                    <a:gd name="connsiteY7-364" fmla="*/ 4270253 h 4273014"/>
                    <a:gd name="connsiteX8-365" fmla="*/ 416356 w 2441542"/>
                    <a:gd name="connsiteY8-366" fmla="*/ 4270341 h 4273014"/>
                    <a:gd name="connsiteX9-367" fmla="*/ 113121 w 2441542"/>
                    <a:gd name="connsiteY9-368" fmla="*/ 4042521 h 4273014"/>
                    <a:gd name="connsiteX10-369" fmla="*/ 0 w 2441542"/>
                    <a:gd name="connsiteY10-370" fmla="*/ 227820 h 4273014"/>
                    <a:gd name="connsiteX11-371" fmla="*/ 227820 w 2441542"/>
                    <a:gd name="connsiteY11-372" fmla="*/ 0 h 4273014"/>
                    <a:gd name="connsiteX0-373" fmla="*/ 227820 w 2441542"/>
                    <a:gd name="connsiteY0-374" fmla="*/ 0 h 4273014"/>
                    <a:gd name="connsiteX1-375" fmla="*/ 2213722 w 2441542"/>
                    <a:gd name="connsiteY1-376" fmla="*/ 0 h 4273014"/>
                    <a:gd name="connsiteX2-377" fmla="*/ 2441542 w 2441542"/>
                    <a:gd name="connsiteY2-378" fmla="*/ 227820 h 4273014"/>
                    <a:gd name="connsiteX3-379" fmla="*/ 2318994 w 2441542"/>
                    <a:gd name="connsiteY3-380" fmla="*/ 4033095 h 4273014"/>
                    <a:gd name="connsiteX4-381" fmla="*/ 2009478 w 2441542"/>
                    <a:gd name="connsiteY4-382" fmla="*/ 4261375 h 4273014"/>
                    <a:gd name="connsiteX5-383" fmla="*/ 2009478 w 2441542"/>
                    <a:gd name="connsiteY5-384" fmla="*/ 3987536 h 4273014"/>
                    <a:gd name="connsiteX6-385" fmla="*/ 432064 w 2441542"/>
                    <a:gd name="connsiteY6-386" fmla="*/ 3987536 h 4273014"/>
                    <a:gd name="connsiteX7-387" fmla="*/ 432064 w 2441542"/>
                    <a:gd name="connsiteY7-388" fmla="*/ 4270253 h 4273014"/>
                    <a:gd name="connsiteX8-389" fmla="*/ 416356 w 2441542"/>
                    <a:gd name="connsiteY8-390" fmla="*/ 4270341 h 4273014"/>
                    <a:gd name="connsiteX9-391" fmla="*/ 113121 w 2441542"/>
                    <a:gd name="connsiteY9-392" fmla="*/ 4042521 h 4273014"/>
                    <a:gd name="connsiteX10-393" fmla="*/ 0 w 2441542"/>
                    <a:gd name="connsiteY10-394" fmla="*/ 227820 h 4273014"/>
                    <a:gd name="connsiteX11-395" fmla="*/ 227820 w 2441542"/>
                    <a:gd name="connsiteY11-396" fmla="*/ 0 h 4273014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</a:cxnLst>
                  <a:rect l="l" t="t" r="r" b="b"/>
                  <a:pathLst>
                    <a:path w="2441542" h="4273014">
                      <a:moveTo>
                        <a:pt x="227820" y="0"/>
                      </a:moveTo>
                      <a:lnTo>
                        <a:pt x="2213722" y="0"/>
                      </a:lnTo>
                      <a:cubicBezTo>
                        <a:pt x="2339544" y="0"/>
                        <a:pt x="2441542" y="101998"/>
                        <a:pt x="2441542" y="227820"/>
                      </a:cubicBezTo>
                      <a:lnTo>
                        <a:pt x="2318994" y="4033095"/>
                      </a:lnTo>
                      <a:cubicBezTo>
                        <a:pt x="2314039" y="4296922"/>
                        <a:pt x="2128120" y="4275064"/>
                        <a:pt x="2009478" y="4261375"/>
                      </a:cubicBezTo>
                      <a:lnTo>
                        <a:pt x="2009478" y="3987536"/>
                      </a:lnTo>
                      <a:lnTo>
                        <a:pt x="432064" y="3987536"/>
                      </a:lnTo>
                      <a:lnTo>
                        <a:pt x="432064" y="4270253"/>
                      </a:lnTo>
                      <a:lnTo>
                        <a:pt x="416356" y="4270341"/>
                      </a:lnTo>
                      <a:cubicBezTo>
                        <a:pt x="290534" y="4270341"/>
                        <a:pt x="94833" y="4314647"/>
                        <a:pt x="113121" y="4042521"/>
                      </a:cubicBezTo>
                      <a:cubicBezTo>
                        <a:pt x="113121" y="2777238"/>
                        <a:pt x="0" y="1493103"/>
                        <a:pt x="0" y="227820"/>
                      </a:cubicBezTo>
                      <a:cubicBezTo>
                        <a:pt x="0" y="101998"/>
                        <a:pt x="101998" y="0"/>
                        <a:pt x="227820" y="0"/>
                      </a:cubicBezTo>
                      <a:close/>
                    </a:path>
                  </a:pathLst>
                </a:custGeom>
                <a:gradFill>
                  <a:gsLst>
                    <a:gs pos="11000">
                      <a:srgbClr val="EE2626"/>
                    </a:gs>
                    <a:gs pos="30000">
                      <a:srgbClr val="F04242"/>
                    </a:gs>
                    <a:gs pos="54000">
                      <a:srgbClr val="F04242"/>
                    </a:gs>
                    <a:gs pos="89000">
                      <a:srgbClr val="DD1111"/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24" name="组合 23"/>
                <p:cNvGrpSpPr/>
                <p:nvPr/>
              </p:nvGrpSpPr>
              <p:grpSpPr>
                <a:xfrm>
                  <a:off x="1479496" y="2711908"/>
                  <a:ext cx="1592485" cy="2966435"/>
                  <a:chOff x="1430609" y="2769202"/>
                  <a:chExt cx="1592485" cy="2966435"/>
                </a:xfrm>
              </p:grpSpPr>
              <p:sp>
                <p:nvSpPr>
                  <p:cNvPr id="26" name="矩形: 圆角 25"/>
                  <p:cNvSpPr/>
                  <p:nvPr/>
                </p:nvSpPr>
                <p:spPr>
                  <a:xfrm>
                    <a:off x="1430609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A400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7" name="矩形: 圆角 26"/>
                  <p:cNvSpPr/>
                  <p:nvPr/>
                </p:nvSpPr>
                <p:spPr>
                  <a:xfrm>
                    <a:off x="2109337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A400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8" name="矩形: 圆角 27"/>
                  <p:cNvSpPr/>
                  <p:nvPr/>
                </p:nvSpPr>
                <p:spPr>
                  <a:xfrm>
                    <a:off x="2788065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A400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5" name="矩形: 圆角 24"/>
                <p:cNvSpPr/>
                <p:nvPr/>
              </p:nvSpPr>
              <p:spPr>
                <a:xfrm>
                  <a:off x="977095" y="1717977"/>
                  <a:ext cx="2597285" cy="592755"/>
                </a:xfrm>
                <a:prstGeom prst="roundRect">
                  <a:avLst>
                    <a:gd name="adj" fmla="val 24075"/>
                  </a:avLst>
                </a:prstGeom>
                <a:gradFill>
                  <a:gsLst>
                    <a:gs pos="11000">
                      <a:srgbClr val="EE2626"/>
                    </a:gs>
                    <a:gs pos="30000">
                      <a:srgbClr val="F04242"/>
                    </a:gs>
                    <a:gs pos="54000">
                      <a:srgbClr val="F04242"/>
                    </a:gs>
                    <a:gs pos="89000">
                      <a:srgbClr val="DD1111"/>
                    </a:gs>
                  </a:gsLst>
                  <a:lin ang="10800000" scaled="0"/>
                </a:gradFill>
                <a:ln>
                  <a:solidFill>
                    <a:srgbClr val="7E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0" name="组合 19"/>
              <p:cNvGrpSpPr/>
              <p:nvPr/>
            </p:nvGrpSpPr>
            <p:grpSpPr>
              <a:xfrm>
                <a:off x="4793262" y="4461920"/>
                <a:ext cx="861060" cy="861060"/>
                <a:chOff x="4793262" y="4461920"/>
                <a:chExt cx="861060" cy="861060"/>
              </a:xfrm>
            </p:grpSpPr>
            <p:sp>
              <p:nvSpPr>
                <p:cNvPr id="21" name="矩形: 圆角 20"/>
                <p:cNvSpPr/>
                <p:nvPr/>
              </p:nvSpPr>
              <p:spPr>
                <a:xfrm>
                  <a:off x="4793262" y="4461920"/>
                  <a:ext cx="861060" cy="861060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DD111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22" name="图片 21"/>
                <p:cNvPicPr>
                  <a:picLocks noChangeAspect="1"/>
                </p:cNvPicPr>
                <p:nvPr/>
              </p:nvPicPr>
              <p:blipFill rotWithShape="1">
                <a:blip r:embed="rId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589" t="3141" r="3248" b="3842"/>
                <a:stretch>
                  <a:fillRect/>
                </a:stretch>
              </p:blipFill>
              <p:spPr>
                <a:xfrm>
                  <a:off x="4799602" y="4473570"/>
                  <a:ext cx="848065" cy="848065"/>
                </a:xfrm>
                <a:prstGeom prst="roundRect">
                  <a:avLst/>
                </a:prstGeom>
              </p:spPr>
            </p:pic>
          </p:grpSp>
        </p:grpSp>
      </p:grpSp>
      <p:sp>
        <p:nvSpPr>
          <p:cNvPr id="71" name="任意多边形: 形状 70"/>
          <p:cNvSpPr/>
          <p:nvPr/>
        </p:nvSpPr>
        <p:spPr>
          <a:xfrm flipV="1">
            <a:off x="1080347" y="2197516"/>
            <a:ext cx="10031306" cy="1594592"/>
          </a:xfrm>
          <a:custGeom>
            <a:avLst/>
            <a:gdLst>
              <a:gd name="connsiteX0" fmla="*/ 344103 w 8239587"/>
              <a:gd name="connsiteY0" fmla="*/ 2417240 h 2417240"/>
              <a:gd name="connsiteX1" fmla="*/ 7895484 w 8239587"/>
              <a:gd name="connsiteY1" fmla="*/ 2417240 h 2417240"/>
              <a:gd name="connsiteX2" fmla="*/ 8239587 w 8239587"/>
              <a:gd name="connsiteY2" fmla="*/ 2068021 h 2417240"/>
              <a:gd name="connsiteX3" fmla="*/ 8102427 w 8239587"/>
              <a:gd name="connsiteY3" fmla="*/ 702117 h 2417240"/>
              <a:gd name="connsiteX4" fmla="*/ 7804044 w 8239587"/>
              <a:gd name="connsiteY4" fmla="*/ 321965 h 2417240"/>
              <a:gd name="connsiteX5" fmla="*/ 3382114 w 8239587"/>
              <a:gd name="connsiteY5" fmla="*/ 321965 h 2417240"/>
              <a:gd name="connsiteX6" fmla="*/ 3221849 w 8239587"/>
              <a:gd name="connsiteY6" fmla="*/ 0 h 2417240"/>
              <a:gd name="connsiteX7" fmla="*/ 3061584 w 8239587"/>
              <a:gd name="connsiteY7" fmla="*/ 321965 h 2417240"/>
              <a:gd name="connsiteX8" fmla="*/ 466023 w 8239587"/>
              <a:gd name="connsiteY8" fmla="*/ 321965 h 2417240"/>
              <a:gd name="connsiteX9" fmla="*/ 76200 w 8239587"/>
              <a:gd name="connsiteY9" fmla="*/ 640251 h 2417240"/>
              <a:gd name="connsiteX10" fmla="*/ 0 w 8239587"/>
              <a:gd name="connsiteY10" fmla="*/ 2068021 h 2417240"/>
              <a:gd name="connsiteX11" fmla="*/ 344103 w 8239587"/>
              <a:gd name="connsiteY11" fmla="*/ 2417240 h 2417240"/>
              <a:gd name="connsiteX0-1" fmla="*/ 344103 w 8239587"/>
              <a:gd name="connsiteY0-2" fmla="*/ 2417240 h 2417240"/>
              <a:gd name="connsiteX1-3" fmla="*/ 7895484 w 8239587"/>
              <a:gd name="connsiteY1-4" fmla="*/ 2417240 h 2417240"/>
              <a:gd name="connsiteX2-5" fmla="*/ 8239587 w 8239587"/>
              <a:gd name="connsiteY2-6" fmla="*/ 2068021 h 2417240"/>
              <a:gd name="connsiteX3-7" fmla="*/ 8102427 w 8239587"/>
              <a:gd name="connsiteY3-8" fmla="*/ 702117 h 2417240"/>
              <a:gd name="connsiteX4-9" fmla="*/ 7804044 w 8239587"/>
              <a:gd name="connsiteY4-10" fmla="*/ 321965 h 2417240"/>
              <a:gd name="connsiteX5-11" fmla="*/ 3382114 w 8239587"/>
              <a:gd name="connsiteY5-12" fmla="*/ 321965 h 2417240"/>
              <a:gd name="connsiteX6-13" fmla="*/ 3221849 w 8239587"/>
              <a:gd name="connsiteY6-14" fmla="*/ 0 h 2417240"/>
              <a:gd name="connsiteX7-15" fmla="*/ 1547309 w 8239587"/>
              <a:gd name="connsiteY7-16" fmla="*/ 312309 h 2417240"/>
              <a:gd name="connsiteX8-17" fmla="*/ 466023 w 8239587"/>
              <a:gd name="connsiteY8-18" fmla="*/ 321965 h 2417240"/>
              <a:gd name="connsiteX9-19" fmla="*/ 76200 w 8239587"/>
              <a:gd name="connsiteY9-20" fmla="*/ 640251 h 2417240"/>
              <a:gd name="connsiteX10-21" fmla="*/ 0 w 8239587"/>
              <a:gd name="connsiteY10-22" fmla="*/ 2068021 h 2417240"/>
              <a:gd name="connsiteX11-23" fmla="*/ 344103 w 8239587"/>
              <a:gd name="connsiteY11-24" fmla="*/ 2417240 h 2417240"/>
              <a:gd name="connsiteX0-25" fmla="*/ 344103 w 8239587"/>
              <a:gd name="connsiteY0-26" fmla="*/ 2417240 h 2417240"/>
              <a:gd name="connsiteX1-27" fmla="*/ 7895484 w 8239587"/>
              <a:gd name="connsiteY1-28" fmla="*/ 2417240 h 2417240"/>
              <a:gd name="connsiteX2-29" fmla="*/ 8239587 w 8239587"/>
              <a:gd name="connsiteY2-30" fmla="*/ 2068021 h 2417240"/>
              <a:gd name="connsiteX3-31" fmla="*/ 8102427 w 8239587"/>
              <a:gd name="connsiteY3-32" fmla="*/ 702117 h 2417240"/>
              <a:gd name="connsiteX4-33" fmla="*/ 7804044 w 8239587"/>
              <a:gd name="connsiteY4-34" fmla="*/ 321965 h 2417240"/>
              <a:gd name="connsiteX5-35" fmla="*/ 2009802 w 8239587"/>
              <a:gd name="connsiteY5-36" fmla="*/ 321965 h 2417240"/>
              <a:gd name="connsiteX6-37" fmla="*/ 3221849 w 8239587"/>
              <a:gd name="connsiteY6-38" fmla="*/ 0 h 2417240"/>
              <a:gd name="connsiteX7-39" fmla="*/ 1547309 w 8239587"/>
              <a:gd name="connsiteY7-40" fmla="*/ 312309 h 2417240"/>
              <a:gd name="connsiteX8-41" fmla="*/ 466023 w 8239587"/>
              <a:gd name="connsiteY8-42" fmla="*/ 321965 h 2417240"/>
              <a:gd name="connsiteX9-43" fmla="*/ 76200 w 8239587"/>
              <a:gd name="connsiteY9-44" fmla="*/ 640251 h 2417240"/>
              <a:gd name="connsiteX10-45" fmla="*/ 0 w 8239587"/>
              <a:gd name="connsiteY10-46" fmla="*/ 2068021 h 2417240"/>
              <a:gd name="connsiteX11-47" fmla="*/ 344103 w 8239587"/>
              <a:gd name="connsiteY11-48" fmla="*/ 2417240 h 2417240"/>
              <a:gd name="connsiteX0-49" fmla="*/ 344103 w 8239587"/>
              <a:gd name="connsiteY0-50" fmla="*/ 2504154 h 2504154"/>
              <a:gd name="connsiteX1-51" fmla="*/ 7895484 w 8239587"/>
              <a:gd name="connsiteY1-52" fmla="*/ 2504154 h 2504154"/>
              <a:gd name="connsiteX2-53" fmla="*/ 8239587 w 8239587"/>
              <a:gd name="connsiteY2-54" fmla="*/ 2154935 h 2504154"/>
              <a:gd name="connsiteX3-55" fmla="*/ 8102427 w 8239587"/>
              <a:gd name="connsiteY3-56" fmla="*/ 789031 h 2504154"/>
              <a:gd name="connsiteX4-57" fmla="*/ 7804044 w 8239587"/>
              <a:gd name="connsiteY4-58" fmla="*/ 408879 h 2504154"/>
              <a:gd name="connsiteX5-59" fmla="*/ 2009802 w 8239587"/>
              <a:gd name="connsiteY5-60" fmla="*/ 408879 h 2504154"/>
              <a:gd name="connsiteX6-61" fmla="*/ 1739120 w 8239587"/>
              <a:gd name="connsiteY6-62" fmla="*/ 0 h 2504154"/>
              <a:gd name="connsiteX7-63" fmla="*/ 1547309 w 8239587"/>
              <a:gd name="connsiteY7-64" fmla="*/ 399223 h 2504154"/>
              <a:gd name="connsiteX8-65" fmla="*/ 466023 w 8239587"/>
              <a:gd name="connsiteY8-66" fmla="*/ 408879 h 2504154"/>
              <a:gd name="connsiteX9-67" fmla="*/ 76200 w 8239587"/>
              <a:gd name="connsiteY9-68" fmla="*/ 727165 h 2504154"/>
              <a:gd name="connsiteX10-69" fmla="*/ 0 w 8239587"/>
              <a:gd name="connsiteY10-70" fmla="*/ 2154935 h 2504154"/>
              <a:gd name="connsiteX11-71" fmla="*/ 344103 w 8239587"/>
              <a:gd name="connsiteY11-72" fmla="*/ 2504154 h 2504154"/>
              <a:gd name="connsiteX0-73" fmla="*/ 344103 w 8239587"/>
              <a:gd name="connsiteY0-74" fmla="*/ 2504154 h 2504154"/>
              <a:gd name="connsiteX1-75" fmla="*/ 7895484 w 8239587"/>
              <a:gd name="connsiteY1-76" fmla="*/ 2504154 h 2504154"/>
              <a:gd name="connsiteX2-77" fmla="*/ 8239587 w 8239587"/>
              <a:gd name="connsiteY2-78" fmla="*/ 2154935 h 2504154"/>
              <a:gd name="connsiteX3-79" fmla="*/ 8102427 w 8239587"/>
              <a:gd name="connsiteY3-80" fmla="*/ 789031 h 2504154"/>
              <a:gd name="connsiteX4-81" fmla="*/ 7804044 w 8239587"/>
              <a:gd name="connsiteY4-82" fmla="*/ 408879 h 2504154"/>
              <a:gd name="connsiteX5-83" fmla="*/ 2009802 w 8239587"/>
              <a:gd name="connsiteY5-84" fmla="*/ 408879 h 2504154"/>
              <a:gd name="connsiteX6-85" fmla="*/ 1739120 w 8239587"/>
              <a:gd name="connsiteY6-86" fmla="*/ 0 h 2504154"/>
              <a:gd name="connsiteX7-87" fmla="*/ 1547309 w 8239587"/>
              <a:gd name="connsiteY7-88" fmla="*/ 399223 h 2504154"/>
              <a:gd name="connsiteX8-89" fmla="*/ 466023 w 8239587"/>
              <a:gd name="connsiteY8-90" fmla="*/ 408879 h 2504154"/>
              <a:gd name="connsiteX9-91" fmla="*/ 76200 w 8239587"/>
              <a:gd name="connsiteY9-92" fmla="*/ 727165 h 2504154"/>
              <a:gd name="connsiteX10-93" fmla="*/ 0 w 8239587"/>
              <a:gd name="connsiteY10-94" fmla="*/ 2154935 h 2504154"/>
              <a:gd name="connsiteX11-95" fmla="*/ 344103 w 8239587"/>
              <a:gd name="connsiteY11-96" fmla="*/ 2504154 h 2504154"/>
              <a:gd name="connsiteX0-97" fmla="*/ 344103 w 8239587"/>
              <a:gd name="connsiteY0-98" fmla="*/ 2494497 h 2494497"/>
              <a:gd name="connsiteX1-99" fmla="*/ 7895484 w 8239587"/>
              <a:gd name="connsiteY1-100" fmla="*/ 2494497 h 2494497"/>
              <a:gd name="connsiteX2-101" fmla="*/ 8239587 w 8239587"/>
              <a:gd name="connsiteY2-102" fmla="*/ 2145278 h 2494497"/>
              <a:gd name="connsiteX3-103" fmla="*/ 8102427 w 8239587"/>
              <a:gd name="connsiteY3-104" fmla="*/ 779374 h 2494497"/>
              <a:gd name="connsiteX4-105" fmla="*/ 7804044 w 8239587"/>
              <a:gd name="connsiteY4-106" fmla="*/ 399222 h 2494497"/>
              <a:gd name="connsiteX5-107" fmla="*/ 2009802 w 8239587"/>
              <a:gd name="connsiteY5-108" fmla="*/ 399222 h 2494497"/>
              <a:gd name="connsiteX6-109" fmla="*/ 1754894 w 8239587"/>
              <a:gd name="connsiteY6-110" fmla="*/ 0 h 2494497"/>
              <a:gd name="connsiteX7-111" fmla="*/ 1547309 w 8239587"/>
              <a:gd name="connsiteY7-112" fmla="*/ 389566 h 2494497"/>
              <a:gd name="connsiteX8-113" fmla="*/ 466023 w 8239587"/>
              <a:gd name="connsiteY8-114" fmla="*/ 399222 h 2494497"/>
              <a:gd name="connsiteX9-115" fmla="*/ 76200 w 8239587"/>
              <a:gd name="connsiteY9-116" fmla="*/ 717508 h 2494497"/>
              <a:gd name="connsiteX10-117" fmla="*/ 0 w 8239587"/>
              <a:gd name="connsiteY10-118" fmla="*/ 2145278 h 2494497"/>
              <a:gd name="connsiteX11-119" fmla="*/ 344103 w 8239587"/>
              <a:gd name="connsiteY11-120" fmla="*/ 2494497 h 2494497"/>
              <a:gd name="connsiteX0-121" fmla="*/ 344103 w 8239587"/>
              <a:gd name="connsiteY0-122" fmla="*/ 2397925 h 2397925"/>
              <a:gd name="connsiteX1-123" fmla="*/ 7895484 w 8239587"/>
              <a:gd name="connsiteY1-124" fmla="*/ 2397925 h 2397925"/>
              <a:gd name="connsiteX2-125" fmla="*/ 8239587 w 8239587"/>
              <a:gd name="connsiteY2-126" fmla="*/ 2048706 h 2397925"/>
              <a:gd name="connsiteX3-127" fmla="*/ 8102427 w 8239587"/>
              <a:gd name="connsiteY3-128" fmla="*/ 682802 h 2397925"/>
              <a:gd name="connsiteX4-129" fmla="*/ 7804044 w 8239587"/>
              <a:gd name="connsiteY4-130" fmla="*/ 302650 h 2397925"/>
              <a:gd name="connsiteX5-131" fmla="*/ 2009802 w 8239587"/>
              <a:gd name="connsiteY5-132" fmla="*/ 302650 h 2397925"/>
              <a:gd name="connsiteX6-133" fmla="*/ 1770668 w 8239587"/>
              <a:gd name="connsiteY6-134" fmla="*/ 0 h 2397925"/>
              <a:gd name="connsiteX7-135" fmla="*/ 1547309 w 8239587"/>
              <a:gd name="connsiteY7-136" fmla="*/ 292994 h 2397925"/>
              <a:gd name="connsiteX8-137" fmla="*/ 466023 w 8239587"/>
              <a:gd name="connsiteY8-138" fmla="*/ 302650 h 2397925"/>
              <a:gd name="connsiteX9-139" fmla="*/ 76200 w 8239587"/>
              <a:gd name="connsiteY9-140" fmla="*/ 620936 h 2397925"/>
              <a:gd name="connsiteX10-141" fmla="*/ 0 w 8239587"/>
              <a:gd name="connsiteY10-142" fmla="*/ 2048706 h 2397925"/>
              <a:gd name="connsiteX11-143" fmla="*/ 344103 w 8239587"/>
              <a:gd name="connsiteY11-144" fmla="*/ 2397925 h 2397925"/>
              <a:gd name="connsiteX0-145" fmla="*/ 344103 w 8239587"/>
              <a:gd name="connsiteY0-146" fmla="*/ 2397925 h 2397925"/>
              <a:gd name="connsiteX1-147" fmla="*/ 7895484 w 8239587"/>
              <a:gd name="connsiteY1-148" fmla="*/ 2397925 h 2397925"/>
              <a:gd name="connsiteX2-149" fmla="*/ 8239587 w 8239587"/>
              <a:gd name="connsiteY2-150" fmla="*/ 2048706 h 2397925"/>
              <a:gd name="connsiteX3-151" fmla="*/ 8102427 w 8239587"/>
              <a:gd name="connsiteY3-152" fmla="*/ 682802 h 2397925"/>
              <a:gd name="connsiteX4-153" fmla="*/ 7804044 w 8239587"/>
              <a:gd name="connsiteY4-154" fmla="*/ 302650 h 2397925"/>
              <a:gd name="connsiteX5-155" fmla="*/ 2009802 w 8239587"/>
              <a:gd name="connsiteY5-156" fmla="*/ 302650 h 2397925"/>
              <a:gd name="connsiteX6-157" fmla="*/ 1770668 w 8239587"/>
              <a:gd name="connsiteY6-158" fmla="*/ 0 h 2397925"/>
              <a:gd name="connsiteX7-159" fmla="*/ 1547309 w 8239587"/>
              <a:gd name="connsiteY7-160" fmla="*/ 292994 h 2397925"/>
              <a:gd name="connsiteX8-161" fmla="*/ 466023 w 8239587"/>
              <a:gd name="connsiteY8-162" fmla="*/ 302650 h 2397925"/>
              <a:gd name="connsiteX9-163" fmla="*/ 50879 w 8239587"/>
              <a:gd name="connsiteY9-164" fmla="*/ 636138 h 2397925"/>
              <a:gd name="connsiteX10-165" fmla="*/ 0 w 8239587"/>
              <a:gd name="connsiteY10-166" fmla="*/ 2048706 h 2397925"/>
              <a:gd name="connsiteX11-167" fmla="*/ 344103 w 8239587"/>
              <a:gd name="connsiteY11-168" fmla="*/ 2397925 h 2397925"/>
              <a:gd name="connsiteX0-169" fmla="*/ 345917 w 8241401"/>
              <a:gd name="connsiteY0-170" fmla="*/ 2397925 h 2397925"/>
              <a:gd name="connsiteX1-171" fmla="*/ 7897298 w 8241401"/>
              <a:gd name="connsiteY1-172" fmla="*/ 2397925 h 2397925"/>
              <a:gd name="connsiteX2-173" fmla="*/ 8241401 w 8241401"/>
              <a:gd name="connsiteY2-174" fmla="*/ 2048706 h 2397925"/>
              <a:gd name="connsiteX3-175" fmla="*/ 8104241 w 8241401"/>
              <a:gd name="connsiteY3-176" fmla="*/ 682802 h 2397925"/>
              <a:gd name="connsiteX4-177" fmla="*/ 7805858 w 8241401"/>
              <a:gd name="connsiteY4-178" fmla="*/ 302650 h 2397925"/>
              <a:gd name="connsiteX5-179" fmla="*/ 2011616 w 8241401"/>
              <a:gd name="connsiteY5-180" fmla="*/ 302650 h 2397925"/>
              <a:gd name="connsiteX6-181" fmla="*/ 1772482 w 8241401"/>
              <a:gd name="connsiteY6-182" fmla="*/ 0 h 2397925"/>
              <a:gd name="connsiteX7-183" fmla="*/ 1549123 w 8241401"/>
              <a:gd name="connsiteY7-184" fmla="*/ 292994 h 2397925"/>
              <a:gd name="connsiteX8-185" fmla="*/ 467837 w 8241401"/>
              <a:gd name="connsiteY8-186" fmla="*/ 302650 h 2397925"/>
              <a:gd name="connsiteX9-187" fmla="*/ 52693 w 8241401"/>
              <a:gd name="connsiteY9-188" fmla="*/ 636138 h 2397925"/>
              <a:gd name="connsiteX10-189" fmla="*/ 1814 w 8241401"/>
              <a:gd name="connsiteY10-190" fmla="*/ 2048706 h 2397925"/>
              <a:gd name="connsiteX11-191" fmla="*/ 345917 w 8241401"/>
              <a:gd name="connsiteY11-192" fmla="*/ 2397925 h 2397925"/>
              <a:gd name="connsiteX0-193" fmla="*/ 352856 w 8248340"/>
              <a:gd name="connsiteY0-194" fmla="*/ 2397925 h 2397925"/>
              <a:gd name="connsiteX1-195" fmla="*/ 7904237 w 8248340"/>
              <a:gd name="connsiteY1-196" fmla="*/ 2397925 h 2397925"/>
              <a:gd name="connsiteX2-197" fmla="*/ 8248340 w 8248340"/>
              <a:gd name="connsiteY2-198" fmla="*/ 2048706 h 2397925"/>
              <a:gd name="connsiteX3-199" fmla="*/ 8111180 w 8248340"/>
              <a:gd name="connsiteY3-200" fmla="*/ 682802 h 2397925"/>
              <a:gd name="connsiteX4-201" fmla="*/ 7812797 w 8248340"/>
              <a:gd name="connsiteY4-202" fmla="*/ 302650 h 2397925"/>
              <a:gd name="connsiteX5-203" fmla="*/ 2018555 w 8248340"/>
              <a:gd name="connsiteY5-204" fmla="*/ 302650 h 2397925"/>
              <a:gd name="connsiteX6-205" fmla="*/ 1779421 w 8248340"/>
              <a:gd name="connsiteY6-206" fmla="*/ 0 h 2397925"/>
              <a:gd name="connsiteX7-207" fmla="*/ 1556062 w 8248340"/>
              <a:gd name="connsiteY7-208" fmla="*/ 292994 h 2397925"/>
              <a:gd name="connsiteX8-209" fmla="*/ 474776 w 8248340"/>
              <a:gd name="connsiteY8-210" fmla="*/ 302650 h 2397925"/>
              <a:gd name="connsiteX9-211" fmla="*/ 59632 w 8248340"/>
              <a:gd name="connsiteY9-212" fmla="*/ 636138 h 2397925"/>
              <a:gd name="connsiteX10-213" fmla="*/ 313 w 8248340"/>
              <a:gd name="connsiteY10-214" fmla="*/ 2063908 h 2397925"/>
              <a:gd name="connsiteX11-215" fmla="*/ 352856 w 8248340"/>
              <a:gd name="connsiteY11-216" fmla="*/ 2397925 h 2397925"/>
              <a:gd name="connsiteX0-217" fmla="*/ 352856 w 8248340"/>
              <a:gd name="connsiteY0-218" fmla="*/ 2397925 h 2397925"/>
              <a:gd name="connsiteX1-219" fmla="*/ 7904237 w 8248340"/>
              <a:gd name="connsiteY1-220" fmla="*/ 2397925 h 2397925"/>
              <a:gd name="connsiteX2-221" fmla="*/ 8248340 w 8248340"/>
              <a:gd name="connsiteY2-222" fmla="*/ 2048706 h 2397925"/>
              <a:gd name="connsiteX3-223" fmla="*/ 8111180 w 8248340"/>
              <a:gd name="connsiteY3-224" fmla="*/ 682802 h 2397925"/>
              <a:gd name="connsiteX4-225" fmla="*/ 7812797 w 8248340"/>
              <a:gd name="connsiteY4-226" fmla="*/ 302650 h 2397925"/>
              <a:gd name="connsiteX5-227" fmla="*/ 2018555 w 8248340"/>
              <a:gd name="connsiteY5-228" fmla="*/ 302650 h 2397925"/>
              <a:gd name="connsiteX6-229" fmla="*/ 1779421 w 8248340"/>
              <a:gd name="connsiteY6-230" fmla="*/ 0 h 2397925"/>
              <a:gd name="connsiteX7-231" fmla="*/ 1556062 w 8248340"/>
              <a:gd name="connsiteY7-232" fmla="*/ 292994 h 2397925"/>
              <a:gd name="connsiteX8-233" fmla="*/ 272210 w 8248340"/>
              <a:gd name="connsiteY8-234" fmla="*/ 333054 h 2397925"/>
              <a:gd name="connsiteX9-235" fmla="*/ 59632 w 8248340"/>
              <a:gd name="connsiteY9-236" fmla="*/ 636138 h 2397925"/>
              <a:gd name="connsiteX10-237" fmla="*/ 313 w 8248340"/>
              <a:gd name="connsiteY10-238" fmla="*/ 2063908 h 2397925"/>
              <a:gd name="connsiteX11-239" fmla="*/ 352856 w 8248340"/>
              <a:gd name="connsiteY11-240" fmla="*/ 2397925 h 2397925"/>
              <a:gd name="connsiteX0-241" fmla="*/ 352856 w 8248340"/>
              <a:gd name="connsiteY0-242" fmla="*/ 2397925 h 2397925"/>
              <a:gd name="connsiteX1-243" fmla="*/ 7904237 w 8248340"/>
              <a:gd name="connsiteY1-244" fmla="*/ 2397925 h 2397925"/>
              <a:gd name="connsiteX2-245" fmla="*/ 8248340 w 8248340"/>
              <a:gd name="connsiteY2-246" fmla="*/ 2048706 h 2397925"/>
              <a:gd name="connsiteX3-247" fmla="*/ 8111180 w 8248340"/>
              <a:gd name="connsiteY3-248" fmla="*/ 682802 h 2397925"/>
              <a:gd name="connsiteX4-249" fmla="*/ 7812797 w 8248340"/>
              <a:gd name="connsiteY4-250" fmla="*/ 302650 h 2397925"/>
              <a:gd name="connsiteX5-251" fmla="*/ 2018555 w 8248340"/>
              <a:gd name="connsiteY5-252" fmla="*/ 302650 h 2397925"/>
              <a:gd name="connsiteX6-253" fmla="*/ 1779421 w 8248340"/>
              <a:gd name="connsiteY6-254" fmla="*/ 0 h 2397925"/>
              <a:gd name="connsiteX7-255" fmla="*/ 762681 w 8248340"/>
              <a:gd name="connsiteY7-256" fmla="*/ 292994 h 2397925"/>
              <a:gd name="connsiteX8-257" fmla="*/ 272210 w 8248340"/>
              <a:gd name="connsiteY8-258" fmla="*/ 333054 h 2397925"/>
              <a:gd name="connsiteX9-259" fmla="*/ 59632 w 8248340"/>
              <a:gd name="connsiteY9-260" fmla="*/ 636138 h 2397925"/>
              <a:gd name="connsiteX10-261" fmla="*/ 313 w 8248340"/>
              <a:gd name="connsiteY10-262" fmla="*/ 2063908 h 2397925"/>
              <a:gd name="connsiteX11-263" fmla="*/ 352856 w 8248340"/>
              <a:gd name="connsiteY11-264" fmla="*/ 2397925 h 2397925"/>
              <a:gd name="connsiteX0-265" fmla="*/ 352856 w 8248340"/>
              <a:gd name="connsiteY0-266" fmla="*/ 2397925 h 2397925"/>
              <a:gd name="connsiteX1-267" fmla="*/ 7904237 w 8248340"/>
              <a:gd name="connsiteY1-268" fmla="*/ 2397925 h 2397925"/>
              <a:gd name="connsiteX2-269" fmla="*/ 8248340 w 8248340"/>
              <a:gd name="connsiteY2-270" fmla="*/ 2048706 h 2397925"/>
              <a:gd name="connsiteX3-271" fmla="*/ 8111180 w 8248340"/>
              <a:gd name="connsiteY3-272" fmla="*/ 682802 h 2397925"/>
              <a:gd name="connsiteX4-273" fmla="*/ 7812797 w 8248340"/>
              <a:gd name="connsiteY4-274" fmla="*/ 302650 h 2397925"/>
              <a:gd name="connsiteX5-275" fmla="*/ 2018555 w 8248340"/>
              <a:gd name="connsiteY5-276" fmla="*/ 302650 h 2397925"/>
              <a:gd name="connsiteX6-277" fmla="*/ 1779421 w 8248340"/>
              <a:gd name="connsiteY6-278" fmla="*/ 0 h 2397925"/>
              <a:gd name="connsiteX7-279" fmla="*/ 1108731 w 8248340"/>
              <a:gd name="connsiteY7-280" fmla="*/ 369003 h 2397925"/>
              <a:gd name="connsiteX8-281" fmla="*/ 272210 w 8248340"/>
              <a:gd name="connsiteY8-282" fmla="*/ 333054 h 2397925"/>
              <a:gd name="connsiteX9-283" fmla="*/ 59632 w 8248340"/>
              <a:gd name="connsiteY9-284" fmla="*/ 636138 h 2397925"/>
              <a:gd name="connsiteX10-285" fmla="*/ 313 w 8248340"/>
              <a:gd name="connsiteY10-286" fmla="*/ 2063908 h 2397925"/>
              <a:gd name="connsiteX11-287" fmla="*/ 352856 w 8248340"/>
              <a:gd name="connsiteY11-288" fmla="*/ 2397925 h 2397925"/>
              <a:gd name="connsiteX0-289" fmla="*/ 352856 w 8248340"/>
              <a:gd name="connsiteY0-290" fmla="*/ 2397925 h 2397925"/>
              <a:gd name="connsiteX1-291" fmla="*/ 7904237 w 8248340"/>
              <a:gd name="connsiteY1-292" fmla="*/ 2397925 h 2397925"/>
              <a:gd name="connsiteX2-293" fmla="*/ 8248340 w 8248340"/>
              <a:gd name="connsiteY2-294" fmla="*/ 2048706 h 2397925"/>
              <a:gd name="connsiteX3-295" fmla="*/ 8111180 w 8248340"/>
              <a:gd name="connsiteY3-296" fmla="*/ 682802 h 2397925"/>
              <a:gd name="connsiteX4-297" fmla="*/ 7812797 w 8248340"/>
              <a:gd name="connsiteY4-298" fmla="*/ 302650 h 2397925"/>
              <a:gd name="connsiteX5-299" fmla="*/ 2018555 w 8248340"/>
              <a:gd name="connsiteY5-300" fmla="*/ 302650 h 2397925"/>
              <a:gd name="connsiteX6-301" fmla="*/ 1779421 w 8248340"/>
              <a:gd name="connsiteY6-302" fmla="*/ 0 h 2397925"/>
              <a:gd name="connsiteX7-303" fmla="*/ 712040 w 8248340"/>
              <a:gd name="connsiteY7-304" fmla="*/ 308196 h 2397925"/>
              <a:gd name="connsiteX8-305" fmla="*/ 272210 w 8248340"/>
              <a:gd name="connsiteY8-306" fmla="*/ 333054 h 2397925"/>
              <a:gd name="connsiteX9-307" fmla="*/ 59632 w 8248340"/>
              <a:gd name="connsiteY9-308" fmla="*/ 636138 h 2397925"/>
              <a:gd name="connsiteX10-309" fmla="*/ 313 w 8248340"/>
              <a:gd name="connsiteY10-310" fmla="*/ 2063908 h 2397925"/>
              <a:gd name="connsiteX11-311" fmla="*/ 352856 w 8248340"/>
              <a:gd name="connsiteY11-312" fmla="*/ 2397925 h 2397925"/>
              <a:gd name="connsiteX0-313" fmla="*/ 352856 w 8248340"/>
              <a:gd name="connsiteY0-314" fmla="*/ 2397925 h 2397925"/>
              <a:gd name="connsiteX1-315" fmla="*/ 7904237 w 8248340"/>
              <a:gd name="connsiteY1-316" fmla="*/ 2397925 h 2397925"/>
              <a:gd name="connsiteX2-317" fmla="*/ 8248340 w 8248340"/>
              <a:gd name="connsiteY2-318" fmla="*/ 2048706 h 2397925"/>
              <a:gd name="connsiteX3-319" fmla="*/ 8111180 w 8248340"/>
              <a:gd name="connsiteY3-320" fmla="*/ 682802 h 2397925"/>
              <a:gd name="connsiteX4-321" fmla="*/ 7812797 w 8248340"/>
              <a:gd name="connsiteY4-322" fmla="*/ 302650 h 2397925"/>
              <a:gd name="connsiteX5-323" fmla="*/ 2018555 w 8248340"/>
              <a:gd name="connsiteY5-324" fmla="*/ 302650 h 2397925"/>
              <a:gd name="connsiteX6-325" fmla="*/ 1779421 w 8248340"/>
              <a:gd name="connsiteY6-326" fmla="*/ 0 h 2397925"/>
              <a:gd name="connsiteX7-327" fmla="*/ 712040 w 8248340"/>
              <a:gd name="connsiteY7-328" fmla="*/ 308196 h 2397925"/>
              <a:gd name="connsiteX8-329" fmla="*/ 272210 w 8248340"/>
              <a:gd name="connsiteY8-330" fmla="*/ 333054 h 2397925"/>
              <a:gd name="connsiteX9-331" fmla="*/ 59632 w 8248340"/>
              <a:gd name="connsiteY9-332" fmla="*/ 636138 h 2397925"/>
              <a:gd name="connsiteX10-333" fmla="*/ 313 w 8248340"/>
              <a:gd name="connsiteY10-334" fmla="*/ 2063908 h 2397925"/>
              <a:gd name="connsiteX11-335" fmla="*/ 352856 w 8248340"/>
              <a:gd name="connsiteY11-336" fmla="*/ 2397925 h 2397925"/>
              <a:gd name="connsiteX0-337" fmla="*/ 352856 w 8248340"/>
              <a:gd name="connsiteY0-338" fmla="*/ 2397925 h 2397925"/>
              <a:gd name="connsiteX1-339" fmla="*/ 7904237 w 8248340"/>
              <a:gd name="connsiteY1-340" fmla="*/ 2397925 h 2397925"/>
              <a:gd name="connsiteX2-341" fmla="*/ 8248340 w 8248340"/>
              <a:gd name="connsiteY2-342" fmla="*/ 2048706 h 2397925"/>
              <a:gd name="connsiteX3-343" fmla="*/ 8111180 w 8248340"/>
              <a:gd name="connsiteY3-344" fmla="*/ 682802 h 2397925"/>
              <a:gd name="connsiteX4-345" fmla="*/ 7812797 w 8248340"/>
              <a:gd name="connsiteY4-346" fmla="*/ 302650 h 2397925"/>
              <a:gd name="connsiteX5-347" fmla="*/ 2018555 w 8248340"/>
              <a:gd name="connsiteY5-348" fmla="*/ 302650 h 2397925"/>
              <a:gd name="connsiteX6-349" fmla="*/ 1779421 w 8248340"/>
              <a:gd name="connsiteY6-350" fmla="*/ 0 h 2397925"/>
              <a:gd name="connsiteX7-351" fmla="*/ 720480 w 8248340"/>
              <a:gd name="connsiteY7-352" fmla="*/ 353803 h 2397925"/>
              <a:gd name="connsiteX8-353" fmla="*/ 272210 w 8248340"/>
              <a:gd name="connsiteY8-354" fmla="*/ 333054 h 2397925"/>
              <a:gd name="connsiteX9-355" fmla="*/ 59632 w 8248340"/>
              <a:gd name="connsiteY9-356" fmla="*/ 636138 h 2397925"/>
              <a:gd name="connsiteX10-357" fmla="*/ 313 w 8248340"/>
              <a:gd name="connsiteY10-358" fmla="*/ 2063908 h 2397925"/>
              <a:gd name="connsiteX11-359" fmla="*/ 352856 w 8248340"/>
              <a:gd name="connsiteY11-360" fmla="*/ 2397925 h 2397925"/>
              <a:gd name="connsiteX0-361" fmla="*/ 352856 w 8248340"/>
              <a:gd name="connsiteY0-362" fmla="*/ 2549943 h 2549943"/>
              <a:gd name="connsiteX1-363" fmla="*/ 7904237 w 8248340"/>
              <a:gd name="connsiteY1-364" fmla="*/ 2549943 h 2549943"/>
              <a:gd name="connsiteX2-365" fmla="*/ 8248340 w 8248340"/>
              <a:gd name="connsiteY2-366" fmla="*/ 2200724 h 2549943"/>
              <a:gd name="connsiteX3-367" fmla="*/ 8111180 w 8248340"/>
              <a:gd name="connsiteY3-368" fmla="*/ 834820 h 2549943"/>
              <a:gd name="connsiteX4-369" fmla="*/ 7812797 w 8248340"/>
              <a:gd name="connsiteY4-370" fmla="*/ 454668 h 2549943"/>
              <a:gd name="connsiteX5-371" fmla="*/ 2018555 w 8248340"/>
              <a:gd name="connsiteY5-372" fmla="*/ 454668 h 2549943"/>
              <a:gd name="connsiteX6-373" fmla="*/ 994480 w 8248340"/>
              <a:gd name="connsiteY6-374" fmla="*/ 0 h 2549943"/>
              <a:gd name="connsiteX7-375" fmla="*/ 720480 w 8248340"/>
              <a:gd name="connsiteY7-376" fmla="*/ 505821 h 2549943"/>
              <a:gd name="connsiteX8-377" fmla="*/ 272210 w 8248340"/>
              <a:gd name="connsiteY8-378" fmla="*/ 485072 h 2549943"/>
              <a:gd name="connsiteX9-379" fmla="*/ 59632 w 8248340"/>
              <a:gd name="connsiteY9-380" fmla="*/ 788156 h 2549943"/>
              <a:gd name="connsiteX10-381" fmla="*/ 313 w 8248340"/>
              <a:gd name="connsiteY10-382" fmla="*/ 2215926 h 2549943"/>
              <a:gd name="connsiteX11-383" fmla="*/ 352856 w 8248340"/>
              <a:gd name="connsiteY11-384" fmla="*/ 2549943 h 2549943"/>
              <a:gd name="connsiteX0-385" fmla="*/ 352856 w 8248340"/>
              <a:gd name="connsiteY0-386" fmla="*/ 2549943 h 2549943"/>
              <a:gd name="connsiteX1-387" fmla="*/ 7904237 w 8248340"/>
              <a:gd name="connsiteY1-388" fmla="*/ 2549943 h 2549943"/>
              <a:gd name="connsiteX2-389" fmla="*/ 8248340 w 8248340"/>
              <a:gd name="connsiteY2-390" fmla="*/ 2200724 h 2549943"/>
              <a:gd name="connsiteX3-391" fmla="*/ 8111180 w 8248340"/>
              <a:gd name="connsiteY3-392" fmla="*/ 834820 h 2549943"/>
              <a:gd name="connsiteX4-393" fmla="*/ 7812797 w 8248340"/>
              <a:gd name="connsiteY4-394" fmla="*/ 454668 h 2549943"/>
              <a:gd name="connsiteX5-395" fmla="*/ 1208293 w 8248340"/>
              <a:gd name="connsiteY5-396" fmla="*/ 439466 h 2549943"/>
              <a:gd name="connsiteX6-397" fmla="*/ 994480 w 8248340"/>
              <a:gd name="connsiteY6-398" fmla="*/ 0 h 2549943"/>
              <a:gd name="connsiteX7-399" fmla="*/ 720480 w 8248340"/>
              <a:gd name="connsiteY7-400" fmla="*/ 505821 h 2549943"/>
              <a:gd name="connsiteX8-401" fmla="*/ 272210 w 8248340"/>
              <a:gd name="connsiteY8-402" fmla="*/ 485072 h 2549943"/>
              <a:gd name="connsiteX9-403" fmla="*/ 59632 w 8248340"/>
              <a:gd name="connsiteY9-404" fmla="*/ 788156 h 2549943"/>
              <a:gd name="connsiteX10-405" fmla="*/ 313 w 8248340"/>
              <a:gd name="connsiteY10-406" fmla="*/ 2215926 h 2549943"/>
              <a:gd name="connsiteX11-407" fmla="*/ 352856 w 8248340"/>
              <a:gd name="connsiteY11-408" fmla="*/ 2549943 h 2549943"/>
              <a:gd name="connsiteX0-409" fmla="*/ 352856 w 8248340"/>
              <a:gd name="connsiteY0-410" fmla="*/ 2549943 h 2549943"/>
              <a:gd name="connsiteX1-411" fmla="*/ 7904237 w 8248340"/>
              <a:gd name="connsiteY1-412" fmla="*/ 2549943 h 2549943"/>
              <a:gd name="connsiteX2-413" fmla="*/ 8248340 w 8248340"/>
              <a:gd name="connsiteY2-414" fmla="*/ 2200724 h 2549943"/>
              <a:gd name="connsiteX3-415" fmla="*/ 8111180 w 8248340"/>
              <a:gd name="connsiteY3-416" fmla="*/ 834820 h 2549943"/>
              <a:gd name="connsiteX4-417" fmla="*/ 7812797 w 8248340"/>
              <a:gd name="connsiteY4-418" fmla="*/ 454668 h 2549943"/>
              <a:gd name="connsiteX5-419" fmla="*/ 1208293 w 8248340"/>
              <a:gd name="connsiteY5-420" fmla="*/ 439466 h 2549943"/>
              <a:gd name="connsiteX6-421" fmla="*/ 994480 w 8248340"/>
              <a:gd name="connsiteY6-422" fmla="*/ 0 h 2549943"/>
              <a:gd name="connsiteX7-423" fmla="*/ 720480 w 8248340"/>
              <a:gd name="connsiteY7-424" fmla="*/ 505821 h 2549943"/>
              <a:gd name="connsiteX8-425" fmla="*/ 272210 w 8248340"/>
              <a:gd name="connsiteY8-426" fmla="*/ 485072 h 2549943"/>
              <a:gd name="connsiteX9-427" fmla="*/ 59632 w 8248340"/>
              <a:gd name="connsiteY9-428" fmla="*/ 788156 h 2549943"/>
              <a:gd name="connsiteX10-429" fmla="*/ 313 w 8248340"/>
              <a:gd name="connsiteY10-430" fmla="*/ 2215926 h 2549943"/>
              <a:gd name="connsiteX11-431" fmla="*/ 352856 w 8248340"/>
              <a:gd name="connsiteY11-432" fmla="*/ 2549943 h 2549943"/>
              <a:gd name="connsiteX0-433" fmla="*/ 352856 w 8248340"/>
              <a:gd name="connsiteY0-434" fmla="*/ 2549943 h 2549943"/>
              <a:gd name="connsiteX1-435" fmla="*/ 7904237 w 8248340"/>
              <a:gd name="connsiteY1-436" fmla="*/ 2549943 h 2549943"/>
              <a:gd name="connsiteX2-437" fmla="*/ 8248340 w 8248340"/>
              <a:gd name="connsiteY2-438" fmla="*/ 2200724 h 2549943"/>
              <a:gd name="connsiteX3-439" fmla="*/ 8111180 w 8248340"/>
              <a:gd name="connsiteY3-440" fmla="*/ 834820 h 2549943"/>
              <a:gd name="connsiteX4-441" fmla="*/ 7812797 w 8248340"/>
              <a:gd name="connsiteY4-442" fmla="*/ 454668 h 2549943"/>
              <a:gd name="connsiteX5-443" fmla="*/ 1208293 w 8248340"/>
              <a:gd name="connsiteY5-444" fmla="*/ 439466 h 2549943"/>
              <a:gd name="connsiteX6-445" fmla="*/ 994480 w 8248340"/>
              <a:gd name="connsiteY6-446" fmla="*/ 0 h 2549943"/>
              <a:gd name="connsiteX7-447" fmla="*/ 720480 w 8248340"/>
              <a:gd name="connsiteY7-448" fmla="*/ 469125 h 2549943"/>
              <a:gd name="connsiteX8-449" fmla="*/ 272210 w 8248340"/>
              <a:gd name="connsiteY8-450" fmla="*/ 485072 h 2549943"/>
              <a:gd name="connsiteX9-451" fmla="*/ 59632 w 8248340"/>
              <a:gd name="connsiteY9-452" fmla="*/ 788156 h 2549943"/>
              <a:gd name="connsiteX10-453" fmla="*/ 313 w 8248340"/>
              <a:gd name="connsiteY10-454" fmla="*/ 2215926 h 2549943"/>
              <a:gd name="connsiteX11-455" fmla="*/ 352856 w 8248340"/>
              <a:gd name="connsiteY11-456" fmla="*/ 2549943 h 2549943"/>
              <a:gd name="connsiteX0-457" fmla="*/ 352856 w 8248340"/>
              <a:gd name="connsiteY0-458" fmla="*/ 2549943 h 2549943"/>
              <a:gd name="connsiteX1-459" fmla="*/ 7904237 w 8248340"/>
              <a:gd name="connsiteY1-460" fmla="*/ 2549943 h 2549943"/>
              <a:gd name="connsiteX2-461" fmla="*/ 8248340 w 8248340"/>
              <a:gd name="connsiteY2-462" fmla="*/ 2200724 h 2549943"/>
              <a:gd name="connsiteX3-463" fmla="*/ 8111180 w 8248340"/>
              <a:gd name="connsiteY3-464" fmla="*/ 834820 h 2549943"/>
              <a:gd name="connsiteX4-465" fmla="*/ 7812797 w 8248340"/>
              <a:gd name="connsiteY4-466" fmla="*/ 454668 h 2549943"/>
              <a:gd name="connsiteX5-467" fmla="*/ 1208293 w 8248340"/>
              <a:gd name="connsiteY5-468" fmla="*/ 439466 h 2549943"/>
              <a:gd name="connsiteX6-469" fmla="*/ 994480 w 8248340"/>
              <a:gd name="connsiteY6-470" fmla="*/ 0 h 2549943"/>
              <a:gd name="connsiteX7-471" fmla="*/ 720480 w 8248340"/>
              <a:gd name="connsiteY7-472" fmla="*/ 469125 h 2549943"/>
              <a:gd name="connsiteX8-473" fmla="*/ 272210 w 8248340"/>
              <a:gd name="connsiteY8-474" fmla="*/ 485072 h 2549943"/>
              <a:gd name="connsiteX9-475" fmla="*/ 59632 w 8248340"/>
              <a:gd name="connsiteY9-476" fmla="*/ 788156 h 2549943"/>
              <a:gd name="connsiteX10-477" fmla="*/ 313 w 8248340"/>
              <a:gd name="connsiteY10-478" fmla="*/ 2215926 h 2549943"/>
              <a:gd name="connsiteX11-479" fmla="*/ 352856 w 8248340"/>
              <a:gd name="connsiteY11-480" fmla="*/ 2549943 h 2549943"/>
              <a:gd name="connsiteX0-481" fmla="*/ 352856 w 8248340"/>
              <a:gd name="connsiteY0-482" fmla="*/ 2549943 h 2549943"/>
              <a:gd name="connsiteX1-483" fmla="*/ 7904237 w 8248340"/>
              <a:gd name="connsiteY1-484" fmla="*/ 2549943 h 2549943"/>
              <a:gd name="connsiteX2-485" fmla="*/ 8248340 w 8248340"/>
              <a:gd name="connsiteY2-486" fmla="*/ 2200724 h 2549943"/>
              <a:gd name="connsiteX3-487" fmla="*/ 8111180 w 8248340"/>
              <a:gd name="connsiteY3-488" fmla="*/ 834820 h 2549943"/>
              <a:gd name="connsiteX4-489" fmla="*/ 7812797 w 8248340"/>
              <a:gd name="connsiteY4-490" fmla="*/ 454668 h 2549943"/>
              <a:gd name="connsiteX5-491" fmla="*/ 1208293 w 8248340"/>
              <a:gd name="connsiteY5-492" fmla="*/ 439466 h 2549943"/>
              <a:gd name="connsiteX6-493" fmla="*/ 994480 w 8248340"/>
              <a:gd name="connsiteY6-494" fmla="*/ 0 h 2549943"/>
              <a:gd name="connsiteX7-495" fmla="*/ 720480 w 8248340"/>
              <a:gd name="connsiteY7-496" fmla="*/ 469125 h 2549943"/>
              <a:gd name="connsiteX8-497" fmla="*/ 272210 w 8248340"/>
              <a:gd name="connsiteY8-498" fmla="*/ 485072 h 2549943"/>
              <a:gd name="connsiteX9-499" fmla="*/ 59632 w 8248340"/>
              <a:gd name="connsiteY9-500" fmla="*/ 788156 h 2549943"/>
              <a:gd name="connsiteX10-501" fmla="*/ 313 w 8248340"/>
              <a:gd name="connsiteY10-502" fmla="*/ 2215926 h 2549943"/>
              <a:gd name="connsiteX11-503" fmla="*/ 352856 w 8248340"/>
              <a:gd name="connsiteY11-504" fmla="*/ 2549943 h 2549943"/>
              <a:gd name="connsiteX0-505" fmla="*/ 352856 w 8248340"/>
              <a:gd name="connsiteY0-506" fmla="*/ 2549943 h 2549943"/>
              <a:gd name="connsiteX1-507" fmla="*/ 7904237 w 8248340"/>
              <a:gd name="connsiteY1-508" fmla="*/ 2549943 h 2549943"/>
              <a:gd name="connsiteX2-509" fmla="*/ 8248340 w 8248340"/>
              <a:gd name="connsiteY2-510" fmla="*/ 2200724 h 2549943"/>
              <a:gd name="connsiteX3-511" fmla="*/ 8111180 w 8248340"/>
              <a:gd name="connsiteY3-512" fmla="*/ 834820 h 2549943"/>
              <a:gd name="connsiteX4-513" fmla="*/ 7812797 w 8248340"/>
              <a:gd name="connsiteY4-514" fmla="*/ 454668 h 2549943"/>
              <a:gd name="connsiteX5-515" fmla="*/ 1208293 w 8248340"/>
              <a:gd name="connsiteY5-516" fmla="*/ 439466 h 2549943"/>
              <a:gd name="connsiteX6-517" fmla="*/ 994480 w 8248340"/>
              <a:gd name="connsiteY6-518" fmla="*/ 0 h 2549943"/>
              <a:gd name="connsiteX7-519" fmla="*/ 720480 w 8248340"/>
              <a:gd name="connsiteY7-520" fmla="*/ 469125 h 2549943"/>
              <a:gd name="connsiteX8-521" fmla="*/ 272210 w 8248340"/>
              <a:gd name="connsiteY8-522" fmla="*/ 485072 h 2549943"/>
              <a:gd name="connsiteX9-523" fmla="*/ 59632 w 8248340"/>
              <a:gd name="connsiteY9-524" fmla="*/ 788156 h 2549943"/>
              <a:gd name="connsiteX10-525" fmla="*/ 313 w 8248340"/>
              <a:gd name="connsiteY10-526" fmla="*/ 2215926 h 2549943"/>
              <a:gd name="connsiteX11-527" fmla="*/ 352856 w 8248340"/>
              <a:gd name="connsiteY11-528" fmla="*/ 2549943 h 2549943"/>
              <a:gd name="connsiteX0-529" fmla="*/ 352543 w 8248027"/>
              <a:gd name="connsiteY0-530" fmla="*/ 2549943 h 2549943"/>
              <a:gd name="connsiteX1-531" fmla="*/ 7903924 w 8248027"/>
              <a:gd name="connsiteY1-532" fmla="*/ 2549943 h 2549943"/>
              <a:gd name="connsiteX2-533" fmla="*/ 8248027 w 8248027"/>
              <a:gd name="connsiteY2-534" fmla="*/ 2200724 h 2549943"/>
              <a:gd name="connsiteX3-535" fmla="*/ 8110867 w 8248027"/>
              <a:gd name="connsiteY3-536" fmla="*/ 834820 h 2549943"/>
              <a:gd name="connsiteX4-537" fmla="*/ 7812484 w 8248027"/>
              <a:gd name="connsiteY4-538" fmla="*/ 454668 h 2549943"/>
              <a:gd name="connsiteX5-539" fmla="*/ 1207980 w 8248027"/>
              <a:gd name="connsiteY5-540" fmla="*/ 439466 h 2549943"/>
              <a:gd name="connsiteX6-541" fmla="*/ 994167 w 8248027"/>
              <a:gd name="connsiteY6-542" fmla="*/ 0 h 2549943"/>
              <a:gd name="connsiteX7-543" fmla="*/ 720167 w 8248027"/>
              <a:gd name="connsiteY7-544" fmla="*/ 469125 h 2549943"/>
              <a:gd name="connsiteX8-545" fmla="*/ 271897 w 8248027"/>
              <a:gd name="connsiteY8-546" fmla="*/ 485072 h 2549943"/>
              <a:gd name="connsiteX9-547" fmla="*/ 59319 w 8248027"/>
              <a:gd name="connsiteY9-548" fmla="*/ 788156 h 2549943"/>
              <a:gd name="connsiteX10-549" fmla="*/ 0 w 8248027"/>
              <a:gd name="connsiteY10-550" fmla="*/ 2215926 h 2549943"/>
              <a:gd name="connsiteX11-551" fmla="*/ 352543 w 8248027"/>
              <a:gd name="connsiteY11-552" fmla="*/ 2549943 h 2549943"/>
              <a:gd name="connsiteX0-553" fmla="*/ 353696 w 8249180"/>
              <a:gd name="connsiteY0-554" fmla="*/ 2549943 h 2549943"/>
              <a:gd name="connsiteX1-555" fmla="*/ 7905077 w 8249180"/>
              <a:gd name="connsiteY1-556" fmla="*/ 2549943 h 2549943"/>
              <a:gd name="connsiteX2-557" fmla="*/ 8249180 w 8249180"/>
              <a:gd name="connsiteY2-558" fmla="*/ 2200724 h 2549943"/>
              <a:gd name="connsiteX3-559" fmla="*/ 8112020 w 8249180"/>
              <a:gd name="connsiteY3-560" fmla="*/ 834820 h 2549943"/>
              <a:gd name="connsiteX4-561" fmla="*/ 7813637 w 8249180"/>
              <a:gd name="connsiteY4-562" fmla="*/ 454668 h 2549943"/>
              <a:gd name="connsiteX5-563" fmla="*/ 1209133 w 8249180"/>
              <a:gd name="connsiteY5-564" fmla="*/ 439466 h 2549943"/>
              <a:gd name="connsiteX6-565" fmla="*/ 995320 w 8249180"/>
              <a:gd name="connsiteY6-566" fmla="*/ 0 h 2549943"/>
              <a:gd name="connsiteX7-567" fmla="*/ 721320 w 8249180"/>
              <a:gd name="connsiteY7-568" fmla="*/ 469125 h 2549943"/>
              <a:gd name="connsiteX8-569" fmla="*/ 273050 w 8249180"/>
              <a:gd name="connsiteY8-570" fmla="*/ 485072 h 2549943"/>
              <a:gd name="connsiteX9-571" fmla="*/ 41950 w 8249180"/>
              <a:gd name="connsiteY9-572" fmla="*/ 788156 h 2549943"/>
              <a:gd name="connsiteX10-573" fmla="*/ 1153 w 8249180"/>
              <a:gd name="connsiteY10-574" fmla="*/ 2215926 h 2549943"/>
              <a:gd name="connsiteX11-575" fmla="*/ 353696 w 8249180"/>
              <a:gd name="connsiteY11-576" fmla="*/ 2549943 h 2549943"/>
              <a:gd name="connsiteX0-577" fmla="*/ 353696 w 8249180"/>
              <a:gd name="connsiteY0-578" fmla="*/ 2549943 h 2549943"/>
              <a:gd name="connsiteX1-579" fmla="*/ 7905077 w 8249180"/>
              <a:gd name="connsiteY1-580" fmla="*/ 2549943 h 2549943"/>
              <a:gd name="connsiteX2-581" fmla="*/ 8249180 w 8249180"/>
              <a:gd name="connsiteY2-582" fmla="*/ 2200724 h 2549943"/>
              <a:gd name="connsiteX3-583" fmla="*/ 8112020 w 8249180"/>
              <a:gd name="connsiteY3-584" fmla="*/ 834820 h 2549943"/>
              <a:gd name="connsiteX4-585" fmla="*/ 7813637 w 8249180"/>
              <a:gd name="connsiteY4-586" fmla="*/ 454668 h 2549943"/>
              <a:gd name="connsiteX5-587" fmla="*/ 1209133 w 8249180"/>
              <a:gd name="connsiteY5-588" fmla="*/ 439466 h 2549943"/>
              <a:gd name="connsiteX6-589" fmla="*/ 995320 w 8249180"/>
              <a:gd name="connsiteY6-590" fmla="*/ 0 h 2549943"/>
              <a:gd name="connsiteX7-591" fmla="*/ 721320 w 8249180"/>
              <a:gd name="connsiteY7-592" fmla="*/ 469125 h 2549943"/>
              <a:gd name="connsiteX8-593" fmla="*/ 273050 w 8249180"/>
              <a:gd name="connsiteY8-594" fmla="*/ 485072 h 2549943"/>
              <a:gd name="connsiteX9-595" fmla="*/ 41950 w 8249180"/>
              <a:gd name="connsiteY9-596" fmla="*/ 788156 h 2549943"/>
              <a:gd name="connsiteX10-597" fmla="*/ 1153 w 8249180"/>
              <a:gd name="connsiteY10-598" fmla="*/ 2215926 h 2549943"/>
              <a:gd name="connsiteX11-599" fmla="*/ 353696 w 8249180"/>
              <a:gd name="connsiteY11-600" fmla="*/ 2549943 h 2549943"/>
              <a:gd name="connsiteX0-601" fmla="*/ 352575 w 8248059"/>
              <a:gd name="connsiteY0-602" fmla="*/ 2549943 h 2549943"/>
              <a:gd name="connsiteX1-603" fmla="*/ 7903956 w 8248059"/>
              <a:gd name="connsiteY1-604" fmla="*/ 2549943 h 2549943"/>
              <a:gd name="connsiteX2-605" fmla="*/ 8248059 w 8248059"/>
              <a:gd name="connsiteY2-606" fmla="*/ 2200724 h 2549943"/>
              <a:gd name="connsiteX3-607" fmla="*/ 8110899 w 8248059"/>
              <a:gd name="connsiteY3-608" fmla="*/ 834820 h 2549943"/>
              <a:gd name="connsiteX4-609" fmla="*/ 7812516 w 8248059"/>
              <a:gd name="connsiteY4-610" fmla="*/ 454668 h 2549943"/>
              <a:gd name="connsiteX5-611" fmla="*/ 1208012 w 8248059"/>
              <a:gd name="connsiteY5-612" fmla="*/ 439466 h 2549943"/>
              <a:gd name="connsiteX6-613" fmla="*/ 994199 w 8248059"/>
              <a:gd name="connsiteY6-614" fmla="*/ 0 h 2549943"/>
              <a:gd name="connsiteX7-615" fmla="*/ 720199 w 8248059"/>
              <a:gd name="connsiteY7-616" fmla="*/ 469125 h 2549943"/>
              <a:gd name="connsiteX8-617" fmla="*/ 271929 w 8248059"/>
              <a:gd name="connsiteY8-618" fmla="*/ 485072 h 2549943"/>
              <a:gd name="connsiteX9-619" fmla="*/ 40829 w 8248059"/>
              <a:gd name="connsiteY9-620" fmla="*/ 788156 h 2549943"/>
              <a:gd name="connsiteX10-621" fmla="*/ 32 w 8248059"/>
              <a:gd name="connsiteY10-622" fmla="*/ 2215926 h 2549943"/>
              <a:gd name="connsiteX11-623" fmla="*/ 352575 w 8248059"/>
              <a:gd name="connsiteY11-624" fmla="*/ 2549943 h 2549943"/>
              <a:gd name="connsiteX0-625" fmla="*/ 352575 w 8248059"/>
              <a:gd name="connsiteY0-626" fmla="*/ 2563287 h 2563287"/>
              <a:gd name="connsiteX1-627" fmla="*/ 7903956 w 8248059"/>
              <a:gd name="connsiteY1-628" fmla="*/ 2563287 h 2563287"/>
              <a:gd name="connsiteX2-629" fmla="*/ 8248059 w 8248059"/>
              <a:gd name="connsiteY2-630" fmla="*/ 2214068 h 2563287"/>
              <a:gd name="connsiteX3-631" fmla="*/ 8110899 w 8248059"/>
              <a:gd name="connsiteY3-632" fmla="*/ 848164 h 2563287"/>
              <a:gd name="connsiteX4-633" fmla="*/ 7812516 w 8248059"/>
              <a:gd name="connsiteY4-634" fmla="*/ 468012 h 2563287"/>
              <a:gd name="connsiteX5-635" fmla="*/ 1208012 w 8248059"/>
              <a:gd name="connsiteY5-636" fmla="*/ 452810 h 2563287"/>
              <a:gd name="connsiteX6-637" fmla="*/ 962712 w 8248059"/>
              <a:gd name="connsiteY6-638" fmla="*/ 0 h 2563287"/>
              <a:gd name="connsiteX7-639" fmla="*/ 720199 w 8248059"/>
              <a:gd name="connsiteY7-640" fmla="*/ 482469 h 2563287"/>
              <a:gd name="connsiteX8-641" fmla="*/ 271929 w 8248059"/>
              <a:gd name="connsiteY8-642" fmla="*/ 498416 h 2563287"/>
              <a:gd name="connsiteX9-643" fmla="*/ 40829 w 8248059"/>
              <a:gd name="connsiteY9-644" fmla="*/ 801500 h 2563287"/>
              <a:gd name="connsiteX10-645" fmla="*/ 32 w 8248059"/>
              <a:gd name="connsiteY10-646" fmla="*/ 2229270 h 2563287"/>
              <a:gd name="connsiteX11-647" fmla="*/ 352575 w 8248059"/>
              <a:gd name="connsiteY11-648" fmla="*/ 2563287 h 2563287"/>
              <a:gd name="connsiteX0-649" fmla="*/ 352575 w 8248059"/>
              <a:gd name="connsiteY0-650" fmla="*/ 2563287 h 2563287"/>
              <a:gd name="connsiteX1-651" fmla="*/ 7903956 w 8248059"/>
              <a:gd name="connsiteY1-652" fmla="*/ 2563287 h 2563287"/>
              <a:gd name="connsiteX2-653" fmla="*/ 8248059 w 8248059"/>
              <a:gd name="connsiteY2-654" fmla="*/ 2214068 h 2563287"/>
              <a:gd name="connsiteX3-655" fmla="*/ 8110899 w 8248059"/>
              <a:gd name="connsiteY3-656" fmla="*/ 848164 h 2563287"/>
              <a:gd name="connsiteX4-657" fmla="*/ 7812516 w 8248059"/>
              <a:gd name="connsiteY4-658" fmla="*/ 468012 h 2563287"/>
              <a:gd name="connsiteX5-659" fmla="*/ 1163560 w 8248059"/>
              <a:gd name="connsiteY5-660" fmla="*/ 479497 h 2563287"/>
              <a:gd name="connsiteX6-661" fmla="*/ 962712 w 8248059"/>
              <a:gd name="connsiteY6-662" fmla="*/ 0 h 2563287"/>
              <a:gd name="connsiteX7-663" fmla="*/ 720199 w 8248059"/>
              <a:gd name="connsiteY7-664" fmla="*/ 482469 h 2563287"/>
              <a:gd name="connsiteX8-665" fmla="*/ 271929 w 8248059"/>
              <a:gd name="connsiteY8-666" fmla="*/ 498416 h 2563287"/>
              <a:gd name="connsiteX9-667" fmla="*/ 40829 w 8248059"/>
              <a:gd name="connsiteY9-668" fmla="*/ 801500 h 2563287"/>
              <a:gd name="connsiteX10-669" fmla="*/ 32 w 8248059"/>
              <a:gd name="connsiteY10-670" fmla="*/ 2229270 h 2563287"/>
              <a:gd name="connsiteX11-671" fmla="*/ 352575 w 8248059"/>
              <a:gd name="connsiteY11-672" fmla="*/ 2563287 h 2563287"/>
              <a:gd name="connsiteX0-673" fmla="*/ 352575 w 8248059"/>
              <a:gd name="connsiteY0-674" fmla="*/ 2563287 h 2563287"/>
              <a:gd name="connsiteX1-675" fmla="*/ 7903956 w 8248059"/>
              <a:gd name="connsiteY1-676" fmla="*/ 2563287 h 2563287"/>
              <a:gd name="connsiteX2-677" fmla="*/ 8248059 w 8248059"/>
              <a:gd name="connsiteY2-678" fmla="*/ 2214068 h 2563287"/>
              <a:gd name="connsiteX3-679" fmla="*/ 8110899 w 8248059"/>
              <a:gd name="connsiteY3-680" fmla="*/ 848164 h 2563287"/>
              <a:gd name="connsiteX4-681" fmla="*/ 7812516 w 8248059"/>
              <a:gd name="connsiteY4-682" fmla="*/ 468012 h 2563287"/>
              <a:gd name="connsiteX5-683" fmla="*/ 1163560 w 8248059"/>
              <a:gd name="connsiteY5-684" fmla="*/ 479497 h 2563287"/>
              <a:gd name="connsiteX6-685" fmla="*/ 946042 w 8248059"/>
              <a:gd name="connsiteY6-686" fmla="*/ 0 h 2563287"/>
              <a:gd name="connsiteX7-687" fmla="*/ 720199 w 8248059"/>
              <a:gd name="connsiteY7-688" fmla="*/ 482469 h 2563287"/>
              <a:gd name="connsiteX8-689" fmla="*/ 271929 w 8248059"/>
              <a:gd name="connsiteY8-690" fmla="*/ 498416 h 2563287"/>
              <a:gd name="connsiteX9-691" fmla="*/ 40829 w 8248059"/>
              <a:gd name="connsiteY9-692" fmla="*/ 801500 h 2563287"/>
              <a:gd name="connsiteX10-693" fmla="*/ 32 w 8248059"/>
              <a:gd name="connsiteY10-694" fmla="*/ 2229270 h 2563287"/>
              <a:gd name="connsiteX11-695" fmla="*/ 352575 w 8248059"/>
              <a:gd name="connsiteY11-696" fmla="*/ 2563287 h 2563287"/>
              <a:gd name="connsiteX0-697" fmla="*/ 352575 w 8248059"/>
              <a:gd name="connsiteY0-698" fmla="*/ 2563287 h 2563287"/>
              <a:gd name="connsiteX1-699" fmla="*/ 7903956 w 8248059"/>
              <a:gd name="connsiteY1-700" fmla="*/ 2563287 h 2563287"/>
              <a:gd name="connsiteX2-701" fmla="*/ 8248059 w 8248059"/>
              <a:gd name="connsiteY2-702" fmla="*/ 2214068 h 2563287"/>
              <a:gd name="connsiteX3-703" fmla="*/ 8166464 w 8248059"/>
              <a:gd name="connsiteY3-704" fmla="*/ 848164 h 2563287"/>
              <a:gd name="connsiteX4-705" fmla="*/ 7812516 w 8248059"/>
              <a:gd name="connsiteY4-706" fmla="*/ 468012 h 2563287"/>
              <a:gd name="connsiteX5-707" fmla="*/ 1163560 w 8248059"/>
              <a:gd name="connsiteY5-708" fmla="*/ 479497 h 2563287"/>
              <a:gd name="connsiteX6-709" fmla="*/ 946042 w 8248059"/>
              <a:gd name="connsiteY6-710" fmla="*/ 0 h 2563287"/>
              <a:gd name="connsiteX7-711" fmla="*/ 720199 w 8248059"/>
              <a:gd name="connsiteY7-712" fmla="*/ 482469 h 2563287"/>
              <a:gd name="connsiteX8-713" fmla="*/ 271929 w 8248059"/>
              <a:gd name="connsiteY8-714" fmla="*/ 498416 h 2563287"/>
              <a:gd name="connsiteX9-715" fmla="*/ 40829 w 8248059"/>
              <a:gd name="connsiteY9-716" fmla="*/ 801500 h 2563287"/>
              <a:gd name="connsiteX10-717" fmla="*/ 32 w 8248059"/>
              <a:gd name="connsiteY10-718" fmla="*/ 2229270 h 2563287"/>
              <a:gd name="connsiteX11-719" fmla="*/ 352575 w 8248059"/>
              <a:gd name="connsiteY11-720" fmla="*/ 2563287 h 2563287"/>
              <a:gd name="connsiteX0-721" fmla="*/ 352575 w 8248059"/>
              <a:gd name="connsiteY0-722" fmla="*/ 2563287 h 2563287"/>
              <a:gd name="connsiteX1-723" fmla="*/ 7903956 w 8248059"/>
              <a:gd name="connsiteY1-724" fmla="*/ 2563287 h 2563287"/>
              <a:gd name="connsiteX2-725" fmla="*/ 8248059 w 8248059"/>
              <a:gd name="connsiteY2-726" fmla="*/ 2214068 h 2563287"/>
              <a:gd name="connsiteX3-727" fmla="*/ 8166464 w 8248059"/>
              <a:gd name="connsiteY3-728" fmla="*/ 848164 h 2563287"/>
              <a:gd name="connsiteX4-729" fmla="*/ 7812516 w 8248059"/>
              <a:gd name="connsiteY4-730" fmla="*/ 468012 h 2563287"/>
              <a:gd name="connsiteX5-731" fmla="*/ 1163560 w 8248059"/>
              <a:gd name="connsiteY5-732" fmla="*/ 479497 h 2563287"/>
              <a:gd name="connsiteX6-733" fmla="*/ 946042 w 8248059"/>
              <a:gd name="connsiteY6-734" fmla="*/ 0 h 2563287"/>
              <a:gd name="connsiteX7-735" fmla="*/ 720199 w 8248059"/>
              <a:gd name="connsiteY7-736" fmla="*/ 482469 h 2563287"/>
              <a:gd name="connsiteX8-737" fmla="*/ 271929 w 8248059"/>
              <a:gd name="connsiteY8-738" fmla="*/ 498416 h 2563287"/>
              <a:gd name="connsiteX9-739" fmla="*/ 40829 w 8248059"/>
              <a:gd name="connsiteY9-740" fmla="*/ 801500 h 2563287"/>
              <a:gd name="connsiteX10-741" fmla="*/ 32 w 8248059"/>
              <a:gd name="connsiteY10-742" fmla="*/ 2229270 h 2563287"/>
              <a:gd name="connsiteX11-743" fmla="*/ 352575 w 8248059"/>
              <a:gd name="connsiteY11-744" fmla="*/ 2563287 h 2563287"/>
              <a:gd name="connsiteX0-745" fmla="*/ 352575 w 8220277"/>
              <a:gd name="connsiteY0-746" fmla="*/ 2563287 h 2563287"/>
              <a:gd name="connsiteX1-747" fmla="*/ 7903956 w 8220277"/>
              <a:gd name="connsiteY1-748" fmla="*/ 2563287 h 2563287"/>
              <a:gd name="connsiteX2-749" fmla="*/ 8220277 w 8220277"/>
              <a:gd name="connsiteY2-750" fmla="*/ 2214068 h 2563287"/>
              <a:gd name="connsiteX3-751" fmla="*/ 8166464 w 8220277"/>
              <a:gd name="connsiteY3-752" fmla="*/ 848164 h 2563287"/>
              <a:gd name="connsiteX4-753" fmla="*/ 7812516 w 8220277"/>
              <a:gd name="connsiteY4-754" fmla="*/ 468012 h 2563287"/>
              <a:gd name="connsiteX5-755" fmla="*/ 1163560 w 8220277"/>
              <a:gd name="connsiteY5-756" fmla="*/ 479497 h 2563287"/>
              <a:gd name="connsiteX6-757" fmla="*/ 946042 w 8220277"/>
              <a:gd name="connsiteY6-758" fmla="*/ 0 h 2563287"/>
              <a:gd name="connsiteX7-759" fmla="*/ 720199 w 8220277"/>
              <a:gd name="connsiteY7-760" fmla="*/ 482469 h 2563287"/>
              <a:gd name="connsiteX8-761" fmla="*/ 271929 w 8220277"/>
              <a:gd name="connsiteY8-762" fmla="*/ 498416 h 2563287"/>
              <a:gd name="connsiteX9-763" fmla="*/ 40829 w 8220277"/>
              <a:gd name="connsiteY9-764" fmla="*/ 801500 h 2563287"/>
              <a:gd name="connsiteX10-765" fmla="*/ 32 w 8220277"/>
              <a:gd name="connsiteY10-766" fmla="*/ 2229270 h 2563287"/>
              <a:gd name="connsiteX11-767" fmla="*/ 352575 w 8220277"/>
              <a:gd name="connsiteY11-768" fmla="*/ 2563287 h 2563287"/>
              <a:gd name="connsiteX0-769" fmla="*/ 340153 w 8207855"/>
              <a:gd name="connsiteY0-770" fmla="*/ 2563287 h 2563287"/>
              <a:gd name="connsiteX1-771" fmla="*/ 7891534 w 8207855"/>
              <a:gd name="connsiteY1-772" fmla="*/ 2563287 h 2563287"/>
              <a:gd name="connsiteX2-773" fmla="*/ 8207855 w 8207855"/>
              <a:gd name="connsiteY2-774" fmla="*/ 2214068 h 2563287"/>
              <a:gd name="connsiteX3-775" fmla="*/ 8154042 w 8207855"/>
              <a:gd name="connsiteY3-776" fmla="*/ 848164 h 2563287"/>
              <a:gd name="connsiteX4-777" fmla="*/ 7800094 w 8207855"/>
              <a:gd name="connsiteY4-778" fmla="*/ 468012 h 2563287"/>
              <a:gd name="connsiteX5-779" fmla="*/ 1151138 w 8207855"/>
              <a:gd name="connsiteY5-780" fmla="*/ 479497 h 2563287"/>
              <a:gd name="connsiteX6-781" fmla="*/ 933620 w 8207855"/>
              <a:gd name="connsiteY6-782" fmla="*/ 0 h 2563287"/>
              <a:gd name="connsiteX7-783" fmla="*/ 707777 w 8207855"/>
              <a:gd name="connsiteY7-784" fmla="*/ 482469 h 2563287"/>
              <a:gd name="connsiteX8-785" fmla="*/ 259507 w 8207855"/>
              <a:gd name="connsiteY8-786" fmla="*/ 498416 h 2563287"/>
              <a:gd name="connsiteX9-787" fmla="*/ 28407 w 8207855"/>
              <a:gd name="connsiteY9-788" fmla="*/ 801500 h 2563287"/>
              <a:gd name="connsiteX10-789" fmla="*/ 4280 w 8207855"/>
              <a:gd name="connsiteY10-790" fmla="*/ 2209255 h 2563287"/>
              <a:gd name="connsiteX11-791" fmla="*/ 340153 w 8207855"/>
              <a:gd name="connsiteY11-792" fmla="*/ 2563287 h 2563287"/>
              <a:gd name="connsiteX0-793" fmla="*/ 340153 w 8207855"/>
              <a:gd name="connsiteY0-794" fmla="*/ 2563287 h 2563287"/>
              <a:gd name="connsiteX1-795" fmla="*/ 7891534 w 8207855"/>
              <a:gd name="connsiteY1-796" fmla="*/ 2563287 h 2563287"/>
              <a:gd name="connsiteX2-797" fmla="*/ 8207855 w 8207855"/>
              <a:gd name="connsiteY2-798" fmla="*/ 2214068 h 2563287"/>
              <a:gd name="connsiteX3-799" fmla="*/ 8154042 w 8207855"/>
              <a:gd name="connsiteY3-800" fmla="*/ 848164 h 2563287"/>
              <a:gd name="connsiteX4-801" fmla="*/ 7800094 w 8207855"/>
              <a:gd name="connsiteY4-802" fmla="*/ 468012 h 2563287"/>
              <a:gd name="connsiteX5-803" fmla="*/ 1151138 w 8207855"/>
              <a:gd name="connsiteY5-804" fmla="*/ 479497 h 2563287"/>
              <a:gd name="connsiteX6-805" fmla="*/ 933620 w 8207855"/>
              <a:gd name="connsiteY6-806" fmla="*/ 0 h 2563287"/>
              <a:gd name="connsiteX7-807" fmla="*/ 707777 w 8207855"/>
              <a:gd name="connsiteY7-808" fmla="*/ 482469 h 2563287"/>
              <a:gd name="connsiteX8-809" fmla="*/ 259507 w 8207855"/>
              <a:gd name="connsiteY8-810" fmla="*/ 498416 h 2563287"/>
              <a:gd name="connsiteX9-811" fmla="*/ 28407 w 8207855"/>
              <a:gd name="connsiteY9-812" fmla="*/ 801500 h 2563287"/>
              <a:gd name="connsiteX10-813" fmla="*/ 4280 w 8207855"/>
              <a:gd name="connsiteY10-814" fmla="*/ 2209255 h 2563287"/>
              <a:gd name="connsiteX11-815" fmla="*/ 340153 w 8207855"/>
              <a:gd name="connsiteY11-816" fmla="*/ 2563287 h 2563287"/>
              <a:gd name="connsiteX0-817" fmla="*/ 354347 w 8222049"/>
              <a:gd name="connsiteY0-818" fmla="*/ 2563287 h 2563287"/>
              <a:gd name="connsiteX1-819" fmla="*/ 7905728 w 8222049"/>
              <a:gd name="connsiteY1-820" fmla="*/ 2563287 h 2563287"/>
              <a:gd name="connsiteX2-821" fmla="*/ 8222049 w 8222049"/>
              <a:gd name="connsiteY2-822" fmla="*/ 2214068 h 2563287"/>
              <a:gd name="connsiteX3-823" fmla="*/ 8168236 w 8222049"/>
              <a:gd name="connsiteY3-824" fmla="*/ 848164 h 2563287"/>
              <a:gd name="connsiteX4-825" fmla="*/ 7814288 w 8222049"/>
              <a:gd name="connsiteY4-826" fmla="*/ 468012 h 2563287"/>
              <a:gd name="connsiteX5-827" fmla="*/ 1165332 w 8222049"/>
              <a:gd name="connsiteY5-828" fmla="*/ 479497 h 2563287"/>
              <a:gd name="connsiteX6-829" fmla="*/ 947814 w 8222049"/>
              <a:gd name="connsiteY6-830" fmla="*/ 0 h 2563287"/>
              <a:gd name="connsiteX7-831" fmla="*/ 721971 w 8222049"/>
              <a:gd name="connsiteY7-832" fmla="*/ 482469 h 2563287"/>
              <a:gd name="connsiteX8-833" fmla="*/ 273701 w 8222049"/>
              <a:gd name="connsiteY8-834" fmla="*/ 498416 h 2563287"/>
              <a:gd name="connsiteX9-835" fmla="*/ 42601 w 8222049"/>
              <a:gd name="connsiteY9-836" fmla="*/ 801500 h 2563287"/>
              <a:gd name="connsiteX10-837" fmla="*/ 18474 w 8222049"/>
              <a:gd name="connsiteY10-838" fmla="*/ 2209255 h 2563287"/>
              <a:gd name="connsiteX11-839" fmla="*/ 354347 w 8222049"/>
              <a:gd name="connsiteY11-840" fmla="*/ 2563287 h 2563287"/>
              <a:gd name="connsiteX0-841" fmla="*/ 354347 w 8222049"/>
              <a:gd name="connsiteY0-842" fmla="*/ 2464241 h 2464241"/>
              <a:gd name="connsiteX1-843" fmla="*/ 7905728 w 8222049"/>
              <a:gd name="connsiteY1-844" fmla="*/ 2464241 h 2464241"/>
              <a:gd name="connsiteX2-845" fmla="*/ 8222049 w 8222049"/>
              <a:gd name="connsiteY2-846" fmla="*/ 2115022 h 2464241"/>
              <a:gd name="connsiteX3-847" fmla="*/ 8168236 w 8222049"/>
              <a:gd name="connsiteY3-848" fmla="*/ 749118 h 2464241"/>
              <a:gd name="connsiteX4-849" fmla="*/ 7814288 w 8222049"/>
              <a:gd name="connsiteY4-850" fmla="*/ 368966 h 2464241"/>
              <a:gd name="connsiteX5-851" fmla="*/ 1165332 w 8222049"/>
              <a:gd name="connsiteY5-852" fmla="*/ 380451 h 2464241"/>
              <a:gd name="connsiteX6-853" fmla="*/ 954688 w 8222049"/>
              <a:gd name="connsiteY6-854" fmla="*/ 0 h 2464241"/>
              <a:gd name="connsiteX7-855" fmla="*/ 721971 w 8222049"/>
              <a:gd name="connsiteY7-856" fmla="*/ 383423 h 2464241"/>
              <a:gd name="connsiteX8-857" fmla="*/ 273701 w 8222049"/>
              <a:gd name="connsiteY8-858" fmla="*/ 399370 h 2464241"/>
              <a:gd name="connsiteX9-859" fmla="*/ 42601 w 8222049"/>
              <a:gd name="connsiteY9-860" fmla="*/ 702454 h 2464241"/>
              <a:gd name="connsiteX10-861" fmla="*/ 18474 w 8222049"/>
              <a:gd name="connsiteY10-862" fmla="*/ 2110209 h 2464241"/>
              <a:gd name="connsiteX11-863" fmla="*/ 354347 w 8222049"/>
              <a:gd name="connsiteY11-864" fmla="*/ 2464241 h 2464241"/>
              <a:gd name="connsiteX0-865" fmla="*/ 354347 w 8222049"/>
              <a:gd name="connsiteY0-866" fmla="*/ 2464241 h 2464241"/>
              <a:gd name="connsiteX1-867" fmla="*/ 7905728 w 8222049"/>
              <a:gd name="connsiteY1-868" fmla="*/ 2464241 h 2464241"/>
              <a:gd name="connsiteX2-869" fmla="*/ 8222049 w 8222049"/>
              <a:gd name="connsiteY2-870" fmla="*/ 2115022 h 2464241"/>
              <a:gd name="connsiteX3-871" fmla="*/ 8168236 w 8222049"/>
              <a:gd name="connsiteY3-872" fmla="*/ 749118 h 2464241"/>
              <a:gd name="connsiteX4-873" fmla="*/ 7814288 w 8222049"/>
              <a:gd name="connsiteY4-874" fmla="*/ 368966 h 2464241"/>
              <a:gd name="connsiteX5-875" fmla="*/ 1055348 w 8222049"/>
              <a:gd name="connsiteY5-876" fmla="*/ 368070 h 2464241"/>
              <a:gd name="connsiteX6-877" fmla="*/ 954688 w 8222049"/>
              <a:gd name="connsiteY6-878" fmla="*/ 0 h 2464241"/>
              <a:gd name="connsiteX7-879" fmla="*/ 721971 w 8222049"/>
              <a:gd name="connsiteY7-880" fmla="*/ 383423 h 2464241"/>
              <a:gd name="connsiteX8-881" fmla="*/ 273701 w 8222049"/>
              <a:gd name="connsiteY8-882" fmla="*/ 399370 h 2464241"/>
              <a:gd name="connsiteX9-883" fmla="*/ 42601 w 8222049"/>
              <a:gd name="connsiteY9-884" fmla="*/ 702454 h 2464241"/>
              <a:gd name="connsiteX10-885" fmla="*/ 18474 w 8222049"/>
              <a:gd name="connsiteY10-886" fmla="*/ 2110209 h 2464241"/>
              <a:gd name="connsiteX11-887" fmla="*/ 354347 w 8222049"/>
              <a:gd name="connsiteY11-888" fmla="*/ 2464241 h 2464241"/>
              <a:gd name="connsiteX0-889" fmla="*/ 354347 w 8222049"/>
              <a:gd name="connsiteY0-890" fmla="*/ 2464241 h 2464241"/>
              <a:gd name="connsiteX1-891" fmla="*/ 7905728 w 8222049"/>
              <a:gd name="connsiteY1-892" fmla="*/ 2464241 h 2464241"/>
              <a:gd name="connsiteX2-893" fmla="*/ 8222049 w 8222049"/>
              <a:gd name="connsiteY2-894" fmla="*/ 2115022 h 2464241"/>
              <a:gd name="connsiteX3-895" fmla="*/ 8168236 w 8222049"/>
              <a:gd name="connsiteY3-896" fmla="*/ 749118 h 2464241"/>
              <a:gd name="connsiteX4-897" fmla="*/ 7814288 w 8222049"/>
              <a:gd name="connsiteY4-898" fmla="*/ 368966 h 2464241"/>
              <a:gd name="connsiteX5-899" fmla="*/ 1055348 w 8222049"/>
              <a:gd name="connsiteY5-900" fmla="*/ 368070 h 2464241"/>
              <a:gd name="connsiteX6-901" fmla="*/ 954688 w 8222049"/>
              <a:gd name="connsiteY6-902" fmla="*/ 0 h 2464241"/>
              <a:gd name="connsiteX7-903" fmla="*/ 811333 w 8222049"/>
              <a:gd name="connsiteY7-904" fmla="*/ 383423 h 2464241"/>
              <a:gd name="connsiteX8-905" fmla="*/ 273701 w 8222049"/>
              <a:gd name="connsiteY8-906" fmla="*/ 399370 h 2464241"/>
              <a:gd name="connsiteX9-907" fmla="*/ 42601 w 8222049"/>
              <a:gd name="connsiteY9-908" fmla="*/ 702454 h 2464241"/>
              <a:gd name="connsiteX10-909" fmla="*/ 18474 w 8222049"/>
              <a:gd name="connsiteY10-910" fmla="*/ 2110209 h 2464241"/>
              <a:gd name="connsiteX11-911" fmla="*/ 354347 w 8222049"/>
              <a:gd name="connsiteY11-912" fmla="*/ 2464241 h 2464241"/>
              <a:gd name="connsiteX0-913" fmla="*/ 354347 w 8222049"/>
              <a:gd name="connsiteY0-914" fmla="*/ 2464241 h 2464241"/>
              <a:gd name="connsiteX1-915" fmla="*/ 7905728 w 8222049"/>
              <a:gd name="connsiteY1-916" fmla="*/ 2464241 h 2464241"/>
              <a:gd name="connsiteX2-917" fmla="*/ 8222049 w 8222049"/>
              <a:gd name="connsiteY2-918" fmla="*/ 2115022 h 2464241"/>
              <a:gd name="connsiteX3-919" fmla="*/ 8168236 w 8222049"/>
              <a:gd name="connsiteY3-920" fmla="*/ 749118 h 2464241"/>
              <a:gd name="connsiteX4-921" fmla="*/ 7814288 w 8222049"/>
              <a:gd name="connsiteY4-922" fmla="*/ 368966 h 2464241"/>
              <a:gd name="connsiteX5-923" fmla="*/ 1055348 w 8222049"/>
              <a:gd name="connsiteY5-924" fmla="*/ 368070 h 2464241"/>
              <a:gd name="connsiteX6-925" fmla="*/ 954688 w 8222049"/>
              <a:gd name="connsiteY6-926" fmla="*/ 0 h 2464241"/>
              <a:gd name="connsiteX7-927" fmla="*/ 811333 w 8222049"/>
              <a:gd name="connsiteY7-928" fmla="*/ 321519 h 2464241"/>
              <a:gd name="connsiteX8-929" fmla="*/ 273701 w 8222049"/>
              <a:gd name="connsiteY8-930" fmla="*/ 399370 h 2464241"/>
              <a:gd name="connsiteX9-931" fmla="*/ 42601 w 8222049"/>
              <a:gd name="connsiteY9-932" fmla="*/ 702454 h 2464241"/>
              <a:gd name="connsiteX10-933" fmla="*/ 18474 w 8222049"/>
              <a:gd name="connsiteY10-934" fmla="*/ 2110209 h 2464241"/>
              <a:gd name="connsiteX11-935" fmla="*/ 354347 w 8222049"/>
              <a:gd name="connsiteY11-936" fmla="*/ 2464241 h 2464241"/>
              <a:gd name="connsiteX0-937" fmla="*/ 354347 w 8222049"/>
              <a:gd name="connsiteY0-938" fmla="*/ 2464241 h 2464241"/>
              <a:gd name="connsiteX1-939" fmla="*/ 7905728 w 8222049"/>
              <a:gd name="connsiteY1-940" fmla="*/ 2464241 h 2464241"/>
              <a:gd name="connsiteX2-941" fmla="*/ 8222049 w 8222049"/>
              <a:gd name="connsiteY2-942" fmla="*/ 2115022 h 2464241"/>
              <a:gd name="connsiteX3-943" fmla="*/ 8168236 w 8222049"/>
              <a:gd name="connsiteY3-944" fmla="*/ 749118 h 2464241"/>
              <a:gd name="connsiteX4-945" fmla="*/ 7814288 w 8222049"/>
              <a:gd name="connsiteY4-946" fmla="*/ 368966 h 2464241"/>
              <a:gd name="connsiteX5-947" fmla="*/ 1055348 w 8222049"/>
              <a:gd name="connsiteY5-948" fmla="*/ 368070 h 2464241"/>
              <a:gd name="connsiteX6-949" fmla="*/ 954688 w 8222049"/>
              <a:gd name="connsiteY6-950" fmla="*/ 0 h 2464241"/>
              <a:gd name="connsiteX7-951" fmla="*/ 825082 w 8222049"/>
              <a:gd name="connsiteY7-952" fmla="*/ 371042 h 2464241"/>
              <a:gd name="connsiteX8-953" fmla="*/ 273701 w 8222049"/>
              <a:gd name="connsiteY8-954" fmla="*/ 399370 h 2464241"/>
              <a:gd name="connsiteX9-955" fmla="*/ 42601 w 8222049"/>
              <a:gd name="connsiteY9-956" fmla="*/ 702454 h 2464241"/>
              <a:gd name="connsiteX10-957" fmla="*/ 18474 w 8222049"/>
              <a:gd name="connsiteY10-958" fmla="*/ 2110209 h 2464241"/>
              <a:gd name="connsiteX11-959" fmla="*/ 354347 w 8222049"/>
              <a:gd name="connsiteY11-960" fmla="*/ 2464241 h 2464241"/>
              <a:gd name="connsiteX0-961" fmla="*/ 354347 w 8222049"/>
              <a:gd name="connsiteY0-962" fmla="*/ 2451860 h 2451860"/>
              <a:gd name="connsiteX1-963" fmla="*/ 7905728 w 8222049"/>
              <a:gd name="connsiteY1-964" fmla="*/ 2451860 h 2451860"/>
              <a:gd name="connsiteX2-965" fmla="*/ 8222049 w 8222049"/>
              <a:gd name="connsiteY2-966" fmla="*/ 2102641 h 2451860"/>
              <a:gd name="connsiteX3-967" fmla="*/ 8168236 w 8222049"/>
              <a:gd name="connsiteY3-968" fmla="*/ 736737 h 2451860"/>
              <a:gd name="connsiteX4-969" fmla="*/ 7814288 w 8222049"/>
              <a:gd name="connsiteY4-970" fmla="*/ 356585 h 2451860"/>
              <a:gd name="connsiteX5-971" fmla="*/ 1055348 w 8222049"/>
              <a:gd name="connsiteY5-972" fmla="*/ 355689 h 2451860"/>
              <a:gd name="connsiteX6-973" fmla="*/ 940941 w 8222049"/>
              <a:gd name="connsiteY6-974" fmla="*/ 0 h 2451860"/>
              <a:gd name="connsiteX7-975" fmla="*/ 825082 w 8222049"/>
              <a:gd name="connsiteY7-976" fmla="*/ 358661 h 2451860"/>
              <a:gd name="connsiteX8-977" fmla="*/ 273701 w 8222049"/>
              <a:gd name="connsiteY8-978" fmla="*/ 386989 h 2451860"/>
              <a:gd name="connsiteX9-979" fmla="*/ 42601 w 8222049"/>
              <a:gd name="connsiteY9-980" fmla="*/ 690073 h 2451860"/>
              <a:gd name="connsiteX10-981" fmla="*/ 18474 w 8222049"/>
              <a:gd name="connsiteY10-982" fmla="*/ 2097828 h 2451860"/>
              <a:gd name="connsiteX11-983" fmla="*/ 354347 w 8222049"/>
              <a:gd name="connsiteY11-984" fmla="*/ 2451860 h 2451860"/>
              <a:gd name="connsiteX0-985" fmla="*/ 354347 w 8222049"/>
              <a:gd name="connsiteY0-986" fmla="*/ 2427099 h 2427099"/>
              <a:gd name="connsiteX1-987" fmla="*/ 7905728 w 8222049"/>
              <a:gd name="connsiteY1-988" fmla="*/ 2427099 h 2427099"/>
              <a:gd name="connsiteX2-989" fmla="*/ 8222049 w 8222049"/>
              <a:gd name="connsiteY2-990" fmla="*/ 2077880 h 2427099"/>
              <a:gd name="connsiteX3-991" fmla="*/ 8168236 w 8222049"/>
              <a:gd name="connsiteY3-992" fmla="*/ 711976 h 2427099"/>
              <a:gd name="connsiteX4-993" fmla="*/ 7814288 w 8222049"/>
              <a:gd name="connsiteY4-994" fmla="*/ 331824 h 2427099"/>
              <a:gd name="connsiteX5-995" fmla="*/ 1055348 w 8222049"/>
              <a:gd name="connsiteY5-996" fmla="*/ 330928 h 2427099"/>
              <a:gd name="connsiteX6-997" fmla="*/ 954689 w 8222049"/>
              <a:gd name="connsiteY6-998" fmla="*/ 0 h 2427099"/>
              <a:gd name="connsiteX7-999" fmla="*/ 825082 w 8222049"/>
              <a:gd name="connsiteY7-1000" fmla="*/ 333900 h 2427099"/>
              <a:gd name="connsiteX8-1001" fmla="*/ 273701 w 8222049"/>
              <a:gd name="connsiteY8-1002" fmla="*/ 362228 h 2427099"/>
              <a:gd name="connsiteX9-1003" fmla="*/ 42601 w 8222049"/>
              <a:gd name="connsiteY9-1004" fmla="*/ 665312 h 2427099"/>
              <a:gd name="connsiteX10-1005" fmla="*/ 18474 w 8222049"/>
              <a:gd name="connsiteY10-1006" fmla="*/ 2073067 h 2427099"/>
              <a:gd name="connsiteX11-1007" fmla="*/ 354347 w 8222049"/>
              <a:gd name="connsiteY11-1008" fmla="*/ 2427099 h 2427099"/>
              <a:gd name="connsiteX0-1009" fmla="*/ 354347 w 8222049"/>
              <a:gd name="connsiteY0-1010" fmla="*/ 2427099 h 2427099"/>
              <a:gd name="connsiteX1-1011" fmla="*/ 7905728 w 8222049"/>
              <a:gd name="connsiteY1-1012" fmla="*/ 2427099 h 2427099"/>
              <a:gd name="connsiteX2-1013" fmla="*/ 8222049 w 8222049"/>
              <a:gd name="connsiteY2-1014" fmla="*/ 2077880 h 2427099"/>
              <a:gd name="connsiteX3-1015" fmla="*/ 8168236 w 8222049"/>
              <a:gd name="connsiteY3-1016" fmla="*/ 711976 h 2427099"/>
              <a:gd name="connsiteX4-1017" fmla="*/ 7814288 w 8222049"/>
              <a:gd name="connsiteY4-1018" fmla="*/ 331824 h 2427099"/>
              <a:gd name="connsiteX5-1019" fmla="*/ 1055348 w 8222049"/>
              <a:gd name="connsiteY5-1020" fmla="*/ 330928 h 2427099"/>
              <a:gd name="connsiteX6-1021" fmla="*/ 954689 w 8222049"/>
              <a:gd name="connsiteY6-1022" fmla="*/ 0 h 2427099"/>
              <a:gd name="connsiteX7-1023" fmla="*/ 825082 w 8222049"/>
              <a:gd name="connsiteY7-1024" fmla="*/ 333900 h 2427099"/>
              <a:gd name="connsiteX8-1025" fmla="*/ 273701 w 8222049"/>
              <a:gd name="connsiteY8-1026" fmla="*/ 362228 h 2427099"/>
              <a:gd name="connsiteX9-1027" fmla="*/ 42601 w 8222049"/>
              <a:gd name="connsiteY9-1028" fmla="*/ 665312 h 2427099"/>
              <a:gd name="connsiteX10-1029" fmla="*/ 18474 w 8222049"/>
              <a:gd name="connsiteY10-1030" fmla="*/ 2073067 h 2427099"/>
              <a:gd name="connsiteX11-1031" fmla="*/ 354347 w 8222049"/>
              <a:gd name="connsiteY11-1032" fmla="*/ 2427099 h 2427099"/>
              <a:gd name="connsiteX0-1033" fmla="*/ 354347 w 8222049"/>
              <a:gd name="connsiteY0-1034" fmla="*/ 2427099 h 2427099"/>
              <a:gd name="connsiteX1-1035" fmla="*/ 7905728 w 8222049"/>
              <a:gd name="connsiteY1-1036" fmla="*/ 2427099 h 2427099"/>
              <a:gd name="connsiteX2-1037" fmla="*/ 8222049 w 8222049"/>
              <a:gd name="connsiteY2-1038" fmla="*/ 2077880 h 2427099"/>
              <a:gd name="connsiteX3-1039" fmla="*/ 8168236 w 8222049"/>
              <a:gd name="connsiteY3-1040" fmla="*/ 711976 h 2427099"/>
              <a:gd name="connsiteX4-1041" fmla="*/ 7814288 w 8222049"/>
              <a:gd name="connsiteY4-1042" fmla="*/ 331824 h 2427099"/>
              <a:gd name="connsiteX5-1043" fmla="*/ 1055348 w 8222049"/>
              <a:gd name="connsiteY5-1044" fmla="*/ 330928 h 2427099"/>
              <a:gd name="connsiteX6-1045" fmla="*/ 954689 w 8222049"/>
              <a:gd name="connsiteY6-1046" fmla="*/ 0 h 2427099"/>
              <a:gd name="connsiteX7-1047" fmla="*/ 825082 w 8222049"/>
              <a:gd name="connsiteY7-1048" fmla="*/ 333900 h 2427099"/>
              <a:gd name="connsiteX8-1049" fmla="*/ 273701 w 8222049"/>
              <a:gd name="connsiteY8-1050" fmla="*/ 362228 h 2427099"/>
              <a:gd name="connsiteX9-1051" fmla="*/ 42601 w 8222049"/>
              <a:gd name="connsiteY9-1052" fmla="*/ 665312 h 2427099"/>
              <a:gd name="connsiteX10-1053" fmla="*/ 18474 w 8222049"/>
              <a:gd name="connsiteY10-1054" fmla="*/ 2073067 h 2427099"/>
              <a:gd name="connsiteX11-1055" fmla="*/ 354347 w 8222049"/>
              <a:gd name="connsiteY11-1056" fmla="*/ 2427099 h 2427099"/>
              <a:gd name="connsiteX0-1057" fmla="*/ 354347 w 8222049"/>
              <a:gd name="connsiteY0-1058" fmla="*/ 2417091 h 2417091"/>
              <a:gd name="connsiteX1-1059" fmla="*/ 7905728 w 8222049"/>
              <a:gd name="connsiteY1-1060" fmla="*/ 2417091 h 2417091"/>
              <a:gd name="connsiteX2-1061" fmla="*/ 8222049 w 8222049"/>
              <a:gd name="connsiteY2-1062" fmla="*/ 2067872 h 2417091"/>
              <a:gd name="connsiteX3-1063" fmla="*/ 8168236 w 8222049"/>
              <a:gd name="connsiteY3-1064" fmla="*/ 701968 h 2417091"/>
              <a:gd name="connsiteX4-1065" fmla="*/ 7814288 w 8222049"/>
              <a:gd name="connsiteY4-1066" fmla="*/ 321816 h 2417091"/>
              <a:gd name="connsiteX5-1067" fmla="*/ 1055348 w 8222049"/>
              <a:gd name="connsiteY5-1068" fmla="*/ 320920 h 2417091"/>
              <a:gd name="connsiteX6-1069" fmla="*/ 949133 w 8222049"/>
              <a:gd name="connsiteY6-1070" fmla="*/ 0 h 2417091"/>
              <a:gd name="connsiteX7-1071" fmla="*/ 825082 w 8222049"/>
              <a:gd name="connsiteY7-1072" fmla="*/ 323892 h 2417091"/>
              <a:gd name="connsiteX8-1073" fmla="*/ 273701 w 8222049"/>
              <a:gd name="connsiteY8-1074" fmla="*/ 352220 h 2417091"/>
              <a:gd name="connsiteX9-1075" fmla="*/ 42601 w 8222049"/>
              <a:gd name="connsiteY9-1076" fmla="*/ 655304 h 2417091"/>
              <a:gd name="connsiteX10-1077" fmla="*/ 18474 w 8222049"/>
              <a:gd name="connsiteY10-1078" fmla="*/ 2063059 h 2417091"/>
              <a:gd name="connsiteX11-1079" fmla="*/ 354347 w 8222049"/>
              <a:gd name="connsiteY11-1080" fmla="*/ 2417091 h 2417091"/>
              <a:gd name="connsiteX0-1081" fmla="*/ 354347 w 8222896"/>
              <a:gd name="connsiteY0-1082" fmla="*/ 2417091 h 2417091"/>
              <a:gd name="connsiteX1-1083" fmla="*/ 7905728 w 8222896"/>
              <a:gd name="connsiteY1-1084" fmla="*/ 2417091 h 2417091"/>
              <a:gd name="connsiteX2-1085" fmla="*/ 8222049 w 8222896"/>
              <a:gd name="connsiteY2-1086" fmla="*/ 2067872 h 2417091"/>
              <a:gd name="connsiteX3-1087" fmla="*/ 8168236 w 8222896"/>
              <a:gd name="connsiteY3-1088" fmla="*/ 701968 h 2417091"/>
              <a:gd name="connsiteX4-1089" fmla="*/ 7814288 w 8222896"/>
              <a:gd name="connsiteY4-1090" fmla="*/ 321816 h 2417091"/>
              <a:gd name="connsiteX5-1091" fmla="*/ 1055348 w 8222896"/>
              <a:gd name="connsiteY5-1092" fmla="*/ 320920 h 2417091"/>
              <a:gd name="connsiteX6-1093" fmla="*/ 949133 w 8222896"/>
              <a:gd name="connsiteY6-1094" fmla="*/ 0 h 2417091"/>
              <a:gd name="connsiteX7-1095" fmla="*/ 825082 w 8222896"/>
              <a:gd name="connsiteY7-1096" fmla="*/ 323892 h 2417091"/>
              <a:gd name="connsiteX8-1097" fmla="*/ 273701 w 8222896"/>
              <a:gd name="connsiteY8-1098" fmla="*/ 352220 h 2417091"/>
              <a:gd name="connsiteX9-1099" fmla="*/ 42601 w 8222896"/>
              <a:gd name="connsiteY9-1100" fmla="*/ 655304 h 2417091"/>
              <a:gd name="connsiteX10-1101" fmla="*/ 18474 w 8222896"/>
              <a:gd name="connsiteY10-1102" fmla="*/ 2063059 h 2417091"/>
              <a:gd name="connsiteX11-1103" fmla="*/ 354347 w 8222896"/>
              <a:gd name="connsiteY11-1104" fmla="*/ 2417091 h 2417091"/>
              <a:gd name="connsiteX0-1105" fmla="*/ 354347 w 8222896"/>
              <a:gd name="connsiteY0-1106" fmla="*/ 2417091 h 2417091"/>
              <a:gd name="connsiteX1-1107" fmla="*/ 7905728 w 8222896"/>
              <a:gd name="connsiteY1-1108" fmla="*/ 2417091 h 2417091"/>
              <a:gd name="connsiteX2-1109" fmla="*/ 8222049 w 8222896"/>
              <a:gd name="connsiteY2-1110" fmla="*/ 2067872 h 2417091"/>
              <a:gd name="connsiteX3-1111" fmla="*/ 8168236 w 8222896"/>
              <a:gd name="connsiteY3-1112" fmla="*/ 701968 h 2417091"/>
              <a:gd name="connsiteX4-1113" fmla="*/ 7814288 w 8222896"/>
              <a:gd name="connsiteY4-1114" fmla="*/ 321816 h 2417091"/>
              <a:gd name="connsiteX5-1115" fmla="*/ 1055348 w 8222896"/>
              <a:gd name="connsiteY5-1116" fmla="*/ 320920 h 2417091"/>
              <a:gd name="connsiteX6-1117" fmla="*/ 949133 w 8222896"/>
              <a:gd name="connsiteY6-1118" fmla="*/ 0 h 2417091"/>
              <a:gd name="connsiteX7-1119" fmla="*/ 825082 w 8222896"/>
              <a:gd name="connsiteY7-1120" fmla="*/ 323892 h 2417091"/>
              <a:gd name="connsiteX8-1121" fmla="*/ 273701 w 8222896"/>
              <a:gd name="connsiteY8-1122" fmla="*/ 352220 h 2417091"/>
              <a:gd name="connsiteX9-1123" fmla="*/ 42601 w 8222896"/>
              <a:gd name="connsiteY9-1124" fmla="*/ 655304 h 2417091"/>
              <a:gd name="connsiteX10-1125" fmla="*/ 18474 w 8222896"/>
              <a:gd name="connsiteY10-1126" fmla="*/ 2063059 h 2417091"/>
              <a:gd name="connsiteX11-1127" fmla="*/ 354347 w 8222896"/>
              <a:gd name="connsiteY11-1128" fmla="*/ 2417091 h 2417091"/>
              <a:gd name="connsiteX0-1129" fmla="*/ 354347 w 8222896"/>
              <a:gd name="connsiteY0-1130" fmla="*/ 2417091 h 2417091"/>
              <a:gd name="connsiteX1-1131" fmla="*/ 7905728 w 8222896"/>
              <a:gd name="connsiteY1-1132" fmla="*/ 2417091 h 2417091"/>
              <a:gd name="connsiteX2-1133" fmla="*/ 8222049 w 8222896"/>
              <a:gd name="connsiteY2-1134" fmla="*/ 2067872 h 2417091"/>
              <a:gd name="connsiteX3-1135" fmla="*/ 8168236 w 8222896"/>
              <a:gd name="connsiteY3-1136" fmla="*/ 701968 h 2417091"/>
              <a:gd name="connsiteX4-1137" fmla="*/ 7814288 w 8222896"/>
              <a:gd name="connsiteY4-1138" fmla="*/ 321816 h 2417091"/>
              <a:gd name="connsiteX5-1139" fmla="*/ 1055348 w 8222896"/>
              <a:gd name="connsiteY5-1140" fmla="*/ 320920 h 2417091"/>
              <a:gd name="connsiteX6-1141" fmla="*/ 949133 w 8222896"/>
              <a:gd name="connsiteY6-1142" fmla="*/ 0 h 2417091"/>
              <a:gd name="connsiteX7-1143" fmla="*/ 825082 w 8222896"/>
              <a:gd name="connsiteY7-1144" fmla="*/ 323892 h 2417091"/>
              <a:gd name="connsiteX8-1145" fmla="*/ 273701 w 8222896"/>
              <a:gd name="connsiteY8-1146" fmla="*/ 352220 h 2417091"/>
              <a:gd name="connsiteX9-1147" fmla="*/ 42601 w 8222896"/>
              <a:gd name="connsiteY9-1148" fmla="*/ 655304 h 2417091"/>
              <a:gd name="connsiteX10-1149" fmla="*/ 18474 w 8222896"/>
              <a:gd name="connsiteY10-1150" fmla="*/ 2063059 h 2417091"/>
              <a:gd name="connsiteX11-1151" fmla="*/ 354347 w 8222896"/>
              <a:gd name="connsiteY11-1152" fmla="*/ 2417091 h 2417091"/>
              <a:gd name="connsiteX0-1153" fmla="*/ 354347 w 8226128"/>
              <a:gd name="connsiteY0-1154" fmla="*/ 2417091 h 2417091"/>
              <a:gd name="connsiteX1-1155" fmla="*/ 7905728 w 8226128"/>
              <a:gd name="connsiteY1-1156" fmla="*/ 2417091 h 2417091"/>
              <a:gd name="connsiteX2-1157" fmla="*/ 8222049 w 8226128"/>
              <a:gd name="connsiteY2-1158" fmla="*/ 2067872 h 2417091"/>
              <a:gd name="connsiteX3-1159" fmla="*/ 8168236 w 8226128"/>
              <a:gd name="connsiteY3-1160" fmla="*/ 701968 h 2417091"/>
              <a:gd name="connsiteX4-1161" fmla="*/ 7814288 w 8226128"/>
              <a:gd name="connsiteY4-1162" fmla="*/ 321816 h 2417091"/>
              <a:gd name="connsiteX5-1163" fmla="*/ 1055348 w 8226128"/>
              <a:gd name="connsiteY5-1164" fmla="*/ 320920 h 2417091"/>
              <a:gd name="connsiteX6-1165" fmla="*/ 949133 w 8226128"/>
              <a:gd name="connsiteY6-1166" fmla="*/ 0 h 2417091"/>
              <a:gd name="connsiteX7-1167" fmla="*/ 825082 w 8226128"/>
              <a:gd name="connsiteY7-1168" fmla="*/ 323892 h 2417091"/>
              <a:gd name="connsiteX8-1169" fmla="*/ 273701 w 8226128"/>
              <a:gd name="connsiteY8-1170" fmla="*/ 352220 h 2417091"/>
              <a:gd name="connsiteX9-1171" fmla="*/ 42601 w 8226128"/>
              <a:gd name="connsiteY9-1172" fmla="*/ 655304 h 2417091"/>
              <a:gd name="connsiteX10-1173" fmla="*/ 18474 w 8226128"/>
              <a:gd name="connsiteY10-1174" fmla="*/ 2063059 h 2417091"/>
              <a:gd name="connsiteX11-1175" fmla="*/ 354347 w 8226128"/>
              <a:gd name="connsiteY11-1176" fmla="*/ 2417091 h 2417091"/>
              <a:gd name="connsiteX0-1177" fmla="*/ 354347 w 8226128"/>
              <a:gd name="connsiteY0-1178" fmla="*/ 2417091 h 2417091"/>
              <a:gd name="connsiteX1-1179" fmla="*/ 7905728 w 8226128"/>
              <a:gd name="connsiteY1-1180" fmla="*/ 2417091 h 2417091"/>
              <a:gd name="connsiteX2-1181" fmla="*/ 8222049 w 8226128"/>
              <a:gd name="connsiteY2-1182" fmla="*/ 2067872 h 2417091"/>
              <a:gd name="connsiteX3-1183" fmla="*/ 8168236 w 8226128"/>
              <a:gd name="connsiteY3-1184" fmla="*/ 701968 h 2417091"/>
              <a:gd name="connsiteX4-1185" fmla="*/ 7814288 w 8226128"/>
              <a:gd name="connsiteY4-1186" fmla="*/ 321816 h 2417091"/>
              <a:gd name="connsiteX5-1187" fmla="*/ 1055348 w 8226128"/>
              <a:gd name="connsiteY5-1188" fmla="*/ 320920 h 2417091"/>
              <a:gd name="connsiteX6-1189" fmla="*/ 949133 w 8226128"/>
              <a:gd name="connsiteY6-1190" fmla="*/ 0 h 2417091"/>
              <a:gd name="connsiteX7-1191" fmla="*/ 825082 w 8226128"/>
              <a:gd name="connsiteY7-1192" fmla="*/ 323892 h 2417091"/>
              <a:gd name="connsiteX8-1193" fmla="*/ 273701 w 8226128"/>
              <a:gd name="connsiteY8-1194" fmla="*/ 352220 h 2417091"/>
              <a:gd name="connsiteX9-1195" fmla="*/ 42601 w 8226128"/>
              <a:gd name="connsiteY9-1196" fmla="*/ 655304 h 2417091"/>
              <a:gd name="connsiteX10-1197" fmla="*/ 18474 w 8226128"/>
              <a:gd name="connsiteY10-1198" fmla="*/ 2063059 h 2417091"/>
              <a:gd name="connsiteX11-1199" fmla="*/ 354347 w 8226128"/>
              <a:gd name="connsiteY11-1200" fmla="*/ 2417091 h 2417091"/>
              <a:gd name="connsiteX0-1201" fmla="*/ 354347 w 8226128"/>
              <a:gd name="connsiteY0-1202" fmla="*/ 2417091 h 2417091"/>
              <a:gd name="connsiteX1-1203" fmla="*/ 7905728 w 8226128"/>
              <a:gd name="connsiteY1-1204" fmla="*/ 2417091 h 2417091"/>
              <a:gd name="connsiteX2-1205" fmla="*/ 8222049 w 8226128"/>
              <a:gd name="connsiteY2-1206" fmla="*/ 2067872 h 2417091"/>
              <a:gd name="connsiteX3-1207" fmla="*/ 8168236 w 8226128"/>
              <a:gd name="connsiteY3-1208" fmla="*/ 701968 h 2417091"/>
              <a:gd name="connsiteX4-1209" fmla="*/ 7814288 w 8226128"/>
              <a:gd name="connsiteY4-1210" fmla="*/ 321816 h 2417091"/>
              <a:gd name="connsiteX5-1211" fmla="*/ 1536793 w 8226128"/>
              <a:gd name="connsiteY5-1212" fmla="*/ 320920 h 2417091"/>
              <a:gd name="connsiteX6-1213" fmla="*/ 949133 w 8226128"/>
              <a:gd name="connsiteY6-1214" fmla="*/ 0 h 2417091"/>
              <a:gd name="connsiteX7-1215" fmla="*/ 825082 w 8226128"/>
              <a:gd name="connsiteY7-1216" fmla="*/ 323892 h 2417091"/>
              <a:gd name="connsiteX8-1217" fmla="*/ 273701 w 8226128"/>
              <a:gd name="connsiteY8-1218" fmla="*/ 352220 h 2417091"/>
              <a:gd name="connsiteX9-1219" fmla="*/ 42601 w 8226128"/>
              <a:gd name="connsiteY9-1220" fmla="*/ 655304 h 2417091"/>
              <a:gd name="connsiteX10-1221" fmla="*/ 18474 w 8226128"/>
              <a:gd name="connsiteY10-1222" fmla="*/ 2063059 h 2417091"/>
              <a:gd name="connsiteX11-1223" fmla="*/ 354347 w 8226128"/>
              <a:gd name="connsiteY11-1224" fmla="*/ 2417091 h 2417091"/>
              <a:gd name="connsiteX0-1225" fmla="*/ 354347 w 8226128"/>
              <a:gd name="connsiteY0-1226" fmla="*/ 2417091 h 2417091"/>
              <a:gd name="connsiteX1-1227" fmla="*/ 7905728 w 8226128"/>
              <a:gd name="connsiteY1-1228" fmla="*/ 2417091 h 2417091"/>
              <a:gd name="connsiteX2-1229" fmla="*/ 8222049 w 8226128"/>
              <a:gd name="connsiteY2-1230" fmla="*/ 2067872 h 2417091"/>
              <a:gd name="connsiteX3-1231" fmla="*/ 8168236 w 8226128"/>
              <a:gd name="connsiteY3-1232" fmla="*/ 701968 h 2417091"/>
              <a:gd name="connsiteX4-1233" fmla="*/ 7814288 w 8226128"/>
              <a:gd name="connsiteY4-1234" fmla="*/ 321816 h 2417091"/>
              <a:gd name="connsiteX5-1235" fmla="*/ 1536793 w 8226128"/>
              <a:gd name="connsiteY5-1236" fmla="*/ 320920 h 2417091"/>
              <a:gd name="connsiteX6-1237" fmla="*/ 949133 w 8226128"/>
              <a:gd name="connsiteY6-1238" fmla="*/ 0 h 2417091"/>
              <a:gd name="connsiteX7-1239" fmla="*/ 1175225 w 8226128"/>
              <a:gd name="connsiteY7-1240" fmla="*/ 323892 h 2417091"/>
              <a:gd name="connsiteX8-1241" fmla="*/ 273701 w 8226128"/>
              <a:gd name="connsiteY8-1242" fmla="*/ 352220 h 2417091"/>
              <a:gd name="connsiteX9-1243" fmla="*/ 42601 w 8226128"/>
              <a:gd name="connsiteY9-1244" fmla="*/ 655304 h 2417091"/>
              <a:gd name="connsiteX10-1245" fmla="*/ 18474 w 8226128"/>
              <a:gd name="connsiteY10-1246" fmla="*/ 2063059 h 2417091"/>
              <a:gd name="connsiteX11-1247" fmla="*/ 354347 w 8226128"/>
              <a:gd name="connsiteY11-1248" fmla="*/ 2417091 h 2417091"/>
              <a:gd name="connsiteX0-1249" fmla="*/ 354347 w 8226128"/>
              <a:gd name="connsiteY0-1250" fmla="*/ 2417091 h 2417091"/>
              <a:gd name="connsiteX1-1251" fmla="*/ 7905728 w 8226128"/>
              <a:gd name="connsiteY1-1252" fmla="*/ 2417091 h 2417091"/>
              <a:gd name="connsiteX2-1253" fmla="*/ 8222049 w 8226128"/>
              <a:gd name="connsiteY2-1254" fmla="*/ 2067872 h 2417091"/>
              <a:gd name="connsiteX3-1255" fmla="*/ 8168236 w 8226128"/>
              <a:gd name="connsiteY3-1256" fmla="*/ 701968 h 2417091"/>
              <a:gd name="connsiteX4-1257" fmla="*/ 7814288 w 8226128"/>
              <a:gd name="connsiteY4-1258" fmla="*/ 321816 h 2417091"/>
              <a:gd name="connsiteX5-1259" fmla="*/ 1536793 w 8226128"/>
              <a:gd name="connsiteY5-1260" fmla="*/ 320920 h 2417091"/>
              <a:gd name="connsiteX6-1261" fmla="*/ 949133 w 8226128"/>
              <a:gd name="connsiteY6-1262" fmla="*/ 0 h 2417091"/>
              <a:gd name="connsiteX7-1263" fmla="*/ 1236500 w 8226128"/>
              <a:gd name="connsiteY7-1264" fmla="*/ 323892 h 2417091"/>
              <a:gd name="connsiteX8-1265" fmla="*/ 273701 w 8226128"/>
              <a:gd name="connsiteY8-1266" fmla="*/ 352220 h 2417091"/>
              <a:gd name="connsiteX9-1267" fmla="*/ 42601 w 8226128"/>
              <a:gd name="connsiteY9-1268" fmla="*/ 655304 h 2417091"/>
              <a:gd name="connsiteX10-1269" fmla="*/ 18474 w 8226128"/>
              <a:gd name="connsiteY10-1270" fmla="*/ 2063059 h 2417091"/>
              <a:gd name="connsiteX11-1271" fmla="*/ 354347 w 8226128"/>
              <a:gd name="connsiteY11-1272" fmla="*/ 2417091 h 2417091"/>
              <a:gd name="connsiteX0-1273" fmla="*/ 354347 w 8226128"/>
              <a:gd name="connsiteY0-1274" fmla="*/ 2477899 h 2477899"/>
              <a:gd name="connsiteX1-1275" fmla="*/ 7905728 w 8226128"/>
              <a:gd name="connsiteY1-1276" fmla="*/ 2477899 h 2477899"/>
              <a:gd name="connsiteX2-1277" fmla="*/ 8222049 w 8226128"/>
              <a:gd name="connsiteY2-1278" fmla="*/ 2128680 h 2477899"/>
              <a:gd name="connsiteX3-1279" fmla="*/ 8168236 w 8226128"/>
              <a:gd name="connsiteY3-1280" fmla="*/ 762776 h 2477899"/>
              <a:gd name="connsiteX4-1281" fmla="*/ 7814288 w 8226128"/>
              <a:gd name="connsiteY4-1282" fmla="*/ 382624 h 2477899"/>
              <a:gd name="connsiteX5-1283" fmla="*/ 1536793 w 8226128"/>
              <a:gd name="connsiteY5-1284" fmla="*/ 381728 h 2477899"/>
              <a:gd name="connsiteX6-1285" fmla="*/ 1360549 w 8226128"/>
              <a:gd name="connsiteY6-1286" fmla="*/ 0 h 2477899"/>
              <a:gd name="connsiteX7-1287" fmla="*/ 1236500 w 8226128"/>
              <a:gd name="connsiteY7-1288" fmla="*/ 384700 h 2477899"/>
              <a:gd name="connsiteX8-1289" fmla="*/ 273701 w 8226128"/>
              <a:gd name="connsiteY8-1290" fmla="*/ 413028 h 2477899"/>
              <a:gd name="connsiteX9-1291" fmla="*/ 42601 w 8226128"/>
              <a:gd name="connsiteY9-1292" fmla="*/ 716112 h 2477899"/>
              <a:gd name="connsiteX10-1293" fmla="*/ 18474 w 8226128"/>
              <a:gd name="connsiteY10-1294" fmla="*/ 2123867 h 2477899"/>
              <a:gd name="connsiteX11-1295" fmla="*/ 354347 w 8226128"/>
              <a:gd name="connsiteY11-1296" fmla="*/ 2477899 h 2477899"/>
              <a:gd name="connsiteX0-1297" fmla="*/ 354347 w 8226128"/>
              <a:gd name="connsiteY0-1298" fmla="*/ 2477899 h 2477899"/>
              <a:gd name="connsiteX1-1299" fmla="*/ 7905728 w 8226128"/>
              <a:gd name="connsiteY1-1300" fmla="*/ 2477899 h 2477899"/>
              <a:gd name="connsiteX2-1301" fmla="*/ 8222049 w 8226128"/>
              <a:gd name="connsiteY2-1302" fmla="*/ 2128680 h 2477899"/>
              <a:gd name="connsiteX3-1303" fmla="*/ 8168236 w 8226128"/>
              <a:gd name="connsiteY3-1304" fmla="*/ 762776 h 2477899"/>
              <a:gd name="connsiteX4-1305" fmla="*/ 7814288 w 8226128"/>
              <a:gd name="connsiteY4-1306" fmla="*/ 382624 h 2477899"/>
              <a:gd name="connsiteX5-1307" fmla="*/ 1536793 w 8226128"/>
              <a:gd name="connsiteY5-1308" fmla="*/ 381728 h 2477899"/>
              <a:gd name="connsiteX6-1309" fmla="*/ 1413071 w 8226128"/>
              <a:gd name="connsiteY6-1310" fmla="*/ 0 h 2477899"/>
              <a:gd name="connsiteX7-1311" fmla="*/ 1236500 w 8226128"/>
              <a:gd name="connsiteY7-1312" fmla="*/ 384700 h 2477899"/>
              <a:gd name="connsiteX8-1313" fmla="*/ 273701 w 8226128"/>
              <a:gd name="connsiteY8-1314" fmla="*/ 413028 h 2477899"/>
              <a:gd name="connsiteX9-1315" fmla="*/ 42601 w 8226128"/>
              <a:gd name="connsiteY9-1316" fmla="*/ 716112 h 2477899"/>
              <a:gd name="connsiteX10-1317" fmla="*/ 18474 w 8226128"/>
              <a:gd name="connsiteY10-1318" fmla="*/ 2123867 h 2477899"/>
              <a:gd name="connsiteX11-1319" fmla="*/ 354347 w 8226128"/>
              <a:gd name="connsiteY11-1320" fmla="*/ 2477899 h 2477899"/>
              <a:gd name="connsiteX0-1321" fmla="*/ 354347 w 8226128"/>
              <a:gd name="connsiteY0-1322" fmla="*/ 2477899 h 2477899"/>
              <a:gd name="connsiteX1-1323" fmla="*/ 7905728 w 8226128"/>
              <a:gd name="connsiteY1-1324" fmla="*/ 2477899 h 2477899"/>
              <a:gd name="connsiteX2-1325" fmla="*/ 8222049 w 8226128"/>
              <a:gd name="connsiteY2-1326" fmla="*/ 2128680 h 2477899"/>
              <a:gd name="connsiteX3-1327" fmla="*/ 8168236 w 8226128"/>
              <a:gd name="connsiteY3-1328" fmla="*/ 762776 h 2477899"/>
              <a:gd name="connsiteX4-1329" fmla="*/ 7814288 w 8226128"/>
              <a:gd name="connsiteY4-1330" fmla="*/ 382624 h 2477899"/>
              <a:gd name="connsiteX5-1331" fmla="*/ 1580560 w 8226128"/>
              <a:gd name="connsiteY5-1332" fmla="*/ 381727 h 2477899"/>
              <a:gd name="connsiteX6-1333" fmla="*/ 1413071 w 8226128"/>
              <a:gd name="connsiteY6-1334" fmla="*/ 0 h 2477899"/>
              <a:gd name="connsiteX7-1335" fmla="*/ 1236500 w 8226128"/>
              <a:gd name="connsiteY7-1336" fmla="*/ 384700 h 2477899"/>
              <a:gd name="connsiteX8-1337" fmla="*/ 273701 w 8226128"/>
              <a:gd name="connsiteY8-1338" fmla="*/ 413028 h 2477899"/>
              <a:gd name="connsiteX9-1339" fmla="*/ 42601 w 8226128"/>
              <a:gd name="connsiteY9-1340" fmla="*/ 716112 h 2477899"/>
              <a:gd name="connsiteX10-1341" fmla="*/ 18474 w 8226128"/>
              <a:gd name="connsiteY10-1342" fmla="*/ 2123867 h 2477899"/>
              <a:gd name="connsiteX11-1343" fmla="*/ 354347 w 8226128"/>
              <a:gd name="connsiteY11-1344" fmla="*/ 2477899 h 2477899"/>
              <a:gd name="connsiteX0-1345" fmla="*/ 354347 w 8226128"/>
              <a:gd name="connsiteY0-1346" fmla="*/ 2477899 h 2477899"/>
              <a:gd name="connsiteX1-1347" fmla="*/ 7905728 w 8226128"/>
              <a:gd name="connsiteY1-1348" fmla="*/ 2477899 h 2477899"/>
              <a:gd name="connsiteX2-1349" fmla="*/ 8222049 w 8226128"/>
              <a:gd name="connsiteY2-1350" fmla="*/ 2128680 h 2477899"/>
              <a:gd name="connsiteX3-1351" fmla="*/ 8168236 w 8226128"/>
              <a:gd name="connsiteY3-1352" fmla="*/ 762776 h 2477899"/>
              <a:gd name="connsiteX4-1353" fmla="*/ 7814288 w 8226128"/>
              <a:gd name="connsiteY4-1354" fmla="*/ 382624 h 2477899"/>
              <a:gd name="connsiteX5-1355" fmla="*/ 1580560 w 8226128"/>
              <a:gd name="connsiteY5-1356" fmla="*/ 381727 h 2477899"/>
              <a:gd name="connsiteX6-1357" fmla="*/ 1413071 w 8226128"/>
              <a:gd name="connsiteY6-1358" fmla="*/ 0 h 2477899"/>
              <a:gd name="connsiteX7-1359" fmla="*/ 1297775 w 8226128"/>
              <a:gd name="connsiteY7-1360" fmla="*/ 384700 h 2477899"/>
              <a:gd name="connsiteX8-1361" fmla="*/ 273701 w 8226128"/>
              <a:gd name="connsiteY8-1362" fmla="*/ 413028 h 2477899"/>
              <a:gd name="connsiteX9-1363" fmla="*/ 42601 w 8226128"/>
              <a:gd name="connsiteY9-1364" fmla="*/ 716112 h 2477899"/>
              <a:gd name="connsiteX10-1365" fmla="*/ 18474 w 8226128"/>
              <a:gd name="connsiteY10-1366" fmla="*/ 2123867 h 2477899"/>
              <a:gd name="connsiteX11-1367" fmla="*/ 354347 w 8226128"/>
              <a:gd name="connsiteY11-1368" fmla="*/ 2477899 h 2477899"/>
              <a:gd name="connsiteX0-1369" fmla="*/ 354347 w 8226128"/>
              <a:gd name="connsiteY0-1370" fmla="*/ 2477899 h 2477899"/>
              <a:gd name="connsiteX1-1371" fmla="*/ 7905728 w 8226128"/>
              <a:gd name="connsiteY1-1372" fmla="*/ 2477899 h 2477899"/>
              <a:gd name="connsiteX2-1373" fmla="*/ 8222049 w 8226128"/>
              <a:gd name="connsiteY2-1374" fmla="*/ 2128680 h 2477899"/>
              <a:gd name="connsiteX3-1375" fmla="*/ 8168236 w 8226128"/>
              <a:gd name="connsiteY3-1376" fmla="*/ 762776 h 2477899"/>
              <a:gd name="connsiteX4-1377" fmla="*/ 7814288 w 8226128"/>
              <a:gd name="connsiteY4-1378" fmla="*/ 382624 h 2477899"/>
              <a:gd name="connsiteX5-1379" fmla="*/ 1571807 w 8226128"/>
              <a:gd name="connsiteY5-1380" fmla="*/ 381727 h 2477899"/>
              <a:gd name="connsiteX6-1381" fmla="*/ 1413071 w 8226128"/>
              <a:gd name="connsiteY6-1382" fmla="*/ 0 h 2477899"/>
              <a:gd name="connsiteX7-1383" fmla="*/ 1297775 w 8226128"/>
              <a:gd name="connsiteY7-1384" fmla="*/ 384700 h 2477899"/>
              <a:gd name="connsiteX8-1385" fmla="*/ 273701 w 8226128"/>
              <a:gd name="connsiteY8-1386" fmla="*/ 413028 h 2477899"/>
              <a:gd name="connsiteX9-1387" fmla="*/ 42601 w 8226128"/>
              <a:gd name="connsiteY9-1388" fmla="*/ 716112 h 2477899"/>
              <a:gd name="connsiteX10-1389" fmla="*/ 18474 w 8226128"/>
              <a:gd name="connsiteY10-1390" fmla="*/ 2123867 h 2477899"/>
              <a:gd name="connsiteX11-1391" fmla="*/ 354347 w 8226128"/>
              <a:gd name="connsiteY11-1392" fmla="*/ 2477899 h 2477899"/>
              <a:gd name="connsiteX0-1393" fmla="*/ 354347 w 8226128"/>
              <a:gd name="connsiteY0-1394" fmla="*/ 2477899 h 2477899"/>
              <a:gd name="connsiteX1-1395" fmla="*/ 7905728 w 8226128"/>
              <a:gd name="connsiteY1-1396" fmla="*/ 2477899 h 2477899"/>
              <a:gd name="connsiteX2-1397" fmla="*/ 8222049 w 8226128"/>
              <a:gd name="connsiteY2-1398" fmla="*/ 2128680 h 2477899"/>
              <a:gd name="connsiteX3-1399" fmla="*/ 8168236 w 8226128"/>
              <a:gd name="connsiteY3-1400" fmla="*/ 762776 h 2477899"/>
              <a:gd name="connsiteX4-1401" fmla="*/ 7814288 w 8226128"/>
              <a:gd name="connsiteY4-1402" fmla="*/ 382624 h 2477899"/>
              <a:gd name="connsiteX5-1403" fmla="*/ 1571807 w 8226128"/>
              <a:gd name="connsiteY5-1404" fmla="*/ 381727 h 2477899"/>
              <a:gd name="connsiteX6-1405" fmla="*/ 1439332 w 8226128"/>
              <a:gd name="connsiteY6-1406" fmla="*/ 0 h 2477899"/>
              <a:gd name="connsiteX7-1407" fmla="*/ 1297775 w 8226128"/>
              <a:gd name="connsiteY7-1408" fmla="*/ 384700 h 2477899"/>
              <a:gd name="connsiteX8-1409" fmla="*/ 273701 w 8226128"/>
              <a:gd name="connsiteY8-1410" fmla="*/ 413028 h 2477899"/>
              <a:gd name="connsiteX9-1411" fmla="*/ 42601 w 8226128"/>
              <a:gd name="connsiteY9-1412" fmla="*/ 716112 h 2477899"/>
              <a:gd name="connsiteX10-1413" fmla="*/ 18474 w 8226128"/>
              <a:gd name="connsiteY10-1414" fmla="*/ 2123867 h 2477899"/>
              <a:gd name="connsiteX11-1415" fmla="*/ 354347 w 8226128"/>
              <a:gd name="connsiteY11-1416" fmla="*/ 2477899 h 2477899"/>
              <a:gd name="connsiteX0-1417" fmla="*/ 354347 w 8226128"/>
              <a:gd name="connsiteY0-1418" fmla="*/ 2462697 h 2462697"/>
              <a:gd name="connsiteX1-1419" fmla="*/ 7905728 w 8226128"/>
              <a:gd name="connsiteY1-1420" fmla="*/ 2462697 h 2462697"/>
              <a:gd name="connsiteX2-1421" fmla="*/ 8222049 w 8226128"/>
              <a:gd name="connsiteY2-1422" fmla="*/ 2113478 h 2462697"/>
              <a:gd name="connsiteX3-1423" fmla="*/ 8168236 w 8226128"/>
              <a:gd name="connsiteY3-1424" fmla="*/ 747574 h 2462697"/>
              <a:gd name="connsiteX4-1425" fmla="*/ 7814288 w 8226128"/>
              <a:gd name="connsiteY4-1426" fmla="*/ 367422 h 2462697"/>
              <a:gd name="connsiteX5-1427" fmla="*/ 1571807 w 8226128"/>
              <a:gd name="connsiteY5-1428" fmla="*/ 366525 h 2462697"/>
              <a:gd name="connsiteX6-1429" fmla="*/ 1413071 w 8226128"/>
              <a:gd name="connsiteY6-1430" fmla="*/ 0 h 2462697"/>
              <a:gd name="connsiteX7-1431" fmla="*/ 1297775 w 8226128"/>
              <a:gd name="connsiteY7-1432" fmla="*/ 369498 h 2462697"/>
              <a:gd name="connsiteX8-1433" fmla="*/ 273701 w 8226128"/>
              <a:gd name="connsiteY8-1434" fmla="*/ 397826 h 2462697"/>
              <a:gd name="connsiteX9-1435" fmla="*/ 42601 w 8226128"/>
              <a:gd name="connsiteY9-1436" fmla="*/ 700910 h 2462697"/>
              <a:gd name="connsiteX10-1437" fmla="*/ 18474 w 8226128"/>
              <a:gd name="connsiteY10-1438" fmla="*/ 2108665 h 2462697"/>
              <a:gd name="connsiteX11-1439" fmla="*/ 354347 w 8226128"/>
              <a:gd name="connsiteY11-1440" fmla="*/ 2462697 h 2462697"/>
              <a:gd name="connsiteX0-1441" fmla="*/ 354347 w 8226128"/>
              <a:gd name="connsiteY0-1442" fmla="*/ 2462697 h 2462697"/>
              <a:gd name="connsiteX1-1443" fmla="*/ 7905728 w 8226128"/>
              <a:gd name="connsiteY1-1444" fmla="*/ 2462697 h 2462697"/>
              <a:gd name="connsiteX2-1445" fmla="*/ 8222049 w 8226128"/>
              <a:gd name="connsiteY2-1446" fmla="*/ 2113478 h 2462697"/>
              <a:gd name="connsiteX3-1447" fmla="*/ 8168236 w 8226128"/>
              <a:gd name="connsiteY3-1448" fmla="*/ 747574 h 2462697"/>
              <a:gd name="connsiteX4-1449" fmla="*/ 7814288 w 8226128"/>
              <a:gd name="connsiteY4-1450" fmla="*/ 367422 h 2462697"/>
              <a:gd name="connsiteX5-1451" fmla="*/ 1571807 w 8226128"/>
              <a:gd name="connsiteY5-1452" fmla="*/ 366525 h 2462697"/>
              <a:gd name="connsiteX6-1453" fmla="*/ 1430578 w 8226128"/>
              <a:gd name="connsiteY6-1454" fmla="*/ 0 h 2462697"/>
              <a:gd name="connsiteX7-1455" fmla="*/ 1297775 w 8226128"/>
              <a:gd name="connsiteY7-1456" fmla="*/ 369498 h 2462697"/>
              <a:gd name="connsiteX8-1457" fmla="*/ 273701 w 8226128"/>
              <a:gd name="connsiteY8-1458" fmla="*/ 397826 h 2462697"/>
              <a:gd name="connsiteX9-1459" fmla="*/ 42601 w 8226128"/>
              <a:gd name="connsiteY9-1460" fmla="*/ 700910 h 2462697"/>
              <a:gd name="connsiteX10-1461" fmla="*/ 18474 w 8226128"/>
              <a:gd name="connsiteY10-1462" fmla="*/ 2108665 h 2462697"/>
              <a:gd name="connsiteX11-1463" fmla="*/ 354347 w 8226128"/>
              <a:gd name="connsiteY11-1464" fmla="*/ 2462697 h 2462697"/>
              <a:gd name="connsiteX0-1465" fmla="*/ 354347 w 8226128"/>
              <a:gd name="connsiteY0-1466" fmla="*/ 2462697 h 2462697"/>
              <a:gd name="connsiteX1-1467" fmla="*/ 7905728 w 8226128"/>
              <a:gd name="connsiteY1-1468" fmla="*/ 2462697 h 2462697"/>
              <a:gd name="connsiteX2-1469" fmla="*/ 8222049 w 8226128"/>
              <a:gd name="connsiteY2-1470" fmla="*/ 2113478 h 2462697"/>
              <a:gd name="connsiteX3-1471" fmla="*/ 8168236 w 8226128"/>
              <a:gd name="connsiteY3-1472" fmla="*/ 747574 h 2462697"/>
              <a:gd name="connsiteX4-1473" fmla="*/ 7814288 w 8226128"/>
              <a:gd name="connsiteY4-1474" fmla="*/ 367422 h 2462697"/>
              <a:gd name="connsiteX5-1475" fmla="*/ 2447162 w 8226128"/>
              <a:gd name="connsiteY5-1476" fmla="*/ 366525 h 2462697"/>
              <a:gd name="connsiteX6-1477" fmla="*/ 1430578 w 8226128"/>
              <a:gd name="connsiteY6-1478" fmla="*/ 0 h 2462697"/>
              <a:gd name="connsiteX7-1479" fmla="*/ 1297775 w 8226128"/>
              <a:gd name="connsiteY7-1480" fmla="*/ 369498 h 2462697"/>
              <a:gd name="connsiteX8-1481" fmla="*/ 273701 w 8226128"/>
              <a:gd name="connsiteY8-1482" fmla="*/ 397826 h 2462697"/>
              <a:gd name="connsiteX9-1483" fmla="*/ 42601 w 8226128"/>
              <a:gd name="connsiteY9-1484" fmla="*/ 700910 h 2462697"/>
              <a:gd name="connsiteX10-1485" fmla="*/ 18474 w 8226128"/>
              <a:gd name="connsiteY10-1486" fmla="*/ 2108665 h 2462697"/>
              <a:gd name="connsiteX11-1487" fmla="*/ 354347 w 8226128"/>
              <a:gd name="connsiteY11-1488" fmla="*/ 2462697 h 2462697"/>
              <a:gd name="connsiteX0-1489" fmla="*/ 354347 w 8226128"/>
              <a:gd name="connsiteY0-1490" fmla="*/ 2493100 h 2493100"/>
              <a:gd name="connsiteX1-1491" fmla="*/ 7905728 w 8226128"/>
              <a:gd name="connsiteY1-1492" fmla="*/ 2493100 h 2493100"/>
              <a:gd name="connsiteX2-1493" fmla="*/ 8222049 w 8226128"/>
              <a:gd name="connsiteY2-1494" fmla="*/ 2143881 h 2493100"/>
              <a:gd name="connsiteX3-1495" fmla="*/ 8168236 w 8226128"/>
              <a:gd name="connsiteY3-1496" fmla="*/ 777977 h 2493100"/>
              <a:gd name="connsiteX4-1497" fmla="*/ 7814288 w 8226128"/>
              <a:gd name="connsiteY4-1498" fmla="*/ 397825 h 2493100"/>
              <a:gd name="connsiteX5-1499" fmla="*/ 2447162 w 8226128"/>
              <a:gd name="connsiteY5-1500" fmla="*/ 396928 h 2493100"/>
              <a:gd name="connsiteX6-1501" fmla="*/ 2262165 w 8226128"/>
              <a:gd name="connsiteY6-1502" fmla="*/ 0 h 2493100"/>
              <a:gd name="connsiteX7-1503" fmla="*/ 1297775 w 8226128"/>
              <a:gd name="connsiteY7-1504" fmla="*/ 399901 h 2493100"/>
              <a:gd name="connsiteX8-1505" fmla="*/ 273701 w 8226128"/>
              <a:gd name="connsiteY8-1506" fmla="*/ 428229 h 2493100"/>
              <a:gd name="connsiteX9-1507" fmla="*/ 42601 w 8226128"/>
              <a:gd name="connsiteY9-1508" fmla="*/ 731313 h 2493100"/>
              <a:gd name="connsiteX10-1509" fmla="*/ 18474 w 8226128"/>
              <a:gd name="connsiteY10-1510" fmla="*/ 2139068 h 2493100"/>
              <a:gd name="connsiteX11-1511" fmla="*/ 354347 w 8226128"/>
              <a:gd name="connsiteY11-1512" fmla="*/ 2493100 h 2493100"/>
              <a:gd name="connsiteX0-1513" fmla="*/ 354347 w 8226128"/>
              <a:gd name="connsiteY0-1514" fmla="*/ 2493100 h 2493100"/>
              <a:gd name="connsiteX1-1515" fmla="*/ 7905728 w 8226128"/>
              <a:gd name="connsiteY1-1516" fmla="*/ 2493100 h 2493100"/>
              <a:gd name="connsiteX2-1517" fmla="*/ 8222049 w 8226128"/>
              <a:gd name="connsiteY2-1518" fmla="*/ 2143881 h 2493100"/>
              <a:gd name="connsiteX3-1519" fmla="*/ 8168236 w 8226128"/>
              <a:gd name="connsiteY3-1520" fmla="*/ 777977 h 2493100"/>
              <a:gd name="connsiteX4-1521" fmla="*/ 7814288 w 8226128"/>
              <a:gd name="connsiteY4-1522" fmla="*/ 397825 h 2493100"/>
              <a:gd name="connsiteX5-1523" fmla="*/ 2447162 w 8226128"/>
              <a:gd name="connsiteY5-1524" fmla="*/ 396928 h 2493100"/>
              <a:gd name="connsiteX6-1525" fmla="*/ 2262165 w 8226128"/>
              <a:gd name="connsiteY6-1526" fmla="*/ 0 h 2493100"/>
              <a:gd name="connsiteX7-1527" fmla="*/ 2068088 w 8226128"/>
              <a:gd name="connsiteY7-1528" fmla="*/ 399901 h 2493100"/>
              <a:gd name="connsiteX8-1529" fmla="*/ 273701 w 8226128"/>
              <a:gd name="connsiteY8-1530" fmla="*/ 428229 h 2493100"/>
              <a:gd name="connsiteX9-1531" fmla="*/ 42601 w 8226128"/>
              <a:gd name="connsiteY9-1532" fmla="*/ 731313 h 2493100"/>
              <a:gd name="connsiteX10-1533" fmla="*/ 18474 w 8226128"/>
              <a:gd name="connsiteY10-1534" fmla="*/ 2139068 h 2493100"/>
              <a:gd name="connsiteX11-1535" fmla="*/ 354347 w 8226128"/>
              <a:gd name="connsiteY11-1536" fmla="*/ 2493100 h 2493100"/>
              <a:gd name="connsiteX0-1537" fmla="*/ 354347 w 8226128"/>
              <a:gd name="connsiteY0-1538" fmla="*/ 2493100 h 2493100"/>
              <a:gd name="connsiteX1-1539" fmla="*/ 7905728 w 8226128"/>
              <a:gd name="connsiteY1-1540" fmla="*/ 2493100 h 2493100"/>
              <a:gd name="connsiteX2-1541" fmla="*/ 8222049 w 8226128"/>
              <a:gd name="connsiteY2-1542" fmla="*/ 2143881 h 2493100"/>
              <a:gd name="connsiteX3-1543" fmla="*/ 8168236 w 8226128"/>
              <a:gd name="connsiteY3-1544" fmla="*/ 777977 h 2493100"/>
              <a:gd name="connsiteX4-1545" fmla="*/ 7814288 w 8226128"/>
              <a:gd name="connsiteY4-1546" fmla="*/ 397825 h 2493100"/>
              <a:gd name="connsiteX5-1547" fmla="*/ 2447162 w 8226128"/>
              <a:gd name="connsiteY5-1548" fmla="*/ 396928 h 2493100"/>
              <a:gd name="connsiteX6-1549" fmla="*/ 2262165 w 8226128"/>
              <a:gd name="connsiteY6-1550" fmla="*/ 0 h 2493100"/>
              <a:gd name="connsiteX7-1551" fmla="*/ 2094349 w 8226128"/>
              <a:gd name="connsiteY7-1552" fmla="*/ 384698 h 2493100"/>
              <a:gd name="connsiteX8-1553" fmla="*/ 273701 w 8226128"/>
              <a:gd name="connsiteY8-1554" fmla="*/ 428229 h 2493100"/>
              <a:gd name="connsiteX9-1555" fmla="*/ 42601 w 8226128"/>
              <a:gd name="connsiteY9-1556" fmla="*/ 731313 h 2493100"/>
              <a:gd name="connsiteX10-1557" fmla="*/ 18474 w 8226128"/>
              <a:gd name="connsiteY10-1558" fmla="*/ 2139068 h 2493100"/>
              <a:gd name="connsiteX11-1559" fmla="*/ 354347 w 8226128"/>
              <a:gd name="connsiteY11-1560" fmla="*/ 2493100 h 2493100"/>
              <a:gd name="connsiteX0-1561" fmla="*/ 354347 w 8226128"/>
              <a:gd name="connsiteY0-1562" fmla="*/ 2493100 h 2493100"/>
              <a:gd name="connsiteX1-1563" fmla="*/ 7905728 w 8226128"/>
              <a:gd name="connsiteY1-1564" fmla="*/ 2493100 h 2493100"/>
              <a:gd name="connsiteX2-1565" fmla="*/ 8222049 w 8226128"/>
              <a:gd name="connsiteY2-1566" fmla="*/ 2143881 h 2493100"/>
              <a:gd name="connsiteX3-1567" fmla="*/ 8168236 w 8226128"/>
              <a:gd name="connsiteY3-1568" fmla="*/ 777977 h 2493100"/>
              <a:gd name="connsiteX4-1569" fmla="*/ 7814288 w 8226128"/>
              <a:gd name="connsiteY4-1570" fmla="*/ 397825 h 2493100"/>
              <a:gd name="connsiteX5-1571" fmla="*/ 2385888 w 8226128"/>
              <a:gd name="connsiteY5-1572" fmla="*/ 396928 h 2493100"/>
              <a:gd name="connsiteX6-1573" fmla="*/ 2262165 w 8226128"/>
              <a:gd name="connsiteY6-1574" fmla="*/ 0 h 2493100"/>
              <a:gd name="connsiteX7-1575" fmla="*/ 2094349 w 8226128"/>
              <a:gd name="connsiteY7-1576" fmla="*/ 384698 h 2493100"/>
              <a:gd name="connsiteX8-1577" fmla="*/ 273701 w 8226128"/>
              <a:gd name="connsiteY8-1578" fmla="*/ 428229 h 2493100"/>
              <a:gd name="connsiteX9-1579" fmla="*/ 42601 w 8226128"/>
              <a:gd name="connsiteY9-1580" fmla="*/ 731313 h 2493100"/>
              <a:gd name="connsiteX10-1581" fmla="*/ 18474 w 8226128"/>
              <a:gd name="connsiteY10-1582" fmla="*/ 2139068 h 2493100"/>
              <a:gd name="connsiteX11-1583" fmla="*/ 354347 w 8226128"/>
              <a:gd name="connsiteY11-1584" fmla="*/ 2493100 h 2493100"/>
              <a:gd name="connsiteX0-1585" fmla="*/ 354347 w 8226128"/>
              <a:gd name="connsiteY0-1586" fmla="*/ 2477899 h 2477899"/>
              <a:gd name="connsiteX1-1587" fmla="*/ 7905728 w 8226128"/>
              <a:gd name="connsiteY1-1588" fmla="*/ 2477899 h 2477899"/>
              <a:gd name="connsiteX2-1589" fmla="*/ 8222049 w 8226128"/>
              <a:gd name="connsiteY2-1590" fmla="*/ 2128680 h 2477899"/>
              <a:gd name="connsiteX3-1591" fmla="*/ 8168236 w 8226128"/>
              <a:gd name="connsiteY3-1592" fmla="*/ 762776 h 2477899"/>
              <a:gd name="connsiteX4-1593" fmla="*/ 7814288 w 8226128"/>
              <a:gd name="connsiteY4-1594" fmla="*/ 382624 h 2477899"/>
              <a:gd name="connsiteX5-1595" fmla="*/ 2385888 w 8226128"/>
              <a:gd name="connsiteY5-1596" fmla="*/ 381727 h 2477899"/>
              <a:gd name="connsiteX6-1597" fmla="*/ 2244658 w 8226128"/>
              <a:gd name="connsiteY6-1598" fmla="*/ 0 h 2477899"/>
              <a:gd name="connsiteX7-1599" fmla="*/ 2094349 w 8226128"/>
              <a:gd name="connsiteY7-1600" fmla="*/ 369497 h 2477899"/>
              <a:gd name="connsiteX8-1601" fmla="*/ 273701 w 8226128"/>
              <a:gd name="connsiteY8-1602" fmla="*/ 413028 h 2477899"/>
              <a:gd name="connsiteX9-1603" fmla="*/ 42601 w 8226128"/>
              <a:gd name="connsiteY9-1604" fmla="*/ 716112 h 2477899"/>
              <a:gd name="connsiteX10-1605" fmla="*/ 18474 w 8226128"/>
              <a:gd name="connsiteY10-1606" fmla="*/ 2123867 h 2477899"/>
              <a:gd name="connsiteX11-1607" fmla="*/ 354347 w 8226128"/>
              <a:gd name="connsiteY11-1608" fmla="*/ 2477899 h 2477899"/>
              <a:gd name="connsiteX0-1609" fmla="*/ 354347 w 8226128"/>
              <a:gd name="connsiteY0-1610" fmla="*/ 2477899 h 2477899"/>
              <a:gd name="connsiteX1-1611" fmla="*/ 7905728 w 8226128"/>
              <a:gd name="connsiteY1-1612" fmla="*/ 2477899 h 2477899"/>
              <a:gd name="connsiteX2-1613" fmla="*/ 8222049 w 8226128"/>
              <a:gd name="connsiteY2-1614" fmla="*/ 2128680 h 2477899"/>
              <a:gd name="connsiteX3-1615" fmla="*/ 8168236 w 8226128"/>
              <a:gd name="connsiteY3-1616" fmla="*/ 762776 h 2477899"/>
              <a:gd name="connsiteX4-1617" fmla="*/ 7814288 w 8226128"/>
              <a:gd name="connsiteY4-1618" fmla="*/ 382624 h 2477899"/>
              <a:gd name="connsiteX5-1619" fmla="*/ 3253979 w 8226128"/>
              <a:gd name="connsiteY5-1620" fmla="*/ 394503 h 2477899"/>
              <a:gd name="connsiteX6-1621" fmla="*/ 2244658 w 8226128"/>
              <a:gd name="connsiteY6-1622" fmla="*/ 0 h 2477899"/>
              <a:gd name="connsiteX7-1623" fmla="*/ 2094349 w 8226128"/>
              <a:gd name="connsiteY7-1624" fmla="*/ 369497 h 2477899"/>
              <a:gd name="connsiteX8-1625" fmla="*/ 273701 w 8226128"/>
              <a:gd name="connsiteY8-1626" fmla="*/ 413028 h 2477899"/>
              <a:gd name="connsiteX9-1627" fmla="*/ 42601 w 8226128"/>
              <a:gd name="connsiteY9-1628" fmla="*/ 716112 h 2477899"/>
              <a:gd name="connsiteX10-1629" fmla="*/ 18474 w 8226128"/>
              <a:gd name="connsiteY10-1630" fmla="*/ 2123867 h 2477899"/>
              <a:gd name="connsiteX11-1631" fmla="*/ 354347 w 8226128"/>
              <a:gd name="connsiteY11-1632" fmla="*/ 2477899 h 2477899"/>
              <a:gd name="connsiteX0-1633" fmla="*/ 354347 w 8226128"/>
              <a:gd name="connsiteY0-1634" fmla="*/ 2503451 h 2503451"/>
              <a:gd name="connsiteX1-1635" fmla="*/ 7905728 w 8226128"/>
              <a:gd name="connsiteY1-1636" fmla="*/ 2503451 h 2503451"/>
              <a:gd name="connsiteX2-1637" fmla="*/ 8222049 w 8226128"/>
              <a:gd name="connsiteY2-1638" fmla="*/ 2154232 h 2503451"/>
              <a:gd name="connsiteX3-1639" fmla="*/ 8168236 w 8226128"/>
              <a:gd name="connsiteY3-1640" fmla="*/ 788328 h 2503451"/>
              <a:gd name="connsiteX4-1641" fmla="*/ 7814288 w 8226128"/>
              <a:gd name="connsiteY4-1642" fmla="*/ 408176 h 2503451"/>
              <a:gd name="connsiteX5-1643" fmla="*/ 3253979 w 8226128"/>
              <a:gd name="connsiteY5-1644" fmla="*/ 420055 h 2503451"/>
              <a:gd name="connsiteX6-1645" fmla="*/ 3031826 w 8226128"/>
              <a:gd name="connsiteY6-1646" fmla="*/ 0 h 2503451"/>
              <a:gd name="connsiteX7-1647" fmla="*/ 2094349 w 8226128"/>
              <a:gd name="connsiteY7-1648" fmla="*/ 395049 h 2503451"/>
              <a:gd name="connsiteX8-1649" fmla="*/ 273701 w 8226128"/>
              <a:gd name="connsiteY8-1650" fmla="*/ 438580 h 2503451"/>
              <a:gd name="connsiteX9-1651" fmla="*/ 42601 w 8226128"/>
              <a:gd name="connsiteY9-1652" fmla="*/ 741664 h 2503451"/>
              <a:gd name="connsiteX10-1653" fmla="*/ 18474 w 8226128"/>
              <a:gd name="connsiteY10-1654" fmla="*/ 2149419 h 2503451"/>
              <a:gd name="connsiteX11-1655" fmla="*/ 354347 w 8226128"/>
              <a:gd name="connsiteY11-1656" fmla="*/ 2503451 h 2503451"/>
              <a:gd name="connsiteX0-1657" fmla="*/ 354347 w 8226128"/>
              <a:gd name="connsiteY0-1658" fmla="*/ 2503451 h 2503451"/>
              <a:gd name="connsiteX1-1659" fmla="*/ 7905728 w 8226128"/>
              <a:gd name="connsiteY1-1660" fmla="*/ 2503451 h 2503451"/>
              <a:gd name="connsiteX2-1661" fmla="*/ 8222049 w 8226128"/>
              <a:gd name="connsiteY2-1662" fmla="*/ 2154232 h 2503451"/>
              <a:gd name="connsiteX3-1663" fmla="*/ 8168236 w 8226128"/>
              <a:gd name="connsiteY3-1664" fmla="*/ 788328 h 2503451"/>
              <a:gd name="connsiteX4-1665" fmla="*/ 7814288 w 8226128"/>
              <a:gd name="connsiteY4-1666" fmla="*/ 408176 h 2503451"/>
              <a:gd name="connsiteX5-1667" fmla="*/ 3253979 w 8226128"/>
              <a:gd name="connsiteY5-1668" fmla="*/ 420055 h 2503451"/>
              <a:gd name="connsiteX6-1669" fmla="*/ 3031826 w 8226128"/>
              <a:gd name="connsiteY6-1670" fmla="*/ 0 h 2503451"/>
              <a:gd name="connsiteX7-1671" fmla="*/ 2896230 w 8226128"/>
              <a:gd name="connsiteY7-1672" fmla="*/ 395049 h 2503451"/>
              <a:gd name="connsiteX8-1673" fmla="*/ 273701 w 8226128"/>
              <a:gd name="connsiteY8-1674" fmla="*/ 438580 h 2503451"/>
              <a:gd name="connsiteX9-1675" fmla="*/ 42601 w 8226128"/>
              <a:gd name="connsiteY9-1676" fmla="*/ 741664 h 2503451"/>
              <a:gd name="connsiteX10-1677" fmla="*/ 18474 w 8226128"/>
              <a:gd name="connsiteY10-1678" fmla="*/ 2149419 h 2503451"/>
              <a:gd name="connsiteX11-1679" fmla="*/ 354347 w 8226128"/>
              <a:gd name="connsiteY11-1680" fmla="*/ 2503451 h 2503451"/>
              <a:gd name="connsiteX0-1681" fmla="*/ 354347 w 8226128"/>
              <a:gd name="connsiteY0-1682" fmla="*/ 2503451 h 2503451"/>
              <a:gd name="connsiteX1-1683" fmla="*/ 7905728 w 8226128"/>
              <a:gd name="connsiteY1-1684" fmla="*/ 2503451 h 2503451"/>
              <a:gd name="connsiteX2-1685" fmla="*/ 8222049 w 8226128"/>
              <a:gd name="connsiteY2-1686" fmla="*/ 2154232 h 2503451"/>
              <a:gd name="connsiteX3-1687" fmla="*/ 8168236 w 8226128"/>
              <a:gd name="connsiteY3-1688" fmla="*/ 788328 h 2503451"/>
              <a:gd name="connsiteX4-1689" fmla="*/ 7814288 w 8226128"/>
              <a:gd name="connsiteY4-1690" fmla="*/ 408176 h 2503451"/>
              <a:gd name="connsiteX5-1691" fmla="*/ 3128915 w 8226128"/>
              <a:gd name="connsiteY5-1692" fmla="*/ 407279 h 2503451"/>
              <a:gd name="connsiteX6-1693" fmla="*/ 3031826 w 8226128"/>
              <a:gd name="connsiteY6-1694" fmla="*/ 0 h 2503451"/>
              <a:gd name="connsiteX7-1695" fmla="*/ 2896230 w 8226128"/>
              <a:gd name="connsiteY7-1696" fmla="*/ 395049 h 2503451"/>
              <a:gd name="connsiteX8-1697" fmla="*/ 273701 w 8226128"/>
              <a:gd name="connsiteY8-1698" fmla="*/ 438580 h 2503451"/>
              <a:gd name="connsiteX9-1699" fmla="*/ 42601 w 8226128"/>
              <a:gd name="connsiteY9-1700" fmla="*/ 741664 h 2503451"/>
              <a:gd name="connsiteX10-1701" fmla="*/ 18474 w 8226128"/>
              <a:gd name="connsiteY10-1702" fmla="*/ 2149419 h 2503451"/>
              <a:gd name="connsiteX11-1703" fmla="*/ 354347 w 8226128"/>
              <a:gd name="connsiteY11-1704" fmla="*/ 2503451 h 2503451"/>
              <a:gd name="connsiteX0-1705" fmla="*/ 354347 w 8226128"/>
              <a:gd name="connsiteY0-1706" fmla="*/ 2503451 h 2503451"/>
              <a:gd name="connsiteX1-1707" fmla="*/ 7905728 w 8226128"/>
              <a:gd name="connsiteY1-1708" fmla="*/ 2503451 h 2503451"/>
              <a:gd name="connsiteX2-1709" fmla="*/ 8222049 w 8226128"/>
              <a:gd name="connsiteY2-1710" fmla="*/ 2154232 h 2503451"/>
              <a:gd name="connsiteX3-1711" fmla="*/ 8168236 w 8226128"/>
              <a:gd name="connsiteY3-1712" fmla="*/ 788328 h 2503451"/>
              <a:gd name="connsiteX4-1713" fmla="*/ 7814288 w 8226128"/>
              <a:gd name="connsiteY4-1714" fmla="*/ 408176 h 2503451"/>
              <a:gd name="connsiteX5-1715" fmla="*/ 3416357 w 8226128"/>
              <a:gd name="connsiteY5-1716" fmla="*/ 407279 h 2503451"/>
              <a:gd name="connsiteX6-1717" fmla="*/ 3031826 w 8226128"/>
              <a:gd name="connsiteY6-1718" fmla="*/ 0 h 2503451"/>
              <a:gd name="connsiteX7-1719" fmla="*/ 2896230 w 8226128"/>
              <a:gd name="connsiteY7-1720" fmla="*/ 395049 h 2503451"/>
              <a:gd name="connsiteX8-1721" fmla="*/ 273701 w 8226128"/>
              <a:gd name="connsiteY8-1722" fmla="*/ 438580 h 2503451"/>
              <a:gd name="connsiteX9-1723" fmla="*/ 42601 w 8226128"/>
              <a:gd name="connsiteY9-1724" fmla="*/ 741664 h 2503451"/>
              <a:gd name="connsiteX10-1725" fmla="*/ 18474 w 8226128"/>
              <a:gd name="connsiteY10-1726" fmla="*/ 2149419 h 2503451"/>
              <a:gd name="connsiteX11-1727" fmla="*/ 354347 w 8226128"/>
              <a:gd name="connsiteY11-1728" fmla="*/ 2503451 h 2503451"/>
              <a:gd name="connsiteX0-1729" fmla="*/ 354347 w 8226128"/>
              <a:gd name="connsiteY0-1730" fmla="*/ 2503451 h 2503451"/>
              <a:gd name="connsiteX1-1731" fmla="*/ 7905728 w 8226128"/>
              <a:gd name="connsiteY1-1732" fmla="*/ 2503451 h 2503451"/>
              <a:gd name="connsiteX2-1733" fmla="*/ 8222049 w 8226128"/>
              <a:gd name="connsiteY2-1734" fmla="*/ 2154232 h 2503451"/>
              <a:gd name="connsiteX3-1735" fmla="*/ 8168236 w 8226128"/>
              <a:gd name="connsiteY3-1736" fmla="*/ 788328 h 2503451"/>
              <a:gd name="connsiteX4-1737" fmla="*/ 7814288 w 8226128"/>
              <a:gd name="connsiteY4-1738" fmla="*/ 408176 h 2503451"/>
              <a:gd name="connsiteX5-1739" fmla="*/ 3416357 w 8226128"/>
              <a:gd name="connsiteY5-1740" fmla="*/ 407279 h 2503451"/>
              <a:gd name="connsiteX6-1741" fmla="*/ 3031826 w 8226128"/>
              <a:gd name="connsiteY6-1742" fmla="*/ 0 h 2503451"/>
              <a:gd name="connsiteX7-1743" fmla="*/ 3158678 w 8226128"/>
              <a:gd name="connsiteY7-1744" fmla="*/ 395049 h 2503451"/>
              <a:gd name="connsiteX8-1745" fmla="*/ 273701 w 8226128"/>
              <a:gd name="connsiteY8-1746" fmla="*/ 438580 h 2503451"/>
              <a:gd name="connsiteX9-1747" fmla="*/ 42601 w 8226128"/>
              <a:gd name="connsiteY9-1748" fmla="*/ 741664 h 2503451"/>
              <a:gd name="connsiteX10-1749" fmla="*/ 18474 w 8226128"/>
              <a:gd name="connsiteY10-1750" fmla="*/ 2149419 h 2503451"/>
              <a:gd name="connsiteX11-1751" fmla="*/ 354347 w 8226128"/>
              <a:gd name="connsiteY11-1752" fmla="*/ 2503451 h 2503451"/>
              <a:gd name="connsiteX0-1753" fmla="*/ 354347 w 8226128"/>
              <a:gd name="connsiteY0-1754" fmla="*/ 2491767 h 2491767"/>
              <a:gd name="connsiteX1-1755" fmla="*/ 7905728 w 8226128"/>
              <a:gd name="connsiteY1-1756" fmla="*/ 2491767 h 2491767"/>
              <a:gd name="connsiteX2-1757" fmla="*/ 8222049 w 8226128"/>
              <a:gd name="connsiteY2-1758" fmla="*/ 2142548 h 2491767"/>
              <a:gd name="connsiteX3-1759" fmla="*/ 8168236 w 8226128"/>
              <a:gd name="connsiteY3-1760" fmla="*/ 776644 h 2491767"/>
              <a:gd name="connsiteX4-1761" fmla="*/ 7814288 w 8226128"/>
              <a:gd name="connsiteY4-1762" fmla="*/ 396492 h 2491767"/>
              <a:gd name="connsiteX5-1763" fmla="*/ 3416357 w 8226128"/>
              <a:gd name="connsiteY5-1764" fmla="*/ 395595 h 2491767"/>
              <a:gd name="connsiteX6-1765" fmla="*/ 3281776 w 8226128"/>
              <a:gd name="connsiteY6-1766" fmla="*/ 0 h 2491767"/>
              <a:gd name="connsiteX7-1767" fmla="*/ 3158678 w 8226128"/>
              <a:gd name="connsiteY7-1768" fmla="*/ 383365 h 2491767"/>
              <a:gd name="connsiteX8-1769" fmla="*/ 273701 w 8226128"/>
              <a:gd name="connsiteY8-1770" fmla="*/ 426896 h 2491767"/>
              <a:gd name="connsiteX9-1771" fmla="*/ 42601 w 8226128"/>
              <a:gd name="connsiteY9-1772" fmla="*/ 729980 h 2491767"/>
              <a:gd name="connsiteX10-1773" fmla="*/ 18474 w 8226128"/>
              <a:gd name="connsiteY10-1774" fmla="*/ 2137735 h 2491767"/>
              <a:gd name="connsiteX11-1775" fmla="*/ 354347 w 8226128"/>
              <a:gd name="connsiteY11-1776" fmla="*/ 2491767 h 2491767"/>
              <a:gd name="connsiteX0-1777" fmla="*/ 354347 w 8226128"/>
              <a:gd name="connsiteY0-1778" fmla="*/ 2480083 h 2480083"/>
              <a:gd name="connsiteX1-1779" fmla="*/ 7905728 w 8226128"/>
              <a:gd name="connsiteY1-1780" fmla="*/ 2480083 h 2480083"/>
              <a:gd name="connsiteX2-1781" fmla="*/ 8222049 w 8226128"/>
              <a:gd name="connsiteY2-1782" fmla="*/ 2130864 h 2480083"/>
              <a:gd name="connsiteX3-1783" fmla="*/ 8168236 w 8226128"/>
              <a:gd name="connsiteY3-1784" fmla="*/ 764960 h 2480083"/>
              <a:gd name="connsiteX4-1785" fmla="*/ 7814288 w 8226128"/>
              <a:gd name="connsiteY4-1786" fmla="*/ 384808 h 2480083"/>
              <a:gd name="connsiteX5-1787" fmla="*/ 3416357 w 8226128"/>
              <a:gd name="connsiteY5-1788" fmla="*/ 383911 h 2480083"/>
              <a:gd name="connsiteX6-1789" fmla="*/ 3288025 w 8226128"/>
              <a:gd name="connsiteY6-1790" fmla="*/ 0 h 2480083"/>
              <a:gd name="connsiteX7-1791" fmla="*/ 3158678 w 8226128"/>
              <a:gd name="connsiteY7-1792" fmla="*/ 371681 h 2480083"/>
              <a:gd name="connsiteX8-1793" fmla="*/ 273701 w 8226128"/>
              <a:gd name="connsiteY8-1794" fmla="*/ 415212 h 2480083"/>
              <a:gd name="connsiteX9-1795" fmla="*/ 42601 w 8226128"/>
              <a:gd name="connsiteY9-1796" fmla="*/ 718296 h 2480083"/>
              <a:gd name="connsiteX10-1797" fmla="*/ 18474 w 8226128"/>
              <a:gd name="connsiteY10-1798" fmla="*/ 2126051 h 2480083"/>
              <a:gd name="connsiteX11-1799" fmla="*/ 354347 w 8226128"/>
              <a:gd name="connsiteY11-1800" fmla="*/ 2480083 h 2480083"/>
              <a:gd name="connsiteX0-1801" fmla="*/ 354347 w 8226128"/>
              <a:gd name="connsiteY0-1802" fmla="*/ 2374927 h 2374927"/>
              <a:gd name="connsiteX1-1803" fmla="*/ 7905728 w 8226128"/>
              <a:gd name="connsiteY1-1804" fmla="*/ 2374927 h 2374927"/>
              <a:gd name="connsiteX2-1805" fmla="*/ 8222049 w 8226128"/>
              <a:gd name="connsiteY2-1806" fmla="*/ 2025708 h 2374927"/>
              <a:gd name="connsiteX3-1807" fmla="*/ 8168236 w 8226128"/>
              <a:gd name="connsiteY3-1808" fmla="*/ 659804 h 2374927"/>
              <a:gd name="connsiteX4-1809" fmla="*/ 7814288 w 8226128"/>
              <a:gd name="connsiteY4-1810" fmla="*/ 279652 h 2374927"/>
              <a:gd name="connsiteX5-1811" fmla="*/ 3416357 w 8226128"/>
              <a:gd name="connsiteY5-1812" fmla="*/ 278755 h 2374927"/>
              <a:gd name="connsiteX6-1813" fmla="*/ 3306771 w 8226128"/>
              <a:gd name="connsiteY6-1814" fmla="*/ 0 h 2374927"/>
              <a:gd name="connsiteX7-1815" fmla="*/ 3158678 w 8226128"/>
              <a:gd name="connsiteY7-1816" fmla="*/ 266525 h 2374927"/>
              <a:gd name="connsiteX8-1817" fmla="*/ 273701 w 8226128"/>
              <a:gd name="connsiteY8-1818" fmla="*/ 310056 h 2374927"/>
              <a:gd name="connsiteX9-1819" fmla="*/ 42601 w 8226128"/>
              <a:gd name="connsiteY9-1820" fmla="*/ 613140 h 2374927"/>
              <a:gd name="connsiteX10-1821" fmla="*/ 18474 w 8226128"/>
              <a:gd name="connsiteY10-1822" fmla="*/ 2020895 h 2374927"/>
              <a:gd name="connsiteX11-1823" fmla="*/ 354347 w 8226128"/>
              <a:gd name="connsiteY11-1824" fmla="*/ 2374927 h 2374927"/>
              <a:gd name="connsiteX0-1825" fmla="*/ 354347 w 8226128"/>
              <a:gd name="connsiteY0-1826" fmla="*/ 2445031 h 2445031"/>
              <a:gd name="connsiteX1-1827" fmla="*/ 7905728 w 8226128"/>
              <a:gd name="connsiteY1-1828" fmla="*/ 2445031 h 2445031"/>
              <a:gd name="connsiteX2-1829" fmla="*/ 8222049 w 8226128"/>
              <a:gd name="connsiteY2-1830" fmla="*/ 2095812 h 2445031"/>
              <a:gd name="connsiteX3-1831" fmla="*/ 8168236 w 8226128"/>
              <a:gd name="connsiteY3-1832" fmla="*/ 729908 h 2445031"/>
              <a:gd name="connsiteX4-1833" fmla="*/ 7814288 w 8226128"/>
              <a:gd name="connsiteY4-1834" fmla="*/ 349756 h 2445031"/>
              <a:gd name="connsiteX5-1835" fmla="*/ 3416357 w 8226128"/>
              <a:gd name="connsiteY5-1836" fmla="*/ 348859 h 2445031"/>
              <a:gd name="connsiteX6-1837" fmla="*/ 3294274 w 8226128"/>
              <a:gd name="connsiteY6-1838" fmla="*/ 0 h 2445031"/>
              <a:gd name="connsiteX7-1839" fmla="*/ 3158678 w 8226128"/>
              <a:gd name="connsiteY7-1840" fmla="*/ 336629 h 2445031"/>
              <a:gd name="connsiteX8-1841" fmla="*/ 273701 w 8226128"/>
              <a:gd name="connsiteY8-1842" fmla="*/ 380160 h 2445031"/>
              <a:gd name="connsiteX9-1843" fmla="*/ 42601 w 8226128"/>
              <a:gd name="connsiteY9-1844" fmla="*/ 683244 h 2445031"/>
              <a:gd name="connsiteX10-1845" fmla="*/ 18474 w 8226128"/>
              <a:gd name="connsiteY10-1846" fmla="*/ 2090999 h 2445031"/>
              <a:gd name="connsiteX11-1847" fmla="*/ 354347 w 8226128"/>
              <a:gd name="connsiteY11-1848" fmla="*/ 2445031 h 2445031"/>
              <a:gd name="connsiteX0-1849" fmla="*/ 354347 w 8226128"/>
              <a:gd name="connsiteY0-1850" fmla="*/ 2445031 h 2445031"/>
              <a:gd name="connsiteX1-1851" fmla="*/ 7905728 w 8226128"/>
              <a:gd name="connsiteY1-1852" fmla="*/ 2445031 h 2445031"/>
              <a:gd name="connsiteX2-1853" fmla="*/ 8222049 w 8226128"/>
              <a:gd name="connsiteY2-1854" fmla="*/ 2095812 h 2445031"/>
              <a:gd name="connsiteX3-1855" fmla="*/ 8168236 w 8226128"/>
              <a:gd name="connsiteY3-1856" fmla="*/ 729908 h 2445031"/>
              <a:gd name="connsiteX4-1857" fmla="*/ 7814288 w 8226128"/>
              <a:gd name="connsiteY4-1858" fmla="*/ 349756 h 2445031"/>
              <a:gd name="connsiteX5-1859" fmla="*/ 3416357 w 8226128"/>
              <a:gd name="connsiteY5-1860" fmla="*/ 348859 h 2445031"/>
              <a:gd name="connsiteX6-1861" fmla="*/ 3275528 w 8226128"/>
              <a:gd name="connsiteY6-1862" fmla="*/ 0 h 2445031"/>
              <a:gd name="connsiteX7-1863" fmla="*/ 3158678 w 8226128"/>
              <a:gd name="connsiteY7-1864" fmla="*/ 336629 h 2445031"/>
              <a:gd name="connsiteX8-1865" fmla="*/ 273701 w 8226128"/>
              <a:gd name="connsiteY8-1866" fmla="*/ 380160 h 2445031"/>
              <a:gd name="connsiteX9-1867" fmla="*/ 42601 w 8226128"/>
              <a:gd name="connsiteY9-1868" fmla="*/ 683244 h 2445031"/>
              <a:gd name="connsiteX10-1869" fmla="*/ 18474 w 8226128"/>
              <a:gd name="connsiteY10-1870" fmla="*/ 2090999 h 2445031"/>
              <a:gd name="connsiteX11-1871" fmla="*/ 354347 w 8226128"/>
              <a:gd name="connsiteY11-1872" fmla="*/ 2445031 h 2445031"/>
              <a:gd name="connsiteX0-1873" fmla="*/ 354347 w 8226128"/>
              <a:gd name="connsiteY0-1874" fmla="*/ 2445031 h 2445031"/>
              <a:gd name="connsiteX1-1875" fmla="*/ 7905728 w 8226128"/>
              <a:gd name="connsiteY1-1876" fmla="*/ 2445031 h 2445031"/>
              <a:gd name="connsiteX2-1877" fmla="*/ 8222049 w 8226128"/>
              <a:gd name="connsiteY2-1878" fmla="*/ 2095812 h 2445031"/>
              <a:gd name="connsiteX3-1879" fmla="*/ 8168236 w 8226128"/>
              <a:gd name="connsiteY3-1880" fmla="*/ 729908 h 2445031"/>
              <a:gd name="connsiteX4-1881" fmla="*/ 7814288 w 8226128"/>
              <a:gd name="connsiteY4-1882" fmla="*/ 349756 h 2445031"/>
              <a:gd name="connsiteX5-1883" fmla="*/ 3416357 w 8226128"/>
              <a:gd name="connsiteY5-1884" fmla="*/ 348859 h 2445031"/>
              <a:gd name="connsiteX6-1885" fmla="*/ 3294275 w 8226128"/>
              <a:gd name="connsiteY6-1886" fmla="*/ 0 h 2445031"/>
              <a:gd name="connsiteX7-1887" fmla="*/ 3158678 w 8226128"/>
              <a:gd name="connsiteY7-1888" fmla="*/ 336629 h 2445031"/>
              <a:gd name="connsiteX8-1889" fmla="*/ 273701 w 8226128"/>
              <a:gd name="connsiteY8-1890" fmla="*/ 380160 h 2445031"/>
              <a:gd name="connsiteX9-1891" fmla="*/ 42601 w 8226128"/>
              <a:gd name="connsiteY9-1892" fmla="*/ 683244 h 2445031"/>
              <a:gd name="connsiteX10-1893" fmla="*/ 18474 w 8226128"/>
              <a:gd name="connsiteY10-1894" fmla="*/ 2090999 h 2445031"/>
              <a:gd name="connsiteX11-1895" fmla="*/ 354347 w 8226128"/>
              <a:gd name="connsiteY11-1896" fmla="*/ 2445031 h 244503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</a:cxnLst>
            <a:rect l="l" t="t" r="r" b="b"/>
            <a:pathLst>
              <a:path w="8226128" h="2445031">
                <a:moveTo>
                  <a:pt x="354347" y="2445031"/>
                </a:moveTo>
                <a:lnTo>
                  <a:pt x="7905728" y="2445031"/>
                </a:lnTo>
                <a:cubicBezTo>
                  <a:pt x="8095771" y="2445031"/>
                  <a:pt x="8208713" y="2328713"/>
                  <a:pt x="8222049" y="2095812"/>
                </a:cubicBezTo>
                <a:cubicBezTo>
                  <a:pt x="8234857" y="1664530"/>
                  <a:pt x="8217660" y="1215233"/>
                  <a:pt x="8168236" y="729908"/>
                </a:cubicBezTo>
                <a:cubicBezTo>
                  <a:pt x="8168236" y="537040"/>
                  <a:pt x="8004331" y="349756"/>
                  <a:pt x="7814288" y="349756"/>
                </a:cubicBezTo>
                <a:lnTo>
                  <a:pt x="3416357" y="348859"/>
                </a:lnTo>
                <a:lnTo>
                  <a:pt x="3294275" y="0"/>
                </a:lnTo>
                <a:cubicBezTo>
                  <a:pt x="3219611" y="198631"/>
                  <a:pt x="3242602" y="141334"/>
                  <a:pt x="3158678" y="336629"/>
                </a:cubicBezTo>
                <a:lnTo>
                  <a:pt x="273701" y="380160"/>
                </a:lnTo>
                <a:cubicBezTo>
                  <a:pt x="83658" y="380160"/>
                  <a:pt x="68531" y="443673"/>
                  <a:pt x="42601" y="683244"/>
                </a:cubicBezTo>
                <a:cubicBezTo>
                  <a:pt x="-843" y="1201134"/>
                  <a:pt x="-14865" y="1685434"/>
                  <a:pt x="18474" y="2090999"/>
                </a:cubicBezTo>
                <a:cubicBezTo>
                  <a:pt x="29587" y="2343915"/>
                  <a:pt x="164304" y="2445031"/>
                  <a:pt x="354347" y="2445031"/>
                </a:cubicBezTo>
                <a:close/>
              </a:path>
            </a:pathLst>
          </a:custGeom>
          <a:solidFill>
            <a:srgbClr val="FFDE9B"/>
          </a:solidFill>
          <a:ln w="76200">
            <a:solidFill>
              <a:srgbClr val="604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2" name="副标题 2"/>
          <p:cNvSpPr txBox="1"/>
          <p:nvPr/>
        </p:nvSpPr>
        <p:spPr>
          <a:xfrm>
            <a:off x="982691" y="2217349"/>
            <a:ext cx="3755254" cy="11147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sz="5400" b="1" dirty="0">
                <a:solidFill>
                  <a:srgbClr val="FBA509"/>
                </a:solidFill>
                <a:latin typeface="思源宋体" panose="02020400000000000000" pitchFamily="18" charset="-122"/>
                <a:ea typeface="思源宋体" panose="02020400000000000000" pitchFamily="18" charset="-122"/>
                <a:cs typeface="+mj-cs"/>
              </a:rPr>
              <a:t>干垃圾</a:t>
            </a:r>
            <a:endParaRPr lang="en-US" altLang="zh-CN" sz="5400" b="1" dirty="0">
              <a:solidFill>
                <a:srgbClr val="FBA509"/>
              </a:solidFill>
              <a:latin typeface="思源宋体" panose="02020400000000000000" pitchFamily="18" charset="-122"/>
              <a:ea typeface="思源宋体" panose="02020400000000000000" pitchFamily="18" charset="-122"/>
              <a:cs typeface="+mj-cs"/>
            </a:endParaRPr>
          </a:p>
        </p:txBody>
      </p:sp>
      <p:sp>
        <p:nvSpPr>
          <p:cNvPr id="73" name="副标题 2"/>
          <p:cNvSpPr txBox="1"/>
          <p:nvPr/>
        </p:nvSpPr>
        <p:spPr>
          <a:xfrm>
            <a:off x="4889011" y="2322861"/>
            <a:ext cx="6011478" cy="115775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zh-CN" altLang="en-US" sz="2400" b="1" dirty="0">
                <a:latin typeface="思源宋体" panose="02020400000000000000" pitchFamily="18" charset="-122"/>
                <a:ea typeface="思源宋体" panose="02020400000000000000" pitchFamily="18" charset="-122"/>
                <a:cs typeface="+mj-cs"/>
              </a:rPr>
              <a:t>指除以上三类以为的生活废弃物。</a:t>
            </a:r>
            <a:endParaRPr lang="en-US" altLang="zh-CN" sz="2400" b="1" dirty="0">
              <a:latin typeface="思源宋体" panose="02020400000000000000" pitchFamily="18" charset="-122"/>
              <a:ea typeface="思源宋体" panose="02020400000000000000" pitchFamily="18" charset="-122"/>
              <a:cs typeface="+mj-cs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zh-CN" altLang="en-US" sz="2400" b="1" dirty="0">
                <a:latin typeface="思源宋体" panose="02020400000000000000" pitchFamily="18" charset="-122"/>
                <a:ea typeface="思源宋体" panose="02020400000000000000" pitchFamily="18" charset="-122"/>
                <a:cs typeface="+mj-cs"/>
              </a:rPr>
              <a:t>如：餐巾纸、尿不湿、烟蒂、创可贴、眼镜内裤、头发、旧毛巾等。</a:t>
            </a:r>
            <a:endParaRPr lang="zh-CN" altLang="en-US" sz="2400" b="1" dirty="0">
              <a:latin typeface="思源宋体" panose="02020400000000000000" pitchFamily="18" charset="-122"/>
              <a:ea typeface="思源宋体" panose="02020400000000000000" pitchFamily="18" charset="-122"/>
              <a:cs typeface="+mj-cs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7421634" y="4379193"/>
            <a:ext cx="3512557" cy="1905000"/>
            <a:chOff x="7930822" y="4682878"/>
            <a:chExt cx="3512557" cy="1905000"/>
          </a:xfrm>
        </p:grpSpPr>
        <p:pic>
          <p:nvPicPr>
            <p:cNvPr id="9" name="图形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2795326" flipH="1">
              <a:off x="9891743" y="5423457"/>
              <a:ext cx="875814" cy="729845"/>
            </a:xfrm>
            <a:prstGeom prst="rect">
              <a:avLst/>
            </a:prstGeom>
            <a:scene3d>
              <a:camera prst="isometricRightUp"/>
              <a:lightRig rig="threePt" dir="t"/>
            </a:scene3d>
          </p:spPr>
        </p:pic>
        <p:pic>
          <p:nvPicPr>
            <p:cNvPr id="5" name="图形 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569529" y="4682878"/>
              <a:ext cx="1905000" cy="1905000"/>
            </a:xfrm>
            <a:prstGeom prst="rect">
              <a:avLst/>
            </a:prstGeom>
          </p:spPr>
        </p:pic>
        <p:pic>
          <p:nvPicPr>
            <p:cNvPr id="7" name="图形 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8569529" y="4977078"/>
              <a:ext cx="555376" cy="555376"/>
            </a:xfrm>
            <a:prstGeom prst="rect">
              <a:avLst/>
            </a:prstGeom>
          </p:spPr>
        </p:pic>
        <p:pic>
          <p:nvPicPr>
            <p:cNvPr id="11" name="图形 10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0572559" y="5234210"/>
              <a:ext cx="870820" cy="870820"/>
            </a:xfrm>
            <a:prstGeom prst="rect">
              <a:avLst/>
            </a:prstGeom>
          </p:spPr>
        </p:pic>
        <p:pic>
          <p:nvPicPr>
            <p:cNvPr id="13" name="图形 12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7930822" y="5108606"/>
              <a:ext cx="1079083" cy="1079083"/>
            </a:xfrm>
            <a:prstGeom prst="rect">
              <a:avLst/>
            </a:prstGeom>
          </p:spPr>
        </p:pic>
        <p:grpSp>
          <p:nvGrpSpPr>
            <p:cNvPr id="83" name="组合 82"/>
            <p:cNvGrpSpPr/>
            <p:nvPr/>
          </p:nvGrpSpPr>
          <p:grpSpPr>
            <a:xfrm rot="20220131">
              <a:off x="10958218" y="5761190"/>
              <a:ext cx="422630" cy="265069"/>
              <a:chOff x="10126654" y="4599137"/>
              <a:chExt cx="574877" cy="295943"/>
            </a:xfrm>
          </p:grpSpPr>
          <p:sp>
            <p:nvSpPr>
              <p:cNvPr id="69" name="任意多边形: 形状 68"/>
              <p:cNvSpPr/>
              <p:nvPr/>
            </p:nvSpPr>
            <p:spPr>
              <a:xfrm>
                <a:off x="10141813" y="4769156"/>
                <a:ext cx="130963" cy="108002"/>
              </a:xfrm>
              <a:custGeom>
                <a:avLst/>
                <a:gdLst>
                  <a:gd name="connsiteX0" fmla="*/ 0 w 130963"/>
                  <a:gd name="connsiteY0" fmla="*/ 45922 h 108002"/>
                  <a:gd name="connsiteX1" fmla="*/ 28064 w 130963"/>
                  <a:gd name="connsiteY1" fmla="*/ 108427 h 108002"/>
                  <a:gd name="connsiteX2" fmla="*/ 131388 w 130963"/>
                  <a:gd name="connsiteY2" fmla="*/ 73986 h 108002"/>
                  <a:gd name="connsiteX3" fmla="*/ 103325 w 130963"/>
                  <a:gd name="connsiteY3" fmla="*/ 0 h 108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963" h="108002">
                    <a:moveTo>
                      <a:pt x="0" y="45922"/>
                    </a:moveTo>
                    <a:lnTo>
                      <a:pt x="28064" y="108427"/>
                    </a:lnTo>
                    <a:lnTo>
                      <a:pt x="131388" y="73986"/>
                    </a:lnTo>
                    <a:lnTo>
                      <a:pt x="103325" y="0"/>
                    </a:lnTo>
                    <a:close/>
                  </a:path>
                </a:pathLst>
              </a:custGeom>
              <a:solidFill>
                <a:srgbClr val="FBA509"/>
              </a:solidFill>
              <a:ln w="84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0" name="任意多边形: 形状 69"/>
              <p:cNvSpPr/>
              <p:nvPr/>
            </p:nvSpPr>
            <p:spPr>
              <a:xfrm>
                <a:off x="10126654" y="4599137"/>
                <a:ext cx="574877" cy="295943"/>
              </a:xfrm>
              <a:custGeom>
                <a:avLst/>
                <a:gdLst>
                  <a:gd name="connsiteX0" fmla="*/ 47730 w 574877"/>
                  <a:gd name="connsiteY0" fmla="*/ 296475 h 295942"/>
                  <a:gd name="connsiteX1" fmla="*/ 19836 w 574877"/>
                  <a:gd name="connsiteY1" fmla="*/ 277086 h 295942"/>
                  <a:gd name="connsiteX2" fmla="*/ 1893 w 574877"/>
                  <a:gd name="connsiteY2" fmla="*/ 229123 h 295942"/>
                  <a:gd name="connsiteX3" fmla="*/ 2743 w 574877"/>
                  <a:gd name="connsiteY3" fmla="*/ 206332 h 295942"/>
                  <a:gd name="connsiteX4" fmla="*/ 19411 w 574877"/>
                  <a:gd name="connsiteY4" fmla="*/ 190769 h 295942"/>
                  <a:gd name="connsiteX5" fmla="*/ 445977 w 574877"/>
                  <a:gd name="connsiteY5" fmla="*/ 31402 h 295942"/>
                  <a:gd name="connsiteX6" fmla="*/ 484245 w 574877"/>
                  <a:gd name="connsiteY6" fmla="*/ 48836 h 295942"/>
                  <a:gd name="connsiteX7" fmla="*/ 502189 w 574877"/>
                  <a:gd name="connsiteY7" fmla="*/ 96884 h 295942"/>
                  <a:gd name="connsiteX8" fmla="*/ 501338 w 574877"/>
                  <a:gd name="connsiteY8" fmla="*/ 119675 h 295942"/>
                  <a:gd name="connsiteX9" fmla="*/ 484670 w 574877"/>
                  <a:gd name="connsiteY9" fmla="*/ 135237 h 295942"/>
                  <a:gd name="connsiteX10" fmla="*/ 58105 w 574877"/>
                  <a:gd name="connsiteY10" fmla="*/ 294604 h 295942"/>
                  <a:gd name="connsiteX11" fmla="*/ 47730 w 574877"/>
                  <a:gd name="connsiteY11" fmla="*/ 296475 h 295942"/>
                  <a:gd name="connsiteX12" fmla="*/ 35229 w 574877"/>
                  <a:gd name="connsiteY12" fmla="*/ 221214 h 295942"/>
                  <a:gd name="connsiteX13" fmla="*/ 50196 w 574877"/>
                  <a:gd name="connsiteY13" fmla="*/ 261268 h 295942"/>
                  <a:gd name="connsiteX14" fmla="*/ 468853 w 574877"/>
                  <a:gd name="connsiteY14" fmla="*/ 104878 h 295942"/>
                  <a:gd name="connsiteX15" fmla="*/ 453886 w 574877"/>
                  <a:gd name="connsiteY15" fmla="*/ 64824 h 295942"/>
                  <a:gd name="connsiteX16" fmla="*/ 35229 w 574877"/>
                  <a:gd name="connsiteY16" fmla="*/ 221214 h 295942"/>
                  <a:gd name="connsiteX17" fmla="*/ 472850 w 574877"/>
                  <a:gd name="connsiteY17" fmla="*/ 103432 h 295942"/>
                  <a:gd name="connsiteX18" fmla="*/ 472850 w 574877"/>
                  <a:gd name="connsiteY18" fmla="*/ 103432 h 295942"/>
                  <a:gd name="connsiteX19" fmla="*/ 567415 w 574877"/>
                  <a:gd name="connsiteY19" fmla="*/ 92632 h 295942"/>
                  <a:gd name="connsiteX20" fmla="*/ 561973 w 574877"/>
                  <a:gd name="connsiteY20" fmla="*/ 94758 h 295942"/>
                  <a:gd name="connsiteX21" fmla="*/ 545475 w 574877"/>
                  <a:gd name="connsiteY21" fmla="*/ 87529 h 295942"/>
                  <a:gd name="connsiteX22" fmla="*/ 518942 w 574877"/>
                  <a:gd name="connsiteY22" fmla="*/ 19497 h 295942"/>
                  <a:gd name="connsiteX23" fmla="*/ 526170 w 574877"/>
                  <a:gd name="connsiteY23" fmla="*/ 2999 h 295942"/>
                  <a:gd name="connsiteX24" fmla="*/ 531613 w 574877"/>
                  <a:gd name="connsiteY24" fmla="*/ 873 h 295942"/>
                  <a:gd name="connsiteX25" fmla="*/ 548111 w 574877"/>
                  <a:gd name="connsiteY25" fmla="*/ 8101 h 295942"/>
                  <a:gd name="connsiteX26" fmla="*/ 574644 w 574877"/>
                  <a:gd name="connsiteY26" fmla="*/ 76134 h 295942"/>
                  <a:gd name="connsiteX27" fmla="*/ 567415 w 574877"/>
                  <a:gd name="connsiteY27" fmla="*/ 92632 h 2959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74877" h="295942">
                    <a:moveTo>
                      <a:pt x="47730" y="296475"/>
                    </a:moveTo>
                    <a:cubicBezTo>
                      <a:pt x="35654" y="296475"/>
                      <a:pt x="24258" y="289077"/>
                      <a:pt x="19836" y="277086"/>
                    </a:cubicBezTo>
                    <a:lnTo>
                      <a:pt x="1893" y="229123"/>
                    </a:lnTo>
                    <a:cubicBezTo>
                      <a:pt x="-914" y="221724"/>
                      <a:pt x="-574" y="213645"/>
                      <a:pt x="2743" y="206332"/>
                    </a:cubicBezTo>
                    <a:cubicBezTo>
                      <a:pt x="6060" y="199103"/>
                      <a:pt x="11927" y="193576"/>
                      <a:pt x="19411" y="190769"/>
                    </a:cubicBezTo>
                    <a:lnTo>
                      <a:pt x="445977" y="31402"/>
                    </a:lnTo>
                    <a:cubicBezTo>
                      <a:pt x="461369" y="25620"/>
                      <a:pt x="478548" y="33528"/>
                      <a:pt x="484245" y="48836"/>
                    </a:cubicBezTo>
                    <a:lnTo>
                      <a:pt x="502189" y="96884"/>
                    </a:lnTo>
                    <a:cubicBezTo>
                      <a:pt x="504995" y="104283"/>
                      <a:pt x="504655" y="112361"/>
                      <a:pt x="501338" y="119675"/>
                    </a:cubicBezTo>
                    <a:cubicBezTo>
                      <a:pt x="498022" y="126903"/>
                      <a:pt x="492154" y="132431"/>
                      <a:pt x="484670" y="135237"/>
                    </a:cubicBezTo>
                    <a:lnTo>
                      <a:pt x="58105" y="294604"/>
                    </a:lnTo>
                    <a:cubicBezTo>
                      <a:pt x="54703" y="295880"/>
                      <a:pt x="51216" y="296475"/>
                      <a:pt x="47730" y="296475"/>
                    </a:cubicBezTo>
                    <a:close/>
                    <a:moveTo>
                      <a:pt x="35229" y="221214"/>
                    </a:moveTo>
                    <a:lnTo>
                      <a:pt x="50196" y="261268"/>
                    </a:lnTo>
                    <a:lnTo>
                      <a:pt x="468853" y="104878"/>
                    </a:lnTo>
                    <a:lnTo>
                      <a:pt x="453886" y="64824"/>
                    </a:lnTo>
                    <a:lnTo>
                      <a:pt x="35229" y="221214"/>
                    </a:lnTo>
                    <a:close/>
                    <a:moveTo>
                      <a:pt x="472850" y="103432"/>
                    </a:moveTo>
                    <a:cubicBezTo>
                      <a:pt x="472850" y="103432"/>
                      <a:pt x="472765" y="103432"/>
                      <a:pt x="472850" y="103432"/>
                    </a:cubicBezTo>
                    <a:close/>
                    <a:moveTo>
                      <a:pt x="567415" y="92632"/>
                    </a:moveTo>
                    <a:lnTo>
                      <a:pt x="561973" y="94758"/>
                    </a:lnTo>
                    <a:cubicBezTo>
                      <a:pt x="555425" y="97309"/>
                      <a:pt x="548026" y="94078"/>
                      <a:pt x="545475" y="87529"/>
                    </a:cubicBezTo>
                    <a:lnTo>
                      <a:pt x="518942" y="19497"/>
                    </a:lnTo>
                    <a:cubicBezTo>
                      <a:pt x="516391" y="12949"/>
                      <a:pt x="519622" y="5550"/>
                      <a:pt x="526170" y="2999"/>
                    </a:cubicBezTo>
                    <a:lnTo>
                      <a:pt x="531613" y="873"/>
                    </a:lnTo>
                    <a:cubicBezTo>
                      <a:pt x="538161" y="-1679"/>
                      <a:pt x="545560" y="1553"/>
                      <a:pt x="548111" y="8101"/>
                    </a:cubicBezTo>
                    <a:lnTo>
                      <a:pt x="574644" y="76134"/>
                    </a:lnTo>
                    <a:cubicBezTo>
                      <a:pt x="577195" y="82597"/>
                      <a:pt x="573964" y="90081"/>
                      <a:pt x="567415" y="92632"/>
                    </a:cubicBezTo>
                    <a:close/>
                  </a:path>
                </a:pathLst>
              </a:custGeom>
              <a:solidFill>
                <a:srgbClr val="FBA509"/>
              </a:solidFill>
              <a:ln w="84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91" name="组合 290"/>
          <p:cNvGrpSpPr/>
          <p:nvPr/>
        </p:nvGrpSpPr>
        <p:grpSpPr>
          <a:xfrm>
            <a:off x="938396" y="467270"/>
            <a:ext cx="6630996" cy="1367945"/>
            <a:chOff x="4659078" y="2768561"/>
            <a:chExt cx="6630996" cy="1367945"/>
          </a:xfrm>
        </p:grpSpPr>
        <p:sp>
          <p:nvSpPr>
            <p:cNvPr id="292" name="任意多边形: 形状 291"/>
            <p:cNvSpPr/>
            <p:nvPr/>
          </p:nvSpPr>
          <p:spPr>
            <a:xfrm>
              <a:off x="5403795" y="2878765"/>
              <a:ext cx="5886279" cy="1147536"/>
            </a:xfrm>
            <a:custGeom>
              <a:avLst/>
              <a:gdLst>
                <a:gd name="connsiteX0" fmla="*/ 0 w 5886279"/>
                <a:gd name="connsiteY0" fmla="*/ 0 h 923555"/>
                <a:gd name="connsiteX1" fmla="*/ 5886279 w 5886279"/>
                <a:gd name="connsiteY1" fmla="*/ 0 h 923555"/>
                <a:gd name="connsiteX2" fmla="*/ 5886279 w 5886279"/>
                <a:gd name="connsiteY2" fmla="*/ 923555 h 923555"/>
                <a:gd name="connsiteX3" fmla="*/ 0 w 5886279"/>
                <a:gd name="connsiteY3" fmla="*/ 923555 h 923555"/>
                <a:gd name="connsiteX4" fmla="*/ 0 w 5886279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86279" h="923555">
                  <a:moveTo>
                    <a:pt x="0" y="0"/>
                  </a:moveTo>
                  <a:lnTo>
                    <a:pt x="5886279" y="0"/>
                  </a:lnTo>
                  <a:lnTo>
                    <a:pt x="5886279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111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300" kern="1200"/>
            </a:p>
          </p:txBody>
        </p:sp>
        <p:grpSp>
          <p:nvGrpSpPr>
            <p:cNvPr id="293" name="组合 292"/>
            <p:cNvGrpSpPr/>
            <p:nvPr/>
          </p:nvGrpSpPr>
          <p:grpSpPr>
            <a:xfrm>
              <a:off x="5824587" y="2954424"/>
              <a:ext cx="5291592" cy="1002181"/>
              <a:chOff x="5948319" y="3102463"/>
              <a:chExt cx="5291592" cy="1002181"/>
            </a:xfrm>
          </p:grpSpPr>
          <p:sp>
            <p:nvSpPr>
              <p:cNvPr id="297" name="副标题 2"/>
              <p:cNvSpPr txBox="1"/>
              <p:nvPr/>
            </p:nvSpPr>
            <p:spPr>
              <a:xfrm>
                <a:off x="5950624" y="3102463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zh-CN" altLang="en-US" sz="36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垃圾分类的方法</a:t>
                </a:r>
                <a:endParaRPr lang="zh-CN" altLang="en-US" sz="36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  <p:sp>
            <p:nvSpPr>
              <p:cNvPr id="298" name="副标题 2"/>
              <p:cNvSpPr txBox="1"/>
              <p:nvPr/>
            </p:nvSpPr>
            <p:spPr>
              <a:xfrm>
                <a:off x="5948319" y="3381165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en-US" altLang="zh-CN" sz="20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—  HOW  —</a:t>
                </a:r>
                <a:endParaRPr lang="zh-CN" altLang="en-US" sz="20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</p:grpSp>
        <p:grpSp>
          <p:nvGrpSpPr>
            <p:cNvPr id="294" name="组合 293"/>
            <p:cNvGrpSpPr/>
            <p:nvPr/>
          </p:nvGrpSpPr>
          <p:grpSpPr>
            <a:xfrm>
              <a:off x="4659078" y="2768561"/>
              <a:ext cx="1367945" cy="1367945"/>
              <a:chOff x="4659078" y="2976911"/>
              <a:chExt cx="1367945" cy="1367945"/>
            </a:xfrm>
          </p:grpSpPr>
          <p:sp>
            <p:nvSpPr>
              <p:cNvPr id="295" name="椭圆 294"/>
              <p:cNvSpPr/>
              <p:nvPr/>
            </p:nvSpPr>
            <p:spPr>
              <a:xfrm>
                <a:off x="4659078" y="2976911"/>
                <a:ext cx="1367945" cy="1367945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rgbClr val="DD1111"/>
                </a:solidFill>
              </a:ln>
              <a:effectLst>
                <a:outerShdw blurRad="63500" sx="102000" sy="102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296" name="文本框 295"/>
              <p:cNvSpPr txBox="1"/>
              <p:nvPr/>
            </p:nvSpPr>
            <p:spPr>
              <a:xfrm>
                <a:off x="4779833" y="3199218"/>
                <a:ext cx="112643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5400" b="1" dirty="0">
                    <a:solidFill>
                      <a:srgbClr val="DD111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</a:rPr>
                  <a:t>02</a:t>
                </a:r>
                <a:endParaRPr lang="zh-CN" altLang="en-US" sz="5400" b="1" dirty="0">
                  <a:solidFill>
                    <a:srgbClr val="DD111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/>
      <p:bldP spid="7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-532436" y="473983"/>
            <a:ext cx="5957104" cy="595710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0073" y="2236619"/>
            <a:ext cx="4178461" cy="196197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zh-CN" altLang="en-US" sz="11500" b="1" dirty="0">
                <a:solidFill>
                  <a:srgbClr val="326C56"/>
                </a:solidFill>
                <a:latin typeface="思源宋体" panose="02020400000000000000" pitchFamily="18" charset="-122"/>
                <a:ea typeface="思源宋体" panose="02020400000000000000" pitchFamily="18" charset="-122"/>
              </a:rPr>
              <a:t>目录</a:t>
            </a:r>
            <a:endParaRPr lang="zh-CN" altLang="en-US" sz="11500" b="1" dirty="0">
              <a:solidFill>
                <a:srgbClr val="326C56"/>
              </a:solidFill>
              <a:latin typeface="思源宋体" panose="02020400000000000000" pitchFamily="18" charset="-122"/>
              <a:ea typeface="思源宋体" panose="02020400000000000000" pitchFamily="18" charset="-122"/>
            </a:endParaRPr>
          </a:p>
        </p:txBody>
      </p:sp>
      <p:sp>
        <p:nvSpPr>
          <p:cNvPr id="8" name="空心弧 7"/>
          <p:cNvSpPr/>
          <p:nvPr/>
        </p:nvSpPr>
        <p:spPr>
          <a:xfrm>
            <a:off x="-793524" y="392702"/>
            <a:ext cx="6217090" cy="6087097"/>
          </a:xfrm>
          <a:prstGeom prst="blockArc">
            <a:avLst>
              <a:gd name="adj1" fmla="val 17948438"/>
              <a:gd name="adj2" fmla="val 3836473"/>
              <a:gd name="adj3" fmla="val 0"/>
            </a:avLst>
          </a:prstGeom>
          <a:ln w="76200" cap="rnd">
            <a:solidFill>
              <a:srgbClr val="2C8458"/>
            </a:solidFill>
            <a:round/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任意多边形: 形状 8"/>
          <p:cNvSpPr/>
          <p:nvPr/>
        </p:nvSpPr>
        <p:spPr>
          <a:xfrm>
            <a:off x="5068083" y="1148810"/>
            <a:ext cx="6221991" cy="1147536"/>
          </a:xfrm>
          <a:custGeom>
            <a:avLst/>
            <a:gdLst>
              <a:gd name="connsiteX0" fmla="*/ 0 w 6221991"/>
              <a:gd name="connsiteY0" fmla="*/ 0 h 923555"/>
              <a:gd name="connsiteX1" fmla="*/ 6221991 w 6221991"/>
              <a:gd name="connsiteY1" fmla="*/ 0 h 923555"/>
              <a:gd name="connsiteX2" fmla="*/ 6221991 w 6221991"/>
              <a:gd name="connsiteY2" fmla="*/ 923555 h 923555"/>
              <a:gd name="connsiteX3" fmla="*/ 0 w 6221991"/>
              <a:gd name="connsiteY3" fmla="*/ 923555 h 923555"/>
              <a:gd name="connsiteX4" fmla="*/ 0 w 6221991"/>
              <a:gd name="connsiteY4" fmla="*/ 0 h 923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21991" h="923555">
                <a:moveTo>
                  <a:pt x="0" y="0"/>
                </a:moveTo>
                <a:lnTo>
                  <a:pt x="6221991" y="0"/>
                </a:lnTo>
                <a:lnTo>
                  <a:pt x="6221991" y="923555"/>
                </a:lnTo>
                <a:lnTo>
                  <a:pt x="0" y="923555"/>
                </a:lnTo>
                <a:lnTo>
                  <a:pt x="0" y="0"/>
                </a:lnTo>
                <a:close/>
              </a:path>
            </a:pathLst>
          </a:custGeom>
          <a:solidFill>
            <a:srgbClr val="29498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3072" tIns="109220" rIns="109220" bIns="109220" numCol="1" spcCol="1270" anchor="ctr" anchorCtr="0">
            <a:noAutofit/>
          </a:bodyPr>
          <a:lstStyle/>
          <a:p>
            <a:pPr marL="0" lvl="0" indent="0" algn="l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4300" kern="1200"/>
          </a:p>
        </p:txBody>
      </p:sp>
      <p:grpSp>
        <p:nvGrpSpPr>
          <p:cNvPr id="76" name="组合 75"/>
          <p:cNvGrpSpPr/>
          <p:nvPr/>
        </p:nvGrpSpPr>
        <p:grpSpPr>
          <a:xfrm>
            <a:off x="5525149" y="1225066"/>
            <a:ext cx="5289287" cy="987783"/>
            <a:chOff x="5525149" y="1433416"/>
            <a:chExt cx="5289287" cy="987783"/>
          </a:xfrm>
        </p:grpSpPr>
        <p:sp>
          <p:nvSpPr>
            <p:cNvPr id="70" name="副标题 2"/>
            <p:cNvSpPr txBox="1"/>
            <p:nvPr/>
          </p:nvSpPr>
          <p:spPr>
            <a:xfrm>
              <a:off x="5525149" y="1433416"/>
              <a:ext cx="5289287" cy="72347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ct val="0"/>
                </a:spcBef>
                <a:buNone/>
              </a:pPr>
              <a:r>
                <a:rPr lang="zh-CN" altLang="en-US" sz="36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rPr>
                <a:t>进行垃圾分类的原因</a:t>
              </a:r>
              <a:endParaRPr lang="zh-CN" altLang="en-US" sz="3600" b="1" dirty="0">
                <a:solidFill>
                  <a:schemeClr val="bg1"/>
                </a:solidFill>
                <a:latin typeface="思源宋体" panose="02020400000000000000" pitchFamily="18" charset="-122"/>
                <a:ea typeface="思源宋体" panose="02020400000000000000" pitchFamily="18" charset="-122"/>
                <a:cs typeface="+mj-cs"/>
              </a:endParaRPr>
            </a:p>
          </p:txBody>
        </p:sp>
        <p:sp>
          <p:nvSpPr>
            <p:cNvPr id="73" name="副标题 2"/>
            <p:cNvSpPr txBox="1"/>
            <p:nvPr/>
          </p:nvSpPr>
          <p:spPr>
            <a:xfrm>
              <a:off x="5525149" y="1697720"/>
              <a:ext cx="5289287" cy="72347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ct val="0"/>
                </a:spcBef>
                <a:buNone/>
              </a:pPr>
              <a:r>
                <a:rPr lang="en-US" altLang="zh-CN" sz="20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rPr>
                <a:t>—  WHY  —</a:t>
              </a:r>
              <a:endParaRPr lang="zh-CN" altLang="en-US" sz="2000" b="1" dirty="0">
                <a:solidFill>
                  <a:schemeClr val="bg1"/>
                </a:solidFill>
                <a:latin typeface="思源宋体" panose="02020400000000000000" pitchFamily="18" charset="-122"/>
                <a:ea typeface="思源宋体" panose="02020400000000000000" pitchFamily="18" charset="-122"/>
                <a:cs typeface="+mj-cs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4055621" y="1038606"/>
            <a:ext cx="1367945" cy="1367945"/>
            <a:chOff x="4055621" y="1246956"/>
            <a:chExt cx="1367945" cy="1367945"/>
          </a:xfrm>
        </p:grpSpPr>
        <p:sp>
          <p:nvSpPr>
            <p:cNvPr id="10" name="椭圆 9"/>
            <p:cNvSpPr/>
            <p:nvPr/>
          </p:nvSpPr>
          <p:spPr>
            <a:xfrm>
              <a:off x="4055621" y="1246956"/>
              <a:ext cx="1367945" cy="1367945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294983"/>
              </a:solidFill>
            </a:ln>
            <a:effectLst>
              <a:outerShdw blurRad="63500" sx="102000" sy="102000" algn="ctr" rotWithShape="0">
                <a:prstClr val="black">
                  <a:alpha val="6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文本框 78"/>
            <p:cNvSpPr txBox="1"/>
            <p:nvPr/>
          </p:nvSpPr>
          <p:spPr>
            <a:xfrm>
              <a:off x="4176376" y="1469263"/>
              <a:ext cx="112643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b="1" dirty="0">
                  <a:solidFill>
                    <a:srgbClr val="294983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rPr>
                <a:t>01</a:t>
              </a:r>
              <a:endParaRPr lang="zh-CN" altLang="en-US" sz="5400" b="1" dirty="0">
                <a:solidFill>
                  <a:srgbClr val="294983"/>
                </a:solidFill>
                <a:latin typeface="思源宋体" panose="02020400000000000000" pitchFamily="18" charset="-122"/>
                <a:ea typeface="思源宋体" panose="02020400000000000000" pitchFamily="18" charset="-122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4659078" y="2768561"/>
            <a:ext cx="6630996" cy="1367945"/>
            <a:chOff x="4659078" y="2768561"/>
            <a:chExt cx="6630996" cy="1367945"/>
          </a:xfrm>
        </p:grpSpPr>
        <p:sp>
          <p:nvSpPr>
            <p:cNvPr id="11" name="任意多边形: 形状 10"/>
            <p:cNvSpPr/>
            <p:nvPr/>
          </p:nvSpPr>
          <p:spPr>
            <a:xfrm>
              <a:off x="5403795" y="2878765"/>
              <a:ext cx="5886279" cy="1147536"/>
            </a:xfrm>
            <a:custGeom>
              <a:avLst/>
              <a:gdLst>
                <a:gd name="connsiteX0" fmla="*/ 0 w 5886279"/>
                <a:gd name="connsiteY0" fmla="*/ 0 h 923555"/>
                <a:gd name="connsiteX1" fmla="*/ 5886279 w 5886279"/>
                <a:gd name="connsiteY1" fmla="*/ 0 h 923555"/>
                <a:gd name="connsiteX2" fmla="*/ 5886279 w 5886279"/>
                <a:gd name="connsiteY2" fmla="*/ 923555 h 923555"/>
                <a:gd name="connsiteX3" fmla="*/ 0 w 5886279"/>
                <a:gd name="connsiteY3" fmla="*/ 923555 h 923555"/>
                <a:gd name="connsiteX4" fmla="*/ 0 w 5886279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86279" h="923555">
                  <a:moveTo>
                    <a:pt x="0" y="0"/>
                  </a:moveTo>
                  <a:lnTo>
                    <a:pt x="5886279" y="0"/>
                  </a:lnTo>
                  <a:lnTo>
                    <a:pt x="5886279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111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300" kern="1200"/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5423566" y="2956905"/>
              <a:ext cx="5289287" cy="984180"/>
              <a:chOff x="5547298" y="3104944"/>
              <a:chExt cx="5289287" cy="984180"/>
            </a:xfrm>
          </p:grpSpPr>
          <p:sp>
            <p:nvSpPr>
              <p:cNvPr id="71" name="副标题 2"/>
              <p:cNvSpPr txBox="1"/>
              <p:nvPr/>
            </p:nvSpPr>
            <p:spPr>
              <a:xfrm>
                <a:off x="5547298" y="3104944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zh-CN" altLang="en-US" sz="36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垃圾分类的方法</a:t>
                </a:r>
                <a:endParaRPr lang="zh-CN" altLang="en-US" sz="36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  <p:sp>
            <p:nvSpPr>
              <p:cNvPr id="74" name="副标题 2"/>
              <p:cNvSpPr txBox="1"/>
              <p:nvPr/>
            </p:nvSpPr>
            <p:spPr>
              <a:xfrm>
                <a:off x="5547298" y="3365645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en-US" altLang="zh-CN" sz="20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—  HOW  —</a:t>
                </a:r>
                <a:endParaRPr lang="zh-CN" altLang="en-US" sz="20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</p:grpSp>
        <p:grpSp>
          <p:nvGrpSpPr>
            <p:cNvPr id="82" name="组合 81"/>
            <p:cNvGrpSpPr/>
            <p:nvPr/>
          </p:nvGrpSpPr>
          <p:grpSpPr>
            <a:xfrm>
              <a:off x="4659078" y="2768561"/>
              <a:ext cx="1367945" cy="1367945"/>
              <a:chOff x="4659078" y="2976911"/>
              <a:chExt cx="1367945" cy="1367945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4659078" y="2976911"/>
                <a:ext cx="1367945" cy="1367945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rgbClr val="DD1111"/>
                </a:solidFill>
              </a:ln>
              <a:effectLst>
                <a:outerShdw blurRad="63500" sx="102000" sy="102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81" name="文本框 80"/>
              <p:cNvSpPr txBox="1"/>
              <p:nvPr/>
            </p:nvSpPr>
            <p:spPr>
              <a:xfrm>
                <a:off x="4779833" y="3199218"/>
                <a:ext cx="112643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5400" b="1" dirty="0">
                    <a:solidFill>
                      <a:srgbClr val="DD111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</a:rPr>
                  <a:t>02</a:t>
                </a:r>
                <a:endParaRPr lang="zh-CN" altLang="en-US" sz="5400" b="1" dirty="0">
                  <a:solidFill>
                    <a:srgbClr val="DD111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endParaRPr>
              </a:p>
            </p:txBody>
          </p:sp>
        </p:grpSp>
      </p:grpSp>
      <p:grpSp>
        <p:nvGrpSpPr>
          <p:cNvPr id="89" name="组合 88"/>
          <p:cNvGrpSpPr/>
          <p:nvPr/>
        </p:nvGrpSpPr>
        <p:grpSpPr>
          <a:xfrm>
            <a:off x="4055621" y="4524970"/>
            <a:ext cx="7234453" cy="1367945"/>
            <a:chOff x="4055621" y="4524970"/>
            <a:chExt cx="7234453" cy="1367945"/>
          </a:xfrm>
        </p:grpSpPr>
        <p:sp>
          <p:nvSpPr>
            <p:cNvPr id="13" name="任意多边形: 形状 12"/>
            <p:cNvSpPr/>
            <p:nvPr/>
          </p:nvSpPr>
          <p:spPr>
            <a:xfrm>
              <a:off x="5068083" y="4635174"/>
              <a:ext cx="6221991" cy="1147536"/>
            </a:xfrm>
            <a:custGeom>
              <a:avLst/>
              <a:gdLst>
                <a:gd name="connsiteX0" fmla="*/ 0 w 6221991"/>
                <a:gd name="connsiteY0" fmla="*/ 0 h 923555"/>
                <a:gd name="connsiteX1" fmla="*/ 6221991 w 6221991"/>
                <a:gd name="connsiteY1" fmla="*/ 0 h 923555"/>
                <a:gd name="connsiteX2" fmla="*/ 6221991 w 6221991"/>
                <a:gd name="connsiteY2" fmla="*/ 923555 h 923555"/>
                <a:gd name="connsiteX3" fmla="*/ 0 w 6221991"/>
                <a:gd name="connsiteY3" fmla="*/ 923555 h 923555"/>
                <a:gd name="connsiteX4" fmla="*/ 0 w 6221991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1991" h="923555">
                  <a:moveTo>
                    <a:pt x="0" y="0"/>
                  </a:moveTo>
                  <a:lnTo>
                    <a:pt x="6221991" y="0"/>
                  </a:lnTo>
                  <a:lnTo>
                    <a:pt x="6221991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A50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300" kern="1200" dirty="0"/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5534434" y="4718925"/>
              <a:ext cx="5289287" cy="1002482"/>
              <a:chOff x="5819789" y="4578701"/>
              <a:chExt cx="5289287" cy="1002482"/>
            </a:xfrm>
          </p:grpSpPr>
          <p:sp>
            <p:nvSpPr>
              <p:cNvPr id="72" name="副标题 2"/>
              <p:cNvSpPr txBox="1"/>
              <p:nvPr/>
            </p:nvSpPr>
            <p:spPr>
              <a:xfrm>
                <a:off x="5819789" y="4578701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zh-CN" altLang="en-US" sz="36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生活场景垃圾分类举例</a:t>
                </a:r>
                <a:endParaRPr lang="zh-CN" altLang="en-US" sz="36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  <p:sp>
            <p:nvSpPr>
              <p:cNvPr id="75" name="副标题 2"/>
              <p:cNvSpPr txBox="1"/>
              <p:nvPr/>
            </p:nvSpPr>
            <p:spPr>
              <a:xfrm>
                <a:off x="5819789" y="4857704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en-US" altLang="zh-CN" sz="20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—  FOR INSTANCE  —</a:t>
                </a:r>
                <a:endParaRPr lang="zh-CN" altLang="en-US" sz="20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4055621" y="4524970"/>
              <a:ext cx="1367945" cy="1367945"/>
              <a:chOff x="4055621" y="4733320"/>
              <a:chExt cx="1367945" cy="1367945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4055621" y="4733320"/>
                <a:ext cx="1367945" cy="1367945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rgbClr val="FBA509"/>
                </a:solidFill>
              </a:ln>
              <a:effectLst>
                <a:outerShdw blurRad="63500" sx="102000" sy="102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83" name="文本框 82"/>
              <p:cNvSpPr txBox="1"/>
              <p:nvPr/>
            </p:nvSpPr>
            <p:spPr>
              <a:xfrm>
                <a:off x="4176376" y="4955627"/>
                <a:ext cx="112643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5400" b="1" dirty="0">
                    <a:solidFill>
                      <a:srgbClr val="FBA509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</a:rPr>
                  <a:t>03</a:t>
                </a:r>
                <a:endParaRPr lang="zh-CN" altLang="en-US" sz="5400" b="1" dirty="0">
                  <a:solidFill>
                    <a:srgbClr val="FBA509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endParaRPr>
              </a:p>
            </p:txBody>
          </p:sp>
        </p:grpSp>
      </p:grpSp>
      <p:sp>
        <p:nvSpPr>
          <p:cNvPr id="85" name="标题 1"/>
          <p:cNvSpPr txBox="1"/>
          <p:nvPr/>
        </p:nvSpPr>
        <p:spPr>
          <a:xfrm>
            <a:off x="1097493" y="3789461"/>
            <a:ext cx="2783839" cy="6940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en-US" altLang="zh-CN" sz="3200" b="1" dirty="0">
                <a:solidFill>
                  <a:srgbClr val="326C56"/>
                </a:solidFill>
                <a:latin typeface="思源宋体" panose="02020400000000000000" pitchFamily="18" charset="-122"/>
                <a:ea typeface="思源宋体" panose="02020400000000000000" pitchFamily="18" charset="-122"/>
              </a:rPr>
              <a:t>CONTENT</a:t>
            </a:r>
            <a:endParaRPr lang="zh-CN" altLang="en-US" sz="3200" b="1" dirty="0">
              <a:solidFill>
                <a:srgbClr val="326C56"/>
              </a:solidFill>
              <a:latin typeface="思源宋体" panose="02020400000000000000" pitchFamily="18" charset="-122"/>
              <a:ea typeface="思源宋体" panose="02020400000000000000" pitchFamily="18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椭圆 32"/>
          <p:cNvSpPr/>
          <p:nvPr/>
        </p:nvSpPr>
        <p:spPr>
          <a:xfrm>
            <a:off x="-532436" y="473983"/>
            <a:ext cx="5957104" cy="595710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标题 1"/>
          <p:cNvSpPr>
            <a:spLocks noGrp="1"/>
          </p:cNvSpPr>
          <p:nvPr>
            <p:ph type="title"/>
          </p:nvPr>
        </p:nvSpPr>
        <p:spPr>
          <a:xfrm>
            <a:off x="350073" y="2236619"/>
            <a:ext cx="4178461" cy="196197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zh-CN" altLang="en-US" sz="11500" b="1" dirty="0">
                <a:solidFill>
                  <a:srgbClr val="326C56"/>
                </a:solidFill>
                <a:latin typeface="思源宋体" panose="02020400000000000000" pitchFamily="18" charset="-122"/>
                <a:ea typeface="思源宋体" panose="02020400000000000000" pitchFamily="18" charset="-122"/>
              </a:rPr>
              <a:t>目录</a:t>
            </a:r>
            <a:endParaRPr lang="zh-CN" altLang="en-US" sz="11500" b="1" dirty="0">
              <a:solidFill>
                <a:srgbClr val="326C56"/>
              </a:solidFill>
              <a:latin typeface="思源宋体" panose="02020400000000000000" pitchFamily="18" charset="-122"/>
              <a:ea typeface="思源宋体" panose="02020400000000000000" pitchFamily="18" charset="-122"/>
            </a:endParaRPr>
          </a:p>
        </p:txBody>
      </p:sp>
      <p:sp>
        <p:nvSpPr>
          <p:cNvPr id="35" name="空心弧 34"/>
          <p:cNvSpPr/>
          <p:nvPr/>
        </p:nvSpPr>
        <p:spPr>
          <a:xfrm>
            <a:off x="-793524" y="392702"/>
            <a:ext cx="6217090" cy="6087097"/>
          </a:xfrm>
          <a:prstGeom prst="blockArc">
            <a:avLst>
              <a:gd name="adj1" fmla="val 17948438"/>
              <a:gd name="adj2" fmla="val 3836473"/>
              <a:gd name="adj3" fmla="val 0"/>
            </a:avLst>
          </a:prstGeom>
          <a:ln w="76200" cap="rnd">
            <a:solidFill>
              <a:srgbClr val="2C8458"/>
            </a:solidFill>
            <a:round/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44" name="组合 43"/>
          <p:cNvGrpSpPr/>
          <p:nvPr/>
        </p:nvGrpSpPr>
        <p:grpSpPr>
          <a:xfrm>
            <a:off x="4193143" y="1080177"/>
            <a:ext cx="6666007" cy="1367945"/>
            <a:chOff x="4659078" y="2768561"/>
            <a:chExt cx="6666007" cy="1367945"/>
          </a:xfrm>
        </p:grpSpPr>
        <p:sp>
          <p:nvSpPr>
            <p:cNvPr id="45" name="任意多边形: 形状 44"/>
            <p:cNvSpPr/>
            <p:nvPr/>
          </p:nvSpPr>
          <p:spPr>
            <a:xfrm>
              <a:off x="5403795" y="2878765"/>
              <a:ext cx="5886279" cy="1147536"/>
            </a:xfrm>
            <a:custGeom>
              <a:avLst/>
              <a:gdLst>
                <a:gd name="connsiteX0" fmla="*/ 0 w 5886279"/>
                <a:gd name="connsiteY0" fmla="*/ 0 h 923555"/>
                <a:gd name="connsiteX1" fmla="*/ 5886279 w 5886279"/>
                <a:gd name="connsiteY1" fmla="*/ 0 h 923555"/>
                <a:gd name="connsiteX2" fmla="*/ 5886279 w 5886279"/>
                <a:gd name="connsiteY2" fmla="*/ 923555 h 923555"/>
                <a:gd name="connsiteX3" fmla="*/ 0 w 5886279"/>
                <a:gd name="connsiteY3" fmla="*/ 923555 h 923555"/>
                <a:gd name="connsiteX4" fmla="*/ 0 w 5886279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86279" h="923555">
                  <a:moveTo>
                    <a:pt x="0" y="0"/>
                  </a:moveTo>
                  <a:lnTo>
                    <a:pt x="5886279" y="0"/>
                  </a:lnTo>
                  <a:lnTo>
                    <a:pt x="5886279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000" kern="1200"/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6000787" y="2949300"/>
              <a:ext cx="5324298" cy="999484"/>
              <a:chOff x="6124519" y="3097339"/>
              <a:chExt cx="5324298" cy="999484"/>
            </a:xfrm>
          </p:grpSpPr>
          <p:sp>
            <p:nvSpPr>
              <p:cNvPr id="50" name="副标题 2"/>
              <p:cNvSpPr txBox="1"/>
              <p:nvPr/>
            </p:nvSpPr>
            <p:spPr>
              <a:xfrm>
                <a:off x="6159530" y="3097339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zh-CN" altLang="en-US" sz="32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</a:rPr>
                  <a:t>进行垃圾分类的原因</a:t>
                </a:r>
                <a:endParaRPr lang="zh-CN" altLang="en-US" sz="32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endParaRPr>
              </a:p>
            </p:txBody>
          </p:sp>
          <p:sp>
            <p:nvSpPr>
              <p:cNvPr id="51" name="副标题 2"/>
              <p:cNvSpPr txBox="1"/>
              <p:nvPr/>
            </p:nvSpPr>
            <p:spPr>
              <a:xfrm>
                <a:off x="6124519" y="3373344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en-US" altLang="zh-CN" sz="18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—  WHY  —</a:t>
                </a:r>
                <a:endParaRPr lang="zh-CN" altLang="en-US" sz="18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4659078" y="2768561"/>
              <a:ext cx="1367945" cy="1367945"/>
              <a:chOff x="4659078" y="2976911"/>
              <a:chExt cx="1367945" cy="1367945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4659078" y="2976911"/>
                <a:ext cx="1367945" cy="13679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>
                    <a:lumMod val="50000"/>
                  </a:schemeClr>
                </a:solidFill>
              </a:ln>
              <a:effectLst>
                <a:outerShdw blurRad="63500" sx="102000" sy="102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49" name="文本框 48"/>
              <p:cNvSpPr txBox="1"/>
              <p:nvPr/>
            </p:nvSpPr>
            <p:spPr>
              <a:xfrm>
                <a:off x="4779833" y="3199218"/>
                <a:ext cx="112643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800" b="1" dirty="0">
                    <a:solidFill>
                      <a:schemeClr val="bg1">
                        <a:lumMod val="50000"/>
                      </a:schemeClr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</a:rPr>
                  <a:t>01</a:t>
                </a:r>
                <a:endParaRPr lang="zh-CN" altLang="en-US" sz="4800" b="1" dirty="0">
                  <a:solidFill>
                    <a:schemeClr val="bg1">
                      <a:lumMod val="50000"/>
                    </a:schemeClr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4752804" y="2887399"/>
            <a:ext cx="6761540" cy="1278523"/>
            <a:chOff x="4055621" y="4524970"/>
            <a:chExt cx="7234453" cy="1367945"/>
          </a:xfrm>
        </p:grpSpPr>
        <p:sp>
          <p:nvSpPr>
            <p:cNvPr id="53" name="任意多边形: 形状 52"/>
            <p:cNvSpPr/>
            <p:nvPr/>
          </p:nvSpPr>
          <p:spPr>
            <a:xfrm>
              <a:off x="5068083" y="4635174"/>
              <a:ext cx="6221991" cy="1147536"/>
            </a:xfrm>
            <a:custGeom>
              <a:avLst/>
              <a:gdLst>
                <a:gd name="connsiteX0" fmla="*/ 0 w 6221991"/>
                <a:gd name="connsiteY0" fmla="*/ 0 h 923555"/>
                <a:gd name="connsiteX1" fmla="*/ 6221991 w 6221991"/>
                <a:gd name="connsiteY1" fmla="*/ 0 h 923555"/>
                <a:gd name="connsiteX2" fmla="*/ 6221991 w 6221991"/>
                <a:gd name="connsiteY2" fmla="*/ 923555 h 923555"/>
                <a:gd name="connsiteX3" fmla="*/ 0 w 6221991"/>
                <a:gd name="connsiteY3" fmla="*/ 923555 h 923555"/>
                <a:gd name="connsiteX4" fmla="*/ 0 w 6221991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1991" h="923555">
                  <a:moveTo>
                    <a:pt x="0" y="0"/>
                  </a:moveTo>
                  <a:lnTo>
                    <a:pt x="6221991" y="0"/>
                  </a:lnTo>
                  <a:lnTo>
                    <a:pt x="6221991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000" kern="1200" dirty="0"/>
            </a:p>
          </p:txBody>
        </p:sp>
        <p:grpSp>
          <p:nvGrpSpPr>
            <p:cNvPr id="54" name="组合 53"/>
            <p:cNvGrpSpPr/>
            <p:nvPr/>
          </p:nvGrpSpPr>
          <p:grpSpPr>
            <a:xfrm>
              <a:off x="5534434" y="4718925"/>
              <a:ext cx="5289287" cy="1002482"/>
              <a:chOff x="5819789" y="4578701"/>
              <a:chExt cx="5289287" cy="1002482"/>
            </a:xfrm>
          </p:grpSpPr>
          <p:sp>
            <p:nvSpPr>
              <p:cNvPr id="58" name="副标题 2"/>
              <p:cNvSpPr txBox="1"/>
              <p:nvPr/>
            </p:nvSpPr>
            <p:spPr>
              <a:xfrm>
                <a:off x="5819789" y="4578701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zh-CN" altLang="en-US" sz="32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垃圾分类的方法</a:t>
                </a:r>
                <a:endParaRPr lang="zh-CN" altLang="en-US" sz="32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  <p:sp>
            <p:nvSpPr>
              <p:cNvPr id="59" name="副标题 2"/>
              <p:cNvSpPr txBox="1"/>
              <p:nvPr/>
            </p:nvSpPr>
            <p:spPr>
              <a:xfrm>
                <a:off x="5819789" y="4857704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en-US" altLang="zh-CN" sz="18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—  HOW  —</a:t>
                </a:r>
                <a:endParaRPr lang="zh-CN" altLang="en-US" sz="18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>
              <a:off x="4055621" y="4524970"/>
              <a:ext cx="1367945" cy="1367945"/>
              <a:chOff x="4055621" y="4733320"/>
              <a:chExt cx="1367945" cy="1367945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4055621" y="4733320"/>
                <a:ext cx="1367945" cy="13679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>
                    <a:lumMod val="50000"/>
                  </a:schemeClr>
                </a:solidFill>
              </a:ln>
              <a:effectLst>
                <a:outerShdw blurRad="63500" sx="102000" sy="102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57" name="文本框 56"/>
              <p:cNvSpPr txBox="1"/>
              <p:nvPr/>
            </p:nvSpPr>
            <p:spPr>
              <a:xfrm>
                <a:off x="4176376" y="4955627"/>
                <a:ext cx="1126435" cy="8891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800" b="1" dirty="0">
                    <a:solidFill>
                      <a:schemeClr val="bg1">
                        <a:lumMod val="50000"/>
                      </a:schemeClr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</a:rPr>
                  <a:t>02</a:t>
                </a:r>
                <a:endParaRPr lang="zh-CN" altLang="en-US" sz="4800" b="1" dirty="0">
                  <a:solidFill>
                    <a:schemeClr val="bg1">
                      <a:lumMod val="50000"/>
                    </a:schemeClr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endParaRPr>
              </a:p>
            </p:txBody>
          </p:sp>
        </p:grpSp>
      </p:grpSp>
      <p:sp>
        <p:nvSpPr>
          <p:cNvPr id="60" name="标题 1"/>
          <p:cNvSpPr txBox="1"/>
          <p:nvPr/>
        </p:nvSpPr>
        <p:spPr>
          <a:xfrm>
            <a:off x="1097493" y="3789461"/>
            <a:ext cx="2783839" cy="6940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en-US" altLang="zh-CN" sz="3200" b="1" dirty="0">
                <a:solidFill>
                  <a:srgbClr val="326C56"/>
                </a:solidFill>
                <a:latin typeface="思源宋体" panose="02020400000000000000" pitchFamily="18" charset="-122"/>
                <a:ea typeface="思源宋体" panose="02020400000000000000" pitchFamily="18" charset="-122"/>
              </a:rPr>
              <a:t>CONTENT</a:t>
            </a:r>
            <a:endParaRPr lang="zh-CN" altLang="en-US" sz="3200" b="1" dirty="0">
              <a:solidFill>
                <a:srgbClr val="326C56"/>
              </a:solidFill>
              <a:latin typeface="思源宋体" panose="02020400000000000000" pitchFamily="18" charset="-122"/>
              <a:ea typeface="思源宋体" panose="02020400000000000000" pitchFamily="18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4207705" y="4626953"/>
            <a:ext cx="8029337" cy="1682797"/>
            <a:chOff x="4170262" y="2594851"/>
            <a:chExt cx="8029337" cy="1682797"/>
          </a:xfrm>
        </p:grpSpPr>
        <p:grpSp>
          <p:nvGrpSpPr>
            <p:cNvPr id="36" name="组合 35"/>
            <p:cNvGrpSpPr/>
            <p:nvPr/>
          </p:nvGrpSpPr>
          <p:grpSpPr>
            <a:xfrm>
              <a:off x="4170262" y="2594851"/>
              <a:ext cx="8029337" cy="1682797"/>
              <a:chOff x="4055621" y="1038606"/>
              <a:chExt cx="6527045" cy="1367945"/>
            </a:xfrm>
          </p:grpSpPr>
          <p:sp>
            <p:nvSpPr>
              <p:cNvPr id="37" name="任意多边形: 形状 36"/>
              <p:cNvSpPr/>
              <p:nvPr/>
            </p:nvSpPr>
            <p:spPr>
              <a:xfrm>
                <a:off x="5068083" y="1148810"/>
                <a:ext cx="5488816" cy="1147536"/>
              </a:xfrm>
              <a:custGeom>
                <a:avLst/>
                <a:gdLst>
                  <a:gd name="connsiteX0" fmla="*/ 0 w 6221991"/>
                  <a:gd name="connsiteY0" fmla="*/ 0 h 923555"/>
                  <a:gd name="connsiteX1" fmla="*/ 6221991 w 6221991"/>
                  <a:gd name="connsiteY1" fmla="*/ 0 h 923555"/>
                  <a:gd name="connsiteX2" fmla="*/ 6221991 w 6221991"/>
                  <a:gd name="connsiteY2" fmla="*/ 923555 h 923555"/>
                  <a:gd name="connsiteX3" fmla="*/ 0 w 6221991"/>
                  <a:gd name="connsiteY3" fmla="*/ 923555 h 923555"/>
                  <a:gd name="connsiteX4" fmla="*/ 0 w 6221991"/>
                  <a:gd name="connsiteY4" fmla="*/ 0 h 92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21991" h="923555">
                    <a:moveTo>
                      <a:pt x="0" y="0"/>
                    </a:moveTo>
                    <a:lnTo>
                      <a:pt x="6221991" y="0"/>
                    </a:lnTo>
                    <a:lnTo>
                      <a:pt x="6221991" y="923555"/>
                    </a:lnTo>
                    <a:lnTo>
                      <a:pt x="0" y="9235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BA50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33072" tIns="109220" rIns="109220" bIns="109220" numCol="1" spcCol="1270" anchor="ctr" anchorCtr="0">
                <a:noAutofit/>
              </a:bodyPr>
              <a:lstStyle/>
              <a:p>
                <a:pPr marL="0" lvl="0" indent="0" algn="ctr" defTabSz="19113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zh-CN" altLang="en-US" sz="4800" b="1" kern="1200" dirty="0">
                  <a:latin typeface="思源宋体" panose="02020400000000000000" pitchFamily="18" charset="-122"/>
                  <a:ea typeface="思源宋体" panose="02020400000000000000" pitchFamily="18" charset="-122"/>
                </a:endParaRPr>
              </a:p>
            </p:txBody>
          </p:sp>
          <p:grpSp>
            <p:nvGrpSpPr>
              <p:cNvPr id="38" name="组合 37"/>
              <p:cNvGrpSpPr/>
              <p:nvPr/>
            </p:nvGrpSpPr>
            <p:grpSpPr>
              <a:xfrm>
                <a:off x="5267612" y="1224869"/>
                <a:ext cx="5315054" cy="1090633"/>
                <a:chOff x="5267612" y="1433219"/>
                <a:chExt cx="5315054" cy="1090633"/>
              </a:xfrm>
            </p:grpSpPr>
            <p:sp>
              <p:nvSpPr>
                <p:cNvPr id="42" name="副标题 2"/>
                <p:cNvSpPr txBox="1"/>
                <p:nvPr/>
              </p:nvSpPr>
              <p:spPr>
                <a:xfrm>
                  <a:off x="5267612" y="1433219"/>
                  <a:ext cx="5289287" cy="723479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b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algn="ctr">
                    <a:spcBef>
                      <a:spcPct val="0"/>
                    </a:spcBef>
                    <a:buNone/>
                  </a:pPr>
                  <a:endParaRPr lang="zh-CN" altLang="en-US" sz="44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endParaRPr>
                </a:p>
              </p:txBody>
            </p:sp>
            <p:sp>
              <p:nvSpPr>
                <p:cNvPr id="43" name="副标题 2"/>
                <p:cNvSpPr txBox="1"/>
                <p:nvPr/>
              </p:nvSpPr>
              <p:spPr>
                <a:xfrm>
                  <a:off x="5293379" y="1800373"/>
                  <a:ext cx="5289287" cy="723479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b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algn="ctr">
                    <a:spcBef>
                      <a:spcPct val="0"/>
                    </a:spcBef>
                    <a:buNone/>
                  </a:pPr>
                  <a:r>
                    <a:rPr lang="en-US" altLang="zh-CN" b="1" dirty="0">
                      <a:solidFill>
                        <a:schemeClr val="bg1"/>
                      </a:solidFill>
                      <a:latin typeface="思源宋体" panose="02020400000000000000" pitchFamily="18" charset="-122"/>
                      <a:ea typeface="思源宋体" panose="02020400000000000000" pitchFamily="18" charset="-122"/>
                      <a:cs typeface="+mj-cs"/>
                    </a:rPr>
                    <a:t>—  FOR INSTANCE —</a:t>
                  </a:r>
                  <a:endParaRPr lang="zh-CN" altLang="en-US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endParaRPr>
                </a:p>
              </p:txBody>
            </p:sp>
          </p:grpSp>
          <p:grpSp>
            <p:nvGrpSpPr>
              <p:cNvPr id="39" name="组合 38"/>
              <p:cNvGrpSpPr/>
              <p:nvPr/>
            </p:nvGrpSpPr>
            <p:grpSpPr>
              <a:xfrm>
                <a:off x="4055621" y="1038606"/>
                <a:ext cx="1367945" cy="1367945"/>
                <a:chOff x="4055621" y="1246956"/>
                <a:chExt cx="1367945" cy="1367945"/>
              </a:xfrm>
            </p:grpSpPr>
            <p:sp>
              <p:nvSpPr>
                <p:cNvPr id="40" name="椭圆 39"/>
                <p:cNvSpPr/>
                <p:nvPr/>
              </p:nvSpPr>
              <p:spPr>
                <a:xfrm>
                  <a:off x="4055621" y="1246956"/>
                  <a:ext cx="1367945" cy="1367945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solidFill>
                    <a:srgbClr val="FBA509"/>
                  </a:solidFill>
                </a:ln>
                <a:effectLst>
                  <a:outerShdw blurRad="63500" sx="102000" sy="102000" algn="ctr" rotWithShape="0">
                    <a:prstClr val="black">
                      <a:alpha val="6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sp>
            <p:sp>
              <p:nvSpPr>
                <p:cNvPr id="41" name="文本框 40"/>
                <p:cNvSpPr txBox="1"/>
                <p:nvPr/>
              </p:nvSpPr>
              <p:spPr>
                <a:xfrm>
                  <a:off x="4176376" y="1469263"/>
                  <a:ext cx="1126435" cy="9006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6600" b="1" dirty="0">
                      <a:solidFill>
                        <a:srgbClr val="FBA509"/>
                      </a:solidFill>
                      <a:latin typeface="思源宋体" panose="02020400000000000000" pitchFamily="18" charset="-122"/>
                      <a:ea typeface="思源宋体" panose="02020400000000000000" pitchFamily="18" charset="-122"/>
                    </a:rPr>
                    <a:t>03</a:t>
                  </a:r>
                  <a:endParaRPr lang="zh-CN" altLang="en-US" sz="6600" b="1" dirty="0">
                    <a:solidFill>
                      <a:srgbClr val="FBA509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</a:endParaRPr>
                </a:p>
              </p:txBody>
            </p:sp>
          </p:grpSp>
        </p:grpSp>
        <p:sp>
          <p:nvSpPr>
            <p:cNvPr id="61" name="矩形 60"/>
            <p:cNvSpPr/>
            <p:nvPr/>
          </p:nvSpPr>
          <p:spPr>
            <a:xfrm>
              <a:off x="5978410" y="3018912"/>
              <a:ext cx="5827236" cy="7017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44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rPr>
                <a:t>生活场景垃圾分类举例</a:t>
              </a:r>
              <a:endParaRPr lang="zh-CN" altLang="en-US" sz="4400" b="1" dirty="0">
                <a:solidFill>
                  <a:schemeClr val="bg1"/>
                </a:solidFill>
                <a:latin typeface="思源宋体" panose="02020400000000000000" pitchFamily="18" charset="-122"/>
                <a:ea typeface="思源宋体" panose="02020400000000000000" pitchFamily="18" charset="-122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89461" y="521930"/>
            <a:ext cx="7234453" cy="1367945"/>
            <a:chOff x="4055621" y="4524970"/>
            <a:chExt cx="7234453" cy="1367945"/>
          </a:xfrm>
        </p:grpSpPr>
        <p:sp>
          <p:nvSpPr>
            <p:cNvPr id="5" name="任意多边形: 形状 4"/>
            <p:cNvSpPr/>
            <p:nvPr/>
          </p:nvSpPr>
          <p:spPr>
            <a:xfrm>
              <a:off x="5068083" y="4635174"/>
              <a:ext cx="6221991" cy="1147536"/>
            </a:xfrm>
            <a:custGeom>
              <a:avLst/>
              <a:gdLst>
                <a:gd name="connsiteX0" fmla="*/ 0 w 6221991"/>
                <a:gd name="connsiteY0" fmla="*/ 0 h 923555"/>
                <a:gd name="connsiteX1" fmla="*/ 6221991 w 6221991"/>
                <a:gd name="connsiteY1" fmla="*/ 0 h 923555"/>
                <a:gd name="connsiteX2" fmla="*/ 6221991 w 6221991"/>
                <a:gd name="connsiteY2" fmla="*/ 923555 h 923555"/>
                <a:gd name="connsiteX3" fmla="*/ 0 w 6221991"/>
                <a:gd name="connsiteY3" fmla="*/ 923555 h 923555"/>
                <a:gd name="connsiteX4" fmla="*/ 0 w 6221991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1991" h="923555">
                  <a:moveTo>
                    <a:pt x="0" y="0"/>
                  </a:moveTo>
                  <a:lnTo>
                    <a:pt x="6221991" y="0"/>
                  </a:lnTo>
                  <a:lnTo>
                    <a:pt x="6221991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A50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300" kern="1200" dirty="0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5534434" y="4718925"/>
              <a:ext cx="5289287" cy="1002482"/>
              <a:chOff x="5819789" y="4578701"/>
              <a:chExt cx="5289287" cy="1002482"/>
            </a:xfrm>
          </p:grpSpPr>
          <p:sp>
            <p:nvSpPr>
              <p:cNvPr id="10" name="副标题 2"/>
              <p:cNvSpPr txBox="1"/>
              <p:nvPr/>
            </p:nvSpPr>
            <p:spPr>
              <a:xfrm>
                <a:off x="5819789" y="4578701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zh-CN" altLang="en-US" sz="36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生活场景垃圾分类举例</a:t>
                </a:r>
                <a:endParaRPr lang="zh-CN" altLang="en-US" sz="36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  <p:sp>
            <p:nvSpPr>
              <p:cNvPr id="11" name="副标题 2"/>
              <p:cNvSpPr txBox="1"/>
              <p:nvPr/>
            </p:nvSpPr>
            <p:spPr>
              <a:xfrm>
                <a:off x="5819789" y="4857704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en-US" altLang="zh-CN" sz="20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—  FOR INSTANCE  —</a:t>
                </a:r>
                <a:endParaRPr lang="zh-CN" altLang="en-US" sz="20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4055621" y="4524970"/>
              <a:ext cx="1367945" cy="1367945"/>
              <a:chOff x="4055621" y="4733320"/>
              <a:chExt cx="1367945" cy="1367945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4055621" y="4733320"/>
                <a:ext cx="1367945" cy="1367945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rgbClr val="FBA509"/>
                </a:solidFill>
              </a:ln>
              <a:effectLst>
                <a:outerShdw blurRad="63500" sx="102000" sy="102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9" name="文本框 8"/>
              <p:cNvSpPr txBox="1"/>
              <p:nvPr/>
            </p:nvSpPr>
            <p:spPr>
              <a:xfrm>
                <a:off x="4176376" y="4955627"/>
                <a:ext cx="112643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5400" b="1" dirty="0">
                    <a:solidFill>
                      <a:srgbClr val="FBA509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</a:rPr>
                  <a:t>03</a:t>
                </a:r>
                <a:endParaRPr lang="zh-CN" altLang="en-US" sz="5400" b="1" dirty="0">
                  <a:solidFill>
                    <a:srgbClr val="FBA509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1340862" y="2058673"/>
            <a:ext cx="9510275" cy="2038147"/>
            <a:chOff x="1340862" y="2058673"/>
            <a:chExt cx="9510275" cy="2038147"/>
          </a:xfrm>
        </p:grpSpPr>
        <p:sp>
          <p:nvSpPr>
            <p:cNvPr id="14" name="任意多边形: 形状 13"/>
            <p:cNvSpPr/>
            <p:nvPr/>
          </p:nvSpPr>
          <p:spPr>
            <a:xfrm>
              <a:off x="1340862" y="2521236"/>
              <a:ext cx="9510275" cy="1575584"/>
            </a:xfrm>
            <a:custGeom>
              <a:avLst/>
              <a:gdLst>
                <a:gd name="connsiteX0" fmla="*/ 0 w 6221991"/>
                <a:gd name="connsiteY0" fmla="*/ 0 h 923555"/>
                <a:gd name="connsiteX1" fmla="*/ 6221991 w 6221991"/>
                <a:gd name="connsiteY1" fmla="*/ 0 h 923555"/>
                <a:gd name="connsiteX2" fmla="*/ 6221991 w 6221991"/>
                <a:gd name="connsiteY2" fmla="*/ 923555 h 923555"/>
                <a:gd name="connsiteX3" fmla="*/ 0 w 6221991"/>
                <a:gd name="connsiteY3" fmla="*/ 923555 h 923555"/>
                <a:gd name="connsiteX4" fmla="*/ 0 w 6221991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1991" h="923555">
                  <a:moveTo>
                    <a:pt x="0" y="0"/>
                  </a:moveTo>
                  <a:lnTo>
                    <a:pt x="6221991" y="0"/>
                  </a:lnTo>
                  <a:lnTo>
                    <a:pt x="6221991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50800">
              <a:solidFill>
                <a:srgbClr val="FBA509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300" kern="1200" dirty="0"/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1887246" y="2058673"/>
              <a:ext cx="1951493" cy="702509"/>
            </a:xfrm>
            <a:custGeom>
              <a:avLst/>
              <a:gdLst>
                <a:gd name="connsiteX0" fmla="*/ 0 w 6221991"/>
                <a:gd name="connsiteY0" fmla="*/ 0 h 923555"/>
                <a:gd name="connsiteX1" fmla="*/ 6221991 w 6221991"/>
                <a:gd name="connsiteY1" fmla="*/ 0 h 923555"/>
                <a:gd name="connsiteX2" fmla="*/ 6221991 w 6221991"/>
                <a:gd name="connsiteY2" fmla="*/ 923555 h 923555"/>
                <a:gd name="connsiteX3" fmla="*/ 0 w 6221991"/>
                <a:gd name="connsiteY3" fmla="*/ 923555 h 923555"/>
                <a:gd name="connsiteX4" fmla="*/ 0 w 6221991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1991" h="923555">
                  <a:moveTo>
                    <a:pt x="0" y="0"/>
                  </a:moveTo>
                  <a:lnTo>
                    <a:pt x="6221991" y="0"/>
                  </a:lnTo>
                  <a:lnTo>
                    <a:pt x="6221991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A50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300" kern="1200" dirty="0"/>
            </a:p>
          </p:txBody>
        </p:sp>
        <p:sp>
          <p:nvSpPr>
            <p:cNvPr id="12" name="矩形 11"/>
            <p:cNvSpPr/>
            <p:nvPr/>
          </p:nvSpPr>
          <p:spPr>
            <a:xfrm>
              <a:off x="2155106" y="2117540"/>
              <a:ext cx="141577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rPr>
                <a:t>场景一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1968274" y="3193265"/>
            <a:ext cx="62889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思源宋体" panose="02020400000000000000" pitchFamily="18" charset="-122"/>
                <a:ea typeface="思源宋体" panose="02020400000000000000" pitchFamily="18" charset="-122"/>
              </a:rPr>
              <a:t>干果是干的，所以干果壳属于干垃圾。</a:t>
            </a:r>
            <a:endParaRPr lang="zh-CN" altLang="en-US" sz="2800" dirty="0"/>
          </a:p>
        </p:txBody>
      </p:sp>
      <p:sp>
        <p:nvSpPr>
          <p:cNvPr id="17" name="十字形 16"/>
          <p:cNvSpPr/>
          <p:nvPr/>
        </p:nvSpPr>
        <p:spPr>
          <a:xfrm rot="2836346">
            <a:off x="9435058" y="2831853"/>
            <a:ext cx="1048416" cy="1048416"/>
          </a:xfrm>
          <a:prstGeom prst="plus">
            <a:avLst>
              <a:gd name="adj" fmla="val 4341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6" name="组合 25"/>
          <p:cNvGrpSpPr/>
          <p:nvPr/>
        </p:nvGrpSpPr>
        <p:grpSpPr>
          <a:xfrm>
            <a:off x="1313768" y="4297923"/>
            <a:ext cx="9510275" cy="2038147"/>
            <a:chOff x="1313768" y="4297923"/>
            <a:chExt cx="9510275" cy="2038147"/>
          </a:xfrm>
        </p:grpSpPr>
        <p:sp>
          <p:nvSpPr>
            <p:cNvPr id="18" name="任意多边形: 形状 17"/>
            <p:cNvSpPr/>
            <p:nvPr/>
          </p:nvSpPr>
          <p:spPr>
            <a:xfrm>
              <a:off x="1313768" y="4760486"/>
              <a:ext cx="9510275" cy="1575584"/>
            </a:xfrm>
            <a:custGeom>
              <a:avLst/>
              <a:gdLst>
                <a:gd name="connsiteX0" fmla="*/ 0 w 6221991"/>
                <a:gd name="connsiteY0" fmla="*/ 0 h 923555"/>
                <a:gd name="connsiteX1" fmla="*/ 6221991 w 6221991"/>
                <a:gd name="connsiteY1" fmla="*/ 0 h 923555"/>
                <a:gd name="connsiteX2" fmla="*/ 6221991 w 6221991"/>
                <a:gd name="connsiteY2" fmla="*/ 923555 h 923555"/>
                <a:gd name="connsiteX3" fmla="*/ 0 w 6221991"/>
                <a:gd name="connsiteY3" fmla="*/ 923555 h 923555"/>
                <a:gd name="connsiteX4" fmla="*/ 0 w 6221991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1991" h="923555">
                  <a:moveTo>
                    <a:pt x="0" y="0"/>
                  </a:moveTo>
                  <a:lnTo>
                    <a:pt x="6221991" y="0"/>
                  </a:lnTo>
                  <a:lnTo>
                    <a:pt x="6221991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50800">
              <a:solidFill>
                <a:srgbClr val="FBA509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300" kern="1200" dirty="0"/>
            </a:p>
          </p:txBody>
        </p:sp>
        <p:sp>
          <p:nvSpPr>
            <p:cNvPr id="19" name="任意多边形: 形状 18"/>
            <p:cNvSpPr/>
            <p:nvPr/>
          </p:nvSpPr>
          <p:spPr>
            <a:xfrm>
              <a:off x="1860152" y="4297923"/>
              <a:ext cx="1951493" cy="702509"/>
            </a:xfrm>
            <a:custGeom>
              <a:avLst/>
              <a:gdLst>
                <a:gd name="connsiteX0" fmla="*/ 0 w 6221991"/>
                <a:gd name="connsiteY0" fmla="*/ 0 h 923555"/>
                <a:gd name="connsiteX1" fmla="*/ 6221991 w 6221991"/>
                <a:gd name="connsiteY1" fmla="*/ 0 h 923555"/>
                <a:gd name="connsiteX2" fmla="*/ 6221991 w 6221991"/>
                <a:gd name="connsiteY2" fmla="*/ 923555 h 923555"/>
                <a:gd name="connsiteX3" fmla="*/ 0 w 6221991"/>
                <a:gd name="connsiteY3" fmla="*/ 923555 h 923555"/>
                <a:gd name="connsiteX4" fmla="*/ 0 w 6221991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1991" h="923555">
                  <a:moveTo>
                    <a:pt x="0" y="0"/>
                  </a:moveTo>
                  <a:lnTo>
                    <a:pt x="6221991" y="0"/>
                  </a:lnTo>
                  <a:lnTo>
                    <a:pt x="6221991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A50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300" kern="1200" dirty="0"/>
            </a:p>
          </p:txBody>
        </p:sp>
        <p:sp>
          <p:nvSpPr>
            <p:cNvPr id="20" name="矩形 19"/>
            <p:cNvSpPr/>
            <p:nvPr/>
          </p:nvSpPr>
          <p:spPr>
            <a:xfrm>
              <a:off x="2128012" y="4356790"/>
              <a:ext cx="141577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rPr>
                <a:t>场景二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1968274" y="5462995"/>
            <a:ext cx="70070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思源宋体" panose="02020400000000000000" pitchFamily="18" charset="-122"/>
                <a:ea typeface="思源宋体" panose="02020400000000000000" pitchFamily="18" charset="-122"/>
              </a:rPr>
              <a:t>湿巾是湿的，所以用过的湿巾属于湿垃圾。</a:t>
            </a:r>
            <a:endParaRPr lang="zh-CN" altLang="en-US" sz="2800" dirty="0"/>
          </a:p>
        </p:txBody>
      </p:sp>
      <p:sp>
        <p:nvSpPr>
          <p:cNvPr id="24" name="十字形 23"/>
          <p:cNvSpPr/>
          <p:nvPr/>
        </p:nvSpPr>
        <p:spPr>
          <a:xfrm rot="2836346">
            <a:off x="9435059" y="5024071"/>
            <a:ext cx="1048416" cy="1048416"/>
          </a:xfrm>
          <a:prstGeom prst="plus">
            <a:avLst>
              <a:gd name="adj" fmla="val 4341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  <p:bldP spid="22" grpId="0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89461" y="521930"/>
            <a:ext cx="7234453" cy="1367945"/>
            <a:chOff x="4055621" y="4524970"/>
            <a:chExt cx="7234453" cy="1367945"/>
          </a:xfrm>
        </p:grpSpPr>
        <p:sp>
          <p:nvSpPr>
            <p:cNvPr id="7" name="任意多边形: 形状 6"/>
            <p:cNvSpPr/>
            <p:nvPr/>
          </p:nvSpPr>
          <p:spPr>
            <a:xfrm>
              <a:off x="5068083" y="4635174"/>
              <a:ext cx="6221991" cy="1147536"/>
            </a:xfrm>
            <a:custGeom>
              <a:avLst/>
              <a:gdLst>
                <a:gd name="connsiteX0" fmla="*/ 0 w 6221991"/>
                <a:gd name="connsiteY0" fmla="*/ 0 h 923555"/>
                <a:gd name="connsiteX1" fmla="*/ 6221991 w 6221991"/>
                <a:gd name="connsiteY1" fmla="*/ 0 h 923555"/>
                <a:gd name="connsiteX2" fmla="*/ 6221991 w 6221991"/>
                <a:gd name="connsiteY2" fmla="*/ 923555 h 923555"/>
                <a:gd name="connsiteX3" fmla="*/ 0 w 6221991"/>
                <a:gd name="connsiteY3" fmla="*/ 923555 h 923555"/>
                <a:gd name="connsiteX4" fmla="*/ 0 w 6221991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1991" h="923555">
                  <a:moveTo>
                    <a:pt x="0" y="0"/>
                  </a:moveTo>
                  <a:lnTo>
                    <a:pt x="6221991" y="0"/>
                  </a:lnTo>
                  <a:lnTo>
                    <a:pt x="6221991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A50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300" kern="1200" dirty="0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5534434" y="4718925"/>
              <a:ext cx="5289287" cy="1002482"/>
              <a:chOff x="5819789" y="4578701"/>
              <a:chExt cx="5289287" cy="1002482"/>
            </a:xfrm>
          </p:grpSpPr>
          <p:sp>
            <p:nvSpPr>
              <p:cNvPr id="12" name="副标题 2"/>
              <p:cNvSpPr txBox="1"/>
              <p:nvPr/>
            </p:nvSpPr>
            <p:spPr>
              <a:xfrm>
                <a:off x="5819789" y="4578701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zh-CN" altLang="en-US" sz="36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生活场景垃圾分类举例</a:t>
                </a:r>
                <a:endParaRPr lang="zh-CN" altLang="en-US" sz="36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  <p:sp>
            <p:nvSpPr>
              <p:cNvPr id="13" name="副标题 2"/>
              <p:cNvSpPr txBox="1"/>
              <p:nvPr/>
            </p:nvSpPr>
            <p:spPr>
              <a:xfrm>
                <a:off x="5819789" y="4857704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en-US" altLang="zh-CN" sz="20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—  FOR INSTANCE  —</a:t>
                </a:r>
                <a:endParaRPr lang="zh-CN" altLang="en-US" sz="20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4055621" y="4524970"/>
              <a:ext cx="1367945" cy="1367945"/>
              <a:chOff x="4055621" y="4733320"/>
              <a:chExt cx="1367945" cy="1367945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4055621" y="4733320"/>
                <a:ext cx="1367945" cy="1367945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rgbClr val="FBA509"/>
                </a:solidFill>
              </a:ln>
              <a:effectLst>
                <a:outerShdw blurRad="63500" sx="102000" sy="102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1" name="文本框 10"/>
              <p:cNvSpPr txBox="1"/>
              <p:nvPr/>
            </p:nvSpPr>
            <p:spPr>
              <a:xfrm>
                <a:off x="4176376" y="4955627"/>
                <a:ext cx="112643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5400" b="1" dirty="0">
                    <a:solidFill>
                      <a:srgbClr val="FBA509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</a:rPr>
                  <a:t>03</a:t>
                </a:r>
                <a:endParaRPr lang="zh-CN" altLang="en-US" sz="5400" b="1" dirty="0">
                  <a:solidFill>
                    <a:srgbClr val="FBA509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1340862" y="2058673"/>
            <a:ext cx="9510275" cy="2038147"/>
            <a:chOff x="1340862" y="2058673"/>
            <a:chExt cx="9510275" cy="2038147"/>
          </a:xfrm>
        </p:grpSpPr>
        <p:sp>
          <p:nvSpPr>
            <p:cNvPr id="4" name="任意多边形: 形状 3"/>
            <p:cNvSpPr/>
            <p:nvPr/>
          </p:nvSpPr>
          <p:spPr>
            <a:xfrm>
              <a:off x="1340862" y="2521236"/>
              <a:ext cx="9510275" cy="1575584"/>
            </a:xfrm>
            <a:custGeom>
              <a:avLst/>
              <a:gdLst>
                <a:gd name="connsiteX0" fmla="*/ 0 w 6221991"/>
                <a:gd name="connsiteY0" fmla="*/ 0 h 923555"/>
                <a:gd name="connsiteX1" fmla="*/ 6221991 w 6221991"/>
                <a:gd name="connsiteY1" fmla="*/ 0 h 923555"/>
                <a:gd name="connsiteX2" fmla="*/ 6221991 w 6221991"/>
                <a:gd name="connsiteY2" fmla="*/ 923555 h 923555"/>
                <a:gd name="connsiteX3" fmla="*/ 0 w 6221991"/>
                <a:gd name="connsiteY3" fmla="*/ 923555 h 923555"/>
                <a:gd name="connsiteX4" fmla="*/ 0 w 6221991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1991" h="923555">
                  <a:moveTo>
                    <a:pt x="0" y="0"/>
                  </a:moveTo>
                  <a:lnTo>
                    <a:pt x="6221991" y="0"/>
                  </a:lnTo>
                  <a:lnTo>
                    <a:pt x="6221991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50800">
              <a:solidFill>
                <a:srgbClr val="FBA509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300" kern="1200" dirty="0"/>
            </a:p>
          </p:txBody>
        </p:sp>
        <p:sp>
          <p:nvSpPr>
            <p:cNvPr id="5" name="任意多边形: 形状 4"/>
            <p:cNvSpPr/>
            <p:nvPr/>
          </p:nvSpPr>
          <p:spPr>
            <a:xfrm>
              <a:off x="1887246" y="2058673"/>
              <a:ext cx="1951493" cy="702509"/>
            </a:xfrm>
            <a:custGeom>
              <a:avLst/>
              <a:gdLst>
                <a:gd name="connsiteX0" fmla="*/ 0 w 6221991"/>
                <a:gd name="connsiteY0" fmla="*/ 0 h 923555"/>
                <a:gd name="connsiteX1" fmla="*/ 6221991 w 6221991"/>
                <a:gd name="connsiteY1" fmla="*/ 0 h 923555"/>
                <a:gd name="connsiteX2" fmla="*/ 6221991 w 6221991"/>
                <a:gd name="connsiteY2" fmla="*/ 923555 h 923555"/>
                <a:gd name="connsiteX3" fmla="*/ 0 w 6221991"/>
                <a:gd name="connsiteY3" fmla="*/ 923555 h 923555"/>
                <a:gd name="connsiteX4" fmla="*/ 0 w 6221991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1991" h="923555">
                  <a:moveTo>
                    <a:pt x="0" y="0"/>
                  </a:moveTo>
                  <a:lnTo>
                    <a:pt x="6221991" y="0"/>
                  </a:lnTo>
                  <a:lnTo>
                    <a:pt x="6221991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A50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300" kern="1200" dirty="0"/>
            </a:p>
          </p:txBody>
        </p:sp>
        <p:sp>
          <p:nvSpPr>
            <p:cNvPr id="14" name="矩形 13"/>
            <p:cNvSpPr/>
            <p:nvPr/>
          </p:nvSpPr>
          <p:spPr>
            <a:xfrm>
              <a:off x="2155106" y="2117540"/>
              <a:ext cx="141577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rPr>
                <a:t>场景三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1968274" y="3193265"/>
            <a:ext cx="77251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思源宋体" panose="02020400000000000000" pitchFamily="18" charset="-122"/>
                <a:ea typeface="思源宋体" panose="02020400000000000000" pitchFamily="18" charset="-122"/>
              </a:rPr>
              <a:t>在公园遛狗，收集起来的狗便便应该怎么分类？</a:t>
            </a:r>
            <a:endParaRPr lang="zh-CN" altLang="en-US" sz="2800" dirty="0"/>
          </a:p>
        </p:txBody>
      </p:sp>
      <p:grpSp>
        <p:nvGrpSpPr>
          <p:cNvPr id="25" name="组合 24"/>
          <p:cNvGrpSpPr/>
          <p:nvPr/>
        </p:nvGrpSpPr>
        <p:grpSpPr>
          <a:xfrm>
            <a:off x="1340861" y="4388514"/>
            <a:ext cx="9510275" cy="1715973"/>
            <a:chOff x="1340861" y="4388514"/>
            <a:chExt cx="9510275" cy="1715973"/>
          </a:xfrm>
        </p:grpSpPr>
        <p:sp>
          <p:nvSpPr>
            <p:cNvPr id="22" name="任意多边形: 形状 21"/>
            <p:cNvSpPr/>
            <p:nvPr/>
          </p:nvSpPr>
          <p:spPr>
            <a:xfrm>
              <a:off x="1340861" y="4388514"/>
              <a:ext cx="9510275" cy="1715973"/>
            </a:xfrm>
            <a:custGeom>
              <a:avLst/>
              <a:gdLst>
                <a:gd name="connsiteX0" fmla="*/ 0 w 6221991"/>
                <a:gd name="connsiteY0" fmla="*/ 0 h 923555"/>
                <a:gd name="connsiteX1" fmla="*/ 6221991 w 6221991"/>
                <a:gd name="connsiteY1" fmla="*/ 0 h 923555"/>
                <a:gd name="connsiteX2" fmla="*/ 6221991 w 6221991"/>
                <a:gd name="connsiteY2" fmla="*/ 923555 h 923555"/>
                <a:gd name="connsiteX3" fmla="*/ 0 w 6221991"/>
                <a:gd name="connsiteY3" fmla="*/ 923555 h 923555"/>
                <a:gd name="connsiteX4" fmla="*/ 0 w 6221991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1991" h="923555">
                  <a:moveTo>
                    <a:pt x="0" y="0"/>
                  </a:moveTo>
                  <a:lnTo>
                    <a:pt x="6221991" y="0"/>
                  </a:lnTo>
                  <a:lnTo>
                    <a:pt x="6221991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50800">
              <a:solidFill>
                <a:srgbClr val="FBA509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300" kern="1200" dirty="0"/>
            </a:p>
          </p:txBody>
        </p:sp>
        <p:sp>
          <p:nvSpPr>
            <p:cNvPr id="23" name="矩形 22"/>
            <p:cNvSpPr/>
            <p:nvPr/>
          </p:nvSpPr>
          <p:spPr>
            <a:xfrm>
              <a:off x="1842781" y="4769447"/>
              <a:ext cx="8506434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latin typeface="思源宋体" panose="02020400000000000000" pitchFamily="18" charset="-122"/>
                  <a:ea typeface="思源宋体" panose="02020400000000000000" pitchFamily="18" charset="-122"/>
                </a:rPr>
                <a:t>将收集的狗便便带回家，冲入马桶；</a:t>
              </a:r>
              <a:endParaRPr lang="en-US" altLang="zh-CN" sz="2800" b="1" dirty="0">
                <a:latin typeface="思源宋体" panose="02020400000000000000" pitchFamily="18" charset="-122"/>
                <a:ea typeface="思源宋体" panose="02020400000000000000" pitchFamily="18" charset="-122"/>
              </a:endParaRPr>
            </a:p>
            <a:p>
              <a:r>
                <a:rPr lang="zh-CN" altLang="en-US" sz="2800" b="1" dirty="0">
                  <a:latin typeface="思源宋体" panose="02020400000000000000" pitchFamily="18" charset="-122"/>
                  <a:ea typeface="思源宋体" panose="02020400000000000000" pitchFamily="18" charset="-122"/>
                </a:rPr>
                <a:t>所使用的包裹物（报纸、塑料袋等）属于干垃圾。</a:t>
              </a:r>
              <a:endParaRPr lang="zh-CN" altLang="en-US" sz="2800" b="1" dirty="0">
                <a:latin typeface="思源宋体" panose="02020400000000000000" pitchFamily="18" charset="-122"/>
                <a:ea typeface="思源宋体" panose="02020400000000000000" pitchFamily="18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489461" y="521930"/>
            <a:ext cx="7234453" cy="1367945"/>
            <a:chOff x="4055621" y="4524970"/>
            <a:chExt cx="7234453" cy="1367945"/>
          </a:xfrm>
        </p:grpSpPr>
        <p:sp>
          <p:nvSpPr>
            <p:cNvPr id="10" name="任意多边形: 形状 9"/>
            <p:cNvSpPr/>
            <p:nvPr/>
          </p:nvSpPr>
          <p:spPr>
            <a:xfrm>
              <a:off x="5068083" y="4635174"/>
              <a:ext cx="6221991" cy="1147536"/>
            </a:xfrm>
            <a:custGeom>
              <a:avLst/>
              <a:gdLst>
                <a:gd name="connsiteX0" fmla="*/ 0 w 6221991"/>
                <a:gd name="connsiteY0" fmla="*/ 0 h 923555"/>
                <a:gd name="connsiteX1" fmla="*/ 6221991 w 6221991"/>
                <a:gd name="connsiteY1" fmla="*/ 0 h 923555"/>
                <a:gd name="connsiteX2" fmla="*/ 6221991 w 6221991"/>
                <a:gd name="connsiteY2" fmla="*/ 923555 h 923555"/>
                <a:gd name="connsiteX3" fmla="*/ 0 w 6221991"/>
                <a:gd name="connsiteY3" fmla="*/ 923555 h 923555"/>
                <a:gd name="connsiteX4" fmla="*/ 0 w 6221991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1991" h="923555">
                  <a:moveTo>
                    <a:pt x="0" y="0"/>
                  </a:moveTo>
                  <a:lnTo>
                    <a:pt x="6221991" y="0"/>
                  </a:lnTo>
                  <a:lnTo>
                    <a:pt x="6221991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A50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300" kern="1200" dirty="0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5534434" y="4718925"/>
              <a:ext cx="5289287" cy="1002482"/>
              <a:chOff x="5819789" y="4578701"/>
              <a:chExt cx="5289287" cy="1002482"/>
            </a:xfrm>
          </p:grpSpPr>
          <p:sp>
            <p:nvSpPr>
              <p:cNvPr id="15" name="副标题 2"/>
              <p:cNvSpPr txBox="1"/>
              <p:nvPr/>
            </p:nvSpPr>
            <p:spPr>
              <a:xfrm>
                <a:off x="5819789" y="4578701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zh-CN" altLang="en-US" sz="36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生活场景垃圾分类举例</a:t>
                </a:r>
                <a:endParaRPr lang="zh-CN" altLang="en-US" sz="36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  <p:sp>
            <p:nvSpPr>
              <p:cNvPr id="16" name="副标题 2"/>
              <p:cNvSpPr txBox="1"/>
              <p:nvPr/>
            </p:nvSpPr>
            <p:spPr>
              <a:xfrm>
                <a:off x="5819789" y="4857704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en-US" altLang="zh-CN" sz="20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—  FOR INSTANCE  —</a:t>
                </a:r>
                <a:endParaRPr lang="zh-CN" altLang="en-US" sz="20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4055621" y="4524970"/>
              <a:ext cx="1367945" cy="1367945"/>
              <a:chOff x="4055621" y="4733320"/>
              <a:chExt cx="1367945" cy="1367945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4055621" y="4733320"/>
                <a:ext cx="1367945" cy="1367945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rgbClr val="FBA509"/>
                </a:solidFill>
              </a:ln>
              <a:effectLst>
                <a:outerShdw blurRad="63500" sx="102000" sy="102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14" name="文本框 13"/>
              <p:cNvSpPr txBox="1"/>
              <p:nvPr/>
            </p:nvSpPr>
            <p:spPr>
              <a:xfrm>
                <a:off x="4176376" y="4955627"/>
                <a:ext cx="112643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5400" b="1" dirty="0">
                    <a:solidFill>
                      <a:srgbClr val="FBA509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</a:rPr>
                  <a:t>03</a:t>
                </a:r>
                <a:endParaRPr lang="zh-CN" altLang="en-US" sz="5400" b="1" dirty="0">
                  <a:solidFill>
                    <a:srgbClr val="FBA509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1340862" y="2058673"/>
            <a:ext cx="9510275" cy="2038147"/>
            <a:chOff x="1340862" y="2058673"/>
            <a:chExt cx="9510275" cy="2038147"/>
          </a:xfrm>
        </p:grpSpPr>
        <p:sp>
          <p:nvSpPr>
            <p:cNvPr id="17" name="任意多边形: 形状 16"/>
            <p:cNvSpPr/>
            <p:nvPr/>
          </p:nvSpPr>
          <p:spPr>
            <a:xfrm>
              <a:off x="1340862" y="2521236"/>
              <a:ext cx="9510275" cy="1575584"/>
            </a:xfrm>
            <a:custGeom>
              <a:avLst/>
              <a:gdLst>
                <a:gd name="connsiteX0" fmla="*/ 0 w 6221991"/>
                <a:gd name="connsiteY0" fmla="*/ 0 h 923555"/>
                <a:gd name="connsiteX1" fmla="*/ 6221991 w 6221991"/>
                <a:gd name="connsiteY1" fmla="*/ 0 h 923555"/>
                <a:gd name="connsiteX2" fmla="*/ 6221991 w 6221991"/>
                <a:gd name="connsiteY2" fmla="*/ 923555 h 923555"/>
                <a:gd name="connsiteX3" fmla="*/ 0 w 6221991"/>
                <a:gd name="connsiteY3" fmla="*/ 923555 h 923555"/>
                <a:gd name="connsiteX4" fmla="*/ 0 w 6221991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1991" h="923555">
                  <a:moveTo>
                    <a:pt x="0" y="0"/>
                  </a:moveTo>
                  <a:lnTo>
                    <a:pt x="6221991" y="0"/>
                  </a:lnTo>
                  <a:lnTo>
                    <a:pt x="6221991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50800">
              <a:solidFill>
                <a:srgbClr val="FBA509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300" kern="1200" dirty="0"/>
            </a:p>
          </p:txBody>
        </p:sp>
        <p:sp>
          <p:nvSpPr>
            <p:cNvPr id="18" name="任意多边形: 形状 17"/>
            <p:cNvSpPr/>
            <p:nvPr/>
          </p:nvSpPr>
          <p:spPr>
            <a:xfrm>
              <a:off x="1887246" y="2058673"/>
              <a:ext cx="1951493" cy="702509"/>
            </a:xfrm>
            <a:custGeom>
              <a:avLst/>
              <a:gdLst>
                <a:gd name="connsiteX0" fmla="*/ 0 w 6221991"/>
                <a:gd name="connsiteY0" fmla="*/ 0 h 923555"/>
                <a:gd name="connsiteX1" fmla="*/ 6221991 w 6221991"/>
                <a:gd name="connsiteY1" fmla="*/ 0 h 923555"/>
                <a:gd name="connsiteX2" fmla="*/ 6221991 w 6221991"/>
                <a:gd name="connsiteY2" fmla="*/ 923555 h 923555"/>
                <a:gd name="connsiteX3" fmla="*/ 0 w 6221991"/>
                <a:gd name="connsiteY3" fmla="*/ 923555 h 923555"/>
                <a:gd name="connsiteX4" fmla="*/ 0 w 6221991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1991" h="923555">
                  <a:moveTo>
                    <a:pt x="0" y="0"/>
                  </a:moveTo>
                  <a:lnTo>
                    <a:pt x="6221991" y="0"/>
                  </a:lnTo>
                  <a:lnTo>
                    <a:pt x="6221991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A50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300" kern="1200" dirty="0"/>
            </a:p>
          </p:txBody>
        </p:sp>
        <p:sp>
          <p:nvSpPr>
            <p:cNvPr id="19" name="矩形 18"/>
            <p:cNvSpPr/>
            <p:nvPr/>
          </p:nvSpPr>
          <p:spPr>
            <a:xfrm>
              <a:off x="2155106" y="2117539"/>
              <a:ext cx="141577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rPr>
                <a:t>场景四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1968274" y="2973736"/>
            <a:ext cx="85099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思源宋体" panose="02020400000000000000" pitchFamily="18" charset="-122"/>
                <a:ea typeface="思源宋体" panose="02020400000000000000" pitchFamily="18" charset="-122"/>
              </a:rPr>
              <a:t>没喝完的红豆奶茶，同时包含液体、剩余食物和塑料吸管、塑料杯，应该如何分类？</a:t>
            </a:r>
            <a:endParaRPr lang="zh-CN" altLang="en-US" sz="2800" dirty="0"/>
          </a:p>
        </p:txBody>
      </p:sp>
      <p:grpSp>
        <p:nvGrpSpPr>
          <p:cNvPr id="24" name="组合 23"/>
          <p:cNvGrpSpPr/>
          <p:nvPr/>
        </p:nvGrpSpPr>
        <p:grpSpPr>
          <a:xfrm>
            <a:off x="1340861" y="4388514"/>
            <a:ext cx="9510275" cy="1715973"/>
            <a:chOff x="1340861" y="4388514"/>
            <a:chExt cx="9510275" cy="1715973"/>
          </a:xfrm>
        </p:grpSpPr>
        <p:sp>
          <p:nvSpPr>
            <p:cNvPr id="21" name="任意多边形: 形状 20"/>
            <p:cNvSpPr/>
            <p:nvPr/>
          </p:nvSpPr>
          <p:spPr>
            <a:xfrm>
              <a:off x="1340861" y="4388514"/>
              <a:ext cx="9510275" cy="1715973"/>
            </a:xfrm>
            <a:custGeom>
              <a:avLst/>
              <a:gdLst>
                <a:gd name="connsiteX0" fmla="*/ 0 w 6221991"/>
                <a:gd name="connsiteY0" fmla="*/ 0 h 923555"/>
                <a:gd name="connsiteX1" fmla="*/ 6221991 w 6221991"/>
                <a:gd name="connsiteY1" fmla="*/ 0 h 923555"/>
                <a:gd name="connsiteX2" fmla="*/ 6221991 w 6221991"/>
                <a:gd name="connsiteY2" fmla="*/ 923555 h 923555"/>
                <a:gd name="connsiteX3" fmla="*/ 0 w 6221991"/>
                <a:gd name="connsiteY3" fmla="*/ 923555 h 923555"/>
                <a:gd name="connsiteX4" fmla="*/ 0 w 6221991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1991" h="923555">
                  <a:moveTo>
                    <a:pt x="0" y="0"/>
                  </a:moveTo>
                  <a:lnTo>
                    <a:pt x="6221991" y="0"/>
                  </a:lnTo>
                  <a:lnTo>
                    <a:pt x="6221991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50800">
              <a:solidFill>
                <a:srgbClr val="FBA509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300" kern="1200" dirty="0"/>
            </a:p>
          </p:txBody>
        </p:sp>
        <p:sp>
          <p:nvSpPr>
            <p:cNvPr id="22" name="矩形 21"/>
            <p:cNvSpPr/>
            <p:nvPr/>
          </p:nvSpPr>
          <p:spPr>
            <a:xfrm>
              <a:off x="1841048" y="4769447"/>
              <a:ext cx="8509900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latin typeface="思源宋体" panose="02020400000000000000" pitchFamily="18" charset="-122"/>
                  <a:ea typeface="思源宋体" panose="02020400000000000000" pitchFamily="18" charset="-122"/>
                </a:rPr>
                <a:t>将剩余奶茶就近倒入下水道；打开杯盖将红豆等剩余食物归入湿垃圾；吸管、塑料杯归入可回收垃圾。</a:t>
              </a:r>
              <a:endParaRPr lang="zh-CN" altLang="en-US" sz="2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32912" y="722339"/>
            <a:ext cx="5947781" cy="5116008"/>
            <a:chOff x="972273" y="570631"/>
            <a:chExt cx="5121032" cy="4600464"/>
          </a:xfrm>
          <a:effectLst/>
        </p:grpSpPr>
        <p:sp>
          <p:nvSpPr>
            <p:cNvPr id="5" name="任意多边形: 形状 4"/>
            <p:cNvSpPr/>
            <p:nvPr/>
          </p:nvSpPr>
          <p:spPr>
            <a:xfrm rot="2088796">
              <a:off x="972273" y="570631"/>
              <a:ext cx="5121032" cy="4600463"/>
            </a:xfrm>
            <a:custGeom>
              <a:avLst/>
              <a:gdLst>
                <a:gd name="connsiteX0" fmla="*/ 1448582 w 5883918"/>
                <a:gd name="connsiteY0" fmla="*/ 217730 h 5632992"/>
                <a:gd name="connsiteX1" fmla="*/ 1877543 w 5883918"/>
                <a:gd name="connsiteY1" fmla="*/ 25980 h 5632992"/>
                <a:gd name="connsiteX2" fmla="*/ 3163037 w 5883918"/>
                <a:gd name="connsiteY2" fmla="*/ 631515 h 5632992"/>
                <a:gd name="connsiteX3" fmla="*/ 3167199 w 5883918"/>
                <a:gd name="connsiteY3" fmla="*/ 640011 h 5632992"/>
                <a:gd name="connsiteX4" fmla="*/ 3263607 w 5883918"/>
                <a:gd name="connsiteY4" fmla="*/ 626687 h 5632992"/>
                <a:gd name="connsiteX5" fmla="*/ 3582221 w 5883918"/>
                <a:gd name="connsiteY5" fmla="*/ 660026 h 5632992"/>
                <a:gd name="connsiteX6" fmla="*/ 4139416 w 5883918"/>
                <a:gd name="connsiteY6" fmla="*/ 1139654 h 5632992"/>
                <a:gd name="connsiteX7" fmla="*/ 4194438 w 5883918"/>
                <a:gd name="connsiteY7" fmla="*/ 1285170 h 5632992"/>
                <a:gd name="connsiteX8" fmla="*/ 4290825 w 5883918"/>
                <a:gd name="connsiteY8" fmla="*/ 1253659 h 5632992"/>
                <a:gd name="connsiteX9" fmla="*/ 4968055 w 5883918"/>
                <a:gd name="connsiteY9" fmla="*/ 1510360 h 5632992"/>
                <a:gd name="connsiteX10" fmla="*/ 5068874 w 5883918"/>
                <a:gd name="connsiteY10" fmla="*/ 1747633 h 5632992"/>
                <a:gd name="connsiteX11" fmla="*/ 5075851 w 5883918"/>
                <a:gd name="connsiteY11" fmla="*/ 1819968 h 5632992"/>
                <a:gd name="connsiteX12" fmla="*/ 5174308 w 5883918"/>
                <a:gd name="connsiteY12" fmla="*/ 1807244 h 5632992"/>
                <a:gd name="connsiteX13" fmla="*/ 5764277 w 5883918"/>
                <a:gd name="connsiteY13" fmla="*/ 2096662 h 5632992"/>
                <a:gd name="connsiteX14" fmla="*/ 5565460 w 5883918"/>
                <a:gd name="connsiteY14" fmla="*/ 3078672 h 5632992"/>
                <a:gd name="connsiteX15" fmla="*/ 4898285 w 5883918"/>
                <a:gd name="connsiteY15" fmla="*/ 3170594 h 5632992"/>
                <a:gd name="connsiteX16" fmla="*/ 4872301 w 5883918"/>
                <a:gd name="connsiteY16" fmla="*/ 3158129 h 5632992"/>
                <a:gd name="connsiteX17" fmla="*/ 4850522 w 5883918"/>
                <a:gd name="connsiteY17" fmla="*/ 3246389 h 5632992"/>
                <a:gd name="connsiteX18" fmla="*/ 3848436 w 5883918"/>
                <a:gd name="connsiteY18" fmla="*/ 4582452 h 5632992"/>
                <a:gd name="connsiteX19" fmla="*/ 1694340 w 5883918"/>
                <a:gd name="connsiteY19" fmla="*/ 4938117 h 5632992"/>
                <a:gd name="connsiteX20" fmla="*/ 1653004 w 5883918"/>
                <a:gd name="connsiteY20" fmla="*/ 4919622 h 5632992"/>
                <a:gd name="connsiteX21" fmla="*/ 1649960 w 5883918"/>
                <a:gd name="connsiteY21" fmla="*/ 4989628 h 5632992"/>
                <a:gd name="connsiteX22" fmla="*/ 1337248 w 5883918"/>
                <a:gd name="connsiteY22" fmla="*/ 5498658 h 5632992"/>
                <a:gd name="connsiteX23" fmla="*/ 347454 w 5883918"/>
                <a:gd name="connsiteY23" fmla="*/ 5343163 h 5632992"/>
                <a:gd name="connsiteX24" fmla="*/ 281531 w 5883918"/>
                <a:gd name="connsiteY24" fmla="*/ 4689343 h 5632992"/>
                <a:gd name="connsiteX25" fmla="*/ 317923 w 5883918"/>
                <a:gd name="connsiteY25" fmla="*/ 4620136 h 5632992"/>
                <a:gd name="connsiteX26" fmla="*/ 202175 w 5883918"/>
                <a:gd name="connsiteY26" fmla="*/ 4509080 h 5632992"/>
                <a:gd name="connsiteX27" fmla="*/ 33521 w 5883918"/>
                <a:gd name="connsiteY27" fmla="*/ 3763579 h 5632992"/>
                <a:gd name="connsiteX28" fmla="*/ 246662 w 5883918"/>
                <a:gd name="connsiteY28" fmla="*/ 3431635 h 5632992"/>
                <a:gd name="connsiteX29" fmla="*/ 286376 w 5883918"/>
                <a:gd name="connsiteY29" fmla="*/ 3399206 h 5632992"/>
                <a:gd name="connsiteX30" fmla="*/ 236272 w 5883918"/>
                <a:gd name="connsiteY30" fmla="*/ 3358410 h 5632992"/>
                <a:gd name="connsiteX31" fmla="*/ 60804 w 5883918"/>
                <a:gd name="connsiteY31" fmla="*/ 2940362 h 5632992"/>
                <a:gd name="connsiteX32" fmla="*/ 324935 w 5883918"/>
                <a:gd name="connsiteY32" fmla="*/ 2450122 h 5632992"/>
                <a:gd name="connsiteX33" fmla="*/ 481740 w 5883918"/>
                <a:gd name="connsiteY33" fmla="*/ 2375732 h 5632992"/>
                <a:gd name="connsiteX34" fmla="*/ 530768 w 5883918"/>
                <a:gd name="connsiteY34" fmla="*/ 2364582 h 5632992"/>
                <a:gd name="connsiteX35" fmla="*/ 488077 w 5883918"/>
                <a:gd name="connsiteY35" fmla="*/ 2308718 h 5632992"/>
                <a:gd name="connsiteX36" fmla="*/ 455422 w 5883918"/>
                <a:gd name="connsiteY36" fmla="*/ 1826965 h 5632992"/>
                <a:gd name="connsiteX37" fmla="*/ 654919 w 5883918"/>
                <a:gd name="connsiteY37" fmla="*/ 1602926 h 5632992"/>
                <a:gd name="connsiteX38" fmla="*/ 889731 w 5883918"/>
                <a:gd name="connsiteY38" fmla="*/ 1529477 h 5632992"/>
                <a:gd name="connsiteX39" fmla="*/ 998742 w 5883918"/>
                <a:gd name="connsiteY39" fmla="*/ 1535703 h 5632992"/>
                <a:gd name="connsiteX40" fmla="*/ 983189 w 5883918"/>
                <a:gd name="connsiteY40" fmla="*/ 1477644 h 5632992"/>
                <a:gd name="connsiteX41" fmla="*/ 1448582 w 5883918"/>
                <a:gd name="connsiteY41" fmla="*/ 217730 h 5632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883918" h="5632992">
                  <a:moveTo>
                    <a:pt x="1448582" y="217730"/>
                  </a:moveTo>
                  <a:cubicBezTo>
                    <a:pt x="1573545" y="127011"/>
                    <a:pt x="1718131" y="60500"/>
                    <a:pt x="1877543" y="25980"/>
                  </a:cubicBezTo>
                  <a:cubicBezTo>
                    <a:pt x="2395633" y="-86211"/>
                    <a:pt x="2910931" y="174018"/>
                    <a:pt x="3163037" y="631515"/>
                  </a:cubicBezTo>
                  <a:lnTo>
                    <a:pt x="3167199" y="640011"/>
                  </a:lnTo>
                  <a:lnTo>
                    <a:pt x="3263607" y="626687"/>
                  </a:lnTo>
                  <a:cubicBezTo>
                    <a:pt x="3368825" y="618394"/>
                    <a:pt x="3476319" y="628733"/>
                    <a:pt x="3582221" y="660026"/>
                  </a:cubicBezTo>
                  <a:cubicBezTo>
                    <a:pt x="3833248" y="734201"/>
                    <a:pt x="4027798" y="912059"/>
                    <a:pt x="4139416" y="1139654"/>
                  </a:cubicBezTo>
                  <a:lnTo>
                    <a:pt x="4194438" y="1285170"/>
                  </a:lnTo>
                  <a:lnTo>
                    <a:pt x="4290825" y="1253659"/>
                  </a:lnTo>
                  <a:cubicBezTo>
                    <a:pt x="4544573" y="1197091"/>
                    <a:pt x="4814738" y="1289875"/>
                    <a:pt x="4968055" y="1510360"/>
                  </a:cubicBezTo>
                  <a:cubicBezTo>
                    <a:pt x="5019160" y="1583855"/>
                    <a:pt x="5052445" y="1664581"/>
                    <a:pt x="5068874" y="1747633"/>
                  </a:cubicBezTo>
                  <a:lnTo>
                    <a:pt x="5075851" y="1819968"/>
                  </a:lnTo>
                  <a:lnTo>
                    <a:pt x="5174308" y="1807244"/>
                  </a:lnTo>
                  <a:cubicBezTo>
                    <a:pt x="5403466" y="1799526"/>
                    <a:pt x="5627763" y="1900341"/>
                    <a:pt x="5764277" y="2096662"/>
                  </a:cubicBezTo>
                  <a:cubicBezTo>
                    <a:pt x="5982700" y="2410776"/>
                    <a:pt x="5893687" y="2850436"/>
                    <a:pt x="5565460" y="3078672"/>
                  </a:cubicBezTo>
                  <a:cubicBezTo>
                    <a:pt x="5360319" y="3221319"/>
                    <a:pt x="5110288" y="3247618"/>
                    <a:pt x="4898285" y="3170594"/>
                  </a:cubicBezTo>
                  <a:lnTo>
                    <a:pt x="4872301" y="3158129"/>
                  </a:lnTo>
                  <a:lnTo>
                    <a:pt x="4850522" y="3246389"/>
                  </a:lnTo>
                  <a:cubicBezTo>
                    <a:pt x="4702510" y="3744273"/>
                    <a:pt x="4356788" y="4228963"/>
                    <a:pt x="3848436" y="4582452"/>
                  </a:cubicBezTo>
                  <a:cubicBezTo>
                    <a:pt x="3149452" y="5068498"/>
                    <a:pt x="2324973" y="5179951"/>
                    <a:pt x="1694340" y="4938117"/>
                  </a:cubicBezTo>
                  <a:lnTo>
                    <a:pt x="1653004" y="4919622"/>
                  </a:lnTo>
                  <a:lnTo>
                    <a:pt x="1649960" y="4989628"/>
                  </a:lnTo>
                  <a:cubicBezTo>
                    <a:pt x="1624703" y="5185794"/>
                    <a:pt x="1516747" y="5373842"/>
                    <a:pt x="1337248" y="5498658"/>
                  </a:cubicBezTo>
                  <a:cubicBezTo>
                    <a:pt x="1009022" y="5726894"/>
                    <a:pt x="565876" y="5657276"/>
                    <a:pt x="347454" y="5343163"/>
                  </a:cubicBezTo>
                  <a:cubicBezTo>
                    <a:pt x="210940" y="5146842"/>
                    <a:pt x="194517" y="4901479"/>
                    <a:pt x="281531" y="4689343"/>
                  </a:cubicBezTo>
                  <a:lnTo>
                    <a:pt x="317923" y="4620136"/>
                  </a:lnTo>
                  <a:lnTo>
                    <a:pt x="202175" y="4509080"/>
                  </a:lnTo>
                  <a:cubicBezTo>
                    <a:pt x="24350" y="4303508"/>
                    <a:pt x="-48387" y="4026526"/>
                    <a:pt x="33521" y="3763579"/>
                  </a:cubicBezTo>
                  <a:cubicBezTo>
                    <a:pt x="74474" y="3632106"/>
                    <a:pt x="149243" y="3519700"/>
                    <a:pt x="246662" y="3431635"/>
                  </a:cubicBezTo>
                  <a:lnTo>
                    <a:pt x="286376" y="3399206"/>
                  </a:lnTo>
                  <a:lnTo>
                    <a:pt x="236272" y="3358410"/>
                  </a:lnTo>
                  <a:cubicBezTo>
                    <a:pt x="127859" y="3251422"/>
                    <a:pt x="60804" y="3103620"/>
                    <a:pt x="60804" y="2940362"/>
                  </a:cubicBezTo>
                  <a:cubicBezTo>
                    <a:pt x="60804" y="2736289"/>
                    <a:pt x="165577" y="2556367"/>
                    <a:pt x="324935" y="2450122"/>
                  </a:cubicBezTo>
                  <a:cubicBezTo>
                    <a:pt x="372742" y="2418249"/>
                    <a:pt x="425462" y="2393007"/>
                    <a:pt x="481740" y="2375732"/>
                  </a:cubicBezTo>
                  <a:lnTo>
                    <a:pt x="530768" y="2364582"/>
                  </a:lnTo>
                  <a:lnTo>
                    <a:pt x="488077" y="2308718"/>
                  </a:lnTo>
                  <a:cubicBezTo>
                    <a:pt x="400332" y="2167609"/>
                    <a:pt x="382159" y="1987985"/>
                    <a:pt x="455422" y="1826965"/>
                  </a:cubicBezTo>
                  <a:cubicBezTo>
                    <a:pt x="499381" y="1730354"/>
                    <a:pt x="570014" y="1654159"/>
                    <a:pt x="654919" y="1602926"/>
                  </a:cubicBezTo>
                  <a:cubicBezTo>
                    <a:pt x="725672" y="1560232"/>
                    <a:pt x="806336" y="1534872"/>
                    <a:pt x="889731" y="1529477"/>
                  </a:cubicBezTo>
                  <a:lnTo>
                    <a:pt x="998742" y="1535703"/>
                  </a:lnTo>
                  <a:lnTo>
                    <a:pt x="983189" y="1477644"/>
                  </a:lnTo>
                  <a:cubicBezTo>
                    <a:pt x="875405" y="979906"/>
                    <a:pt x="1073693" y="489885"/>
                    <a:pt x="1448582" y="2177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: 形状 5"/>
            <p:cNvSpPr/>
            <p:nvPr/>
          </p:nvSpPr>
          <p:spPr>
            <a:xfrm rot="2088796">
              <a:off x="972273" y="570632"/>
              <a:ext cx="5121032" cy="4600463"/>
            </a:xfrm>
            <a:custGeom>
              <a:avLst/>
              <a:gdLst>
                <a:gd name="connsiteX0" fmla="*/ 1448582 w 5883918"/>
                <a:gd name="connsiteY0" fmla="*/ 217730 h 5632992"/>
                <a:gd name="connsiteX1" fmla="*/ 1877543 w 5883918"/>
                <a:gd name="connsiteY1" fmla="*/ 25980 h 5632992"/>
                <a:gd name="connsiteX2" fmla="*/ 3163037 w 5883918"/>
                <a:gd name="connsiteY2" fmla="*/ 631515 h 5632992"/>
                <a:gd name="connsiteX3" fmla="*/ 3167199 w 5883918"/>
                <a:gd name="connsiteY3" fmla="*/ 640011 h 5632992"/>
                <a:gd name="connsiteX4" fmla="*/ 3263607 w 5883918"/>
                <a:gd name="connsiteY4" fmla="*/ 626687 h 5632992"/>
                <a:gd name="connsiteX5" fmla="*/ 3582221 w 5883918"/>
                <a:gd name="connsiteY5" fmla="*/ 660026 h 5632992"/>
                <a:gd name="connsiteX6" fmla="*/ 4139416 w 5883918"/>
                <a:gd name="connsiteY6" fmla="*/ 1139654 h 5632992"/>
                <a:gd name="connsiteX7" fmla="*/ 4194438 w 5883918"/>
                <a:gd name="connsiteY7" fmla="*/ 1285170 h 5632992"/>
                <a:gd name="connsiteX8" fmla="*/ 4290825 w 5883918"/>
                <a:gd name="connsiteY8" fmla="*/ 1253659 h 5632992"/>
                <a:gd name="connsiteX9" fmla="*/ 4968055 w 5883918"/>
                <a:gd name="connsiteY9" fmla="*/ 1510360 h 5632992"/>
                <a:gd name="connsiteX10" fmla="*/ 5068874 w 5883918"/>
                <a:gd name="connsiteY10" fmla="*/ 1747633 h 5632992"/>
                <a:gd name="connsiteX11" fmla="*/ 5075851 w 5883918"/>
                <a:gd name="connsiteY11" fmla="*/ 1819968 h 5632992"/>
                <a:gd name="connsiteX12" fmla="*/ 5174308 w 5883918"/>
                <a:gd name="connsiteY12" fmla="*/ 1807244 h 5632992"/>
                <a:gd name="connsiteX13" fmla="*/ 5764277 w 5883918"/>
                <a:gd name="connsiteY13" fmla="*/ 2096662 h 5632992"/>
                <a:gd name="connsiteX14" fmla="*/ 5565460 w 5883918"/>
                <a:gd name="connsiteY14" fmla="*/ 3078672 h 5632992"/>
                <a:gd name="connsiteX15" fmla="*/ 4898285 w 5883918"/>
                <a:gd name="connsiteY15" fmla="*/ 3170594 h 5632992"/>
                <a:gd name="connsiteX16" fmla="*/ 4872301 w 5883918"/>
                <a:gd name="connsiteY16" fmla="*/ 3158129 h 5632992"/>
                <a:gd name="connsiteX17" fmla="*/ 4850522 w 5883918"/>
                <a:gd name="connsiteY17" fmla="*/ 3246389 h 5632992"/>
                <a:gd name="connsiteX18" fmla="*/ 3848436 w 5883918"/>
                <a:gd name="connsiteY18" fmla="*/ 4582452 h 5632992"/>
                <a:gd name="connsiteX19" fmla="*/ 1694340 w 5883918"/>
                <a:gd name="connsiteY19" fmla="*/ 4938117 h 5632992"/>
                <a:gd name="connsiteX20" fmla="*/ 1653004 w 5883918"/>
                <a:gd name="connsiteY20" fmla="*/ 4919622 h 5632992"/>
                <a:gd name="connsiteX21" fmla="*/ 1649960 w 5883918"/>
                <a:gd name="connsiteY21" fmla="*/ 4989628 h 5632992"/>
                <a:gd name="connsiteX22" fmla="*/ 1337248 w 5883918"/>
                <a:gd name="connsiteY22" fmla="*/ 5498658 h 5632992"/>
                <a:gd name="connsiteX23" fmla="*/ 347454 w 5883918"/>
                <a:gd name="connsiteY23" fmla="*/ 5343163 h 5632992"/>
                <a:gd name="connsiteX24" fmla="*/ 281531 w 5883918"/>
                <a:gd name="connsiteY24" fmla="*/ 4689343 h 5632992"/>
                <a:gd name="connsiteX25" fmla="*/ 317923 w 5883918"/>
                <a:gd name="connsiteY25" fmla="*/ 4620136 h 5632992"/>
                <a:gd name="connsiteX26" fmla="*/ 202175 w 5883918"/>
                <a:gd name="connsiteY26" fmla="*/ 4509080 h 5632992"/>
                <a:gd name="connsiteX27" fmla="*/ 33521 w 5883918"/>
                <a:gd name="connsiteY27" fmla="*/ 3763579 h 5632992"/>
                <a:gd name="connsiteX28" fmla="*/ 246662 w 5883918"/>
                <a:gd name="connsiteY28" fmla="*/ 3431635 h 5632992"/>
                <a:gd name="connsiteX29" fmla="*/ 286376 w 5883918"/>
                <a:gd name="connsiteY29" fmla="*/ 3399206 h 5632992"/>
                <a:gd name="connsiteX30" fmla="*/ 236272 w 5883918"/>
                <a:gd name="connsiteY30" fmla="*/ 3358410 h 5632992"/>
                <a:gd name="connsiteX31" fmla="*/ 60804 w 5883918"/>
                <a:gd name="connsiteY31" fmla="*/ 2940362 h 5632992"/>
                <a:gd name="connsiteX32" fmla="*/ 324935 w 5883918"/>
                <a:gd name="connsiteY32" fmla="*/ 2450122 h 5632992"/>
                <a:gd name="connsiteX33" fmla="*/ 481740 w 5883918"/>
                <a:gd name="connsiteY33" fmla="*/ 2375732 h 5632992"/>
                <a:gd name="connsiteX34" fmla="*/ 530768 w 5883918"/>
                <a:gd name="connsiteY34" fmla="*/ 2364582 h 5632992"/>
                <a:gd name="connsiteX35" fmla="*/ 488077 w 5883918"/>
                <a:gd name="connsiteY35" fmla="*/ 2308718 h 5632992"/>
                <a:gd name="connsiteX36" fmla="*/ 455422 w 5883918"/>
                <a:gd name="connsiteY36" fmla="*/ 1826965 h 5632992"/>
                <a:gd name="connsiteX37" fmla="*/ 654919 w 5883918"/>
                <a:gd name="connsiteY37" fmla="*/ 1602926 h 5632992"/>
                <a:gd name="connsiteX38" fmla="*/ 889731 w 5883918"/>
                <a:gd name="connsiteY38" fmla="*/ 1529477 h 5632992"/>
                <a:gd name="connsiteX39" fmla="*/ 998742 w 5883918"/>
                <a:gd name="connsiteY39" fmla="*/ 1535703 h 5632992"/>
                <a:gd name="connsiteX40" fmla="*/ 983189 w 5883918"/>
                <a:gd name="connsiteY40" fmla="*/ 1477644 h 5632992"/>
                <a:gd name="connsiteX41" fmla="*/ 1448582 w 5883918"/>
                <a:gd name="connsiteY41" fmla="*/ 217730 h 5632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5883918" h="5632992">
                  <a:moveTo>
                    <a:pt x="1448582" y="217730"/>
                  </a:moveTo>
                  <a:cubicBezTo>
                    <a:pt x="1573545" y="127011"/>
                    <a:pt x="1718131" y="60500"/>
                    <a:pt x="1877543" y="25980"/>
                  </a:cubicBezTo>
                  <a:cubicBezTo>
                    <a:pt x="2395633" y="-86211"/>
                    <a:pt x="2910931" y="174018"/>
                    <a:pt x="3163037" y="631515"/>
                  </a:cubicBezTo>
                  <a:lnTo>
                    <a:pt x="3167199" y="640011"/>
                  </a:lnTo>
                  <a:lnTo>
                    <a:pt x="3263607" y="626687"/>
                  </a:lnTo>
                  <a:cubicBezTo>
                    <a:pt x="3368825" y="618394"/>
                    <a:pt x="3476319" y="628733"/>
                    <a:pt x="3582221" y="660026"/>
                  </a:cubicBezTo>
                  <a:cubicBezTo>
                    <a:pt x="3833248" y="734201"/>
                    <a:pt x="4027798" y="912059"/>
                    <a:pt x="4139416" y="1139654"/>
                  </a:cubicBezTo>
                  <a:lnTo>
                    <a:pt x="4194438" y="1285170"/>
                  </a:lnTo>
                  <a:lnTo>
                    <a:pt x="4290825" y="1253659"/>
                  </a:lnTo>
                  <a:cubicBezTo>
                    <a:pt x="4544573" y="1197091"/>
                    <a:pt x="4814738" y="1289875"/>
                    <a:pt x="4968055" y="1510360"/>
                  </a:cubicBezTo>
                  <a:cubicBezTo>
                    <a:pt x="5019160" y="1583855"/>
                    <a:pt x="5052445" y="1664581"/>
                    <a:pt x="5068874" y="1747633"/>
                  </a:cubicBezTo>
                  <a:lnTo>
                    <a:pt x="5075851" y="1819968"/>
                  </a:lnTo>
                  <a:lnTo>
                    <a:pt x="5174308" y="1807244"/>
                  </a:lnTo>
                  <a:cubicBezTo>
                    <a:pt x="5403466" y="1799526"/>
                    <a:pt x="5627763" y="1900341"/>
                    <a:pt x="5764277" y="2096662"/>
                  </a:cubicBezTo>
                  <a:cubicBezTo>
                    <a:pt x="5982700" y="2410776"/>
                    <a:pt x="5893687" y="2850436"/>
                    <a:pt x="5565460" y="3078672"/>
                  </a:cubicBezTo>
                  <a:cubicBezTo>
                    <a:pt x="5360319" y="3221319"/>
                    <a:pt x="5110288" y="3247618"/>
                    <a:pt x="4898285" y="3170594"/>
                  </a:cubicBezTo>
                  <a:lnTo>
                    <a:pt x="4872301" y="3158129"/>
                  </a:lnTo>
                  <a:lnTo>
                    <a:pt x="4850522" y="3246389"/>
                  </a:lnTo>
                  <a:cubicBezTo>
                    <a:pt x="4702510" y="3744273"/>
                    <a:pt x="4356788" y="4228963"/>
                    <a:pt x="3848436" y="4582452"/>
                  </a:cubicBezTo>
                  <a:cubicBezTo>
                    <a:pt x="3149452" y="5068498"/>
                    <a:pt x="2324973" y="5179951"/>
                    <a:pt x="1694340" y="4938117"/>
                  </a:cubicBezTo>
                  <a:lnTo>
                    <a:pt x="1653004" y="4919622"/>
                  </a:lnTo>
                  <a:lnTo>
                    <a:pt x="1649960" y="4989628"/>
                  </a:lnTo>
                  <a:cubicBezTo>
                    <a:pt x="1624703" y="5185794"/>
                    <a:pt x="1516747" y="5373842"/>
                    <a:pt x="1337248" y="5498658"/>
                  </a:cubicBezTo>
                  <a:cubicBezTo>
                    <a:pt x="1009022" y="5726894"/>
                    <a:pt x="565876" y="5657276"/>
                    <a:pt x="347454" y="5343163"/>
                  </a:cubicBezTo>
                  <a:cubicBezTo>
                    <a:pt x="210940" y="5146842"/>
                    <a:pt x="194517" y="4901479"/>
                    <a:pt x="281531" y="4689343"/>
                  </a:cubicBezTo>
                  <a:lnTo>
                    <a:pt x="317923" y="4620136"/>
                  </a:lnTo>
                  <a:lnTo>
                    <a:pt x="202175" y="4509080"/>
                  </a:lnTo>
                  <a:cubicBezTo>
                    <a:pt x="24350" y="4303508"/>
                    <a:pt x="-48387" y="4026526"/>
                    <a:pt x="33521" y="3763579"/>
                  </a:cubicBezTo>
                  <a:cubicBezTo>
                    <a:pt x="74474" y="3632106"/>
                    <a:pt x="149243" y="3519700"/>
                    <a:pt x="246662" y="3431635"/>
                  </a:cubicBezTo>
                  <a:lnTo>
                    <a:pt x="286376" y="3399206"/>
                  </a:lnTo>
                  <a:lnTo>
                    <a:pt x="236272" y="3358410"/>
                  </a:lnTo>
                  <a:cubicBezTo>
                    <a:pt x="127859" y="3251422"/>
                    <a:pt x="60804" y="3103620"/>
                    <a:pt x="60804" y="2940362"/>
                  </a:cubicBezTo>
                  <a:cubicBezTo>
                    <a:pt x="60804" y="2736289"/>
                    <a:pt x="165577" y="2556367"/>
                    <a:pt x="324935" y="2450122"/>
                  </a:cubicBezTo>
                  <a:cubicBezTo>
                    <a:pt x="372742" y="2418249"/>
                    <a:pt x="425462" y="2393007"/>
                    <a:pt x="481740" y="2375732"/>
                  </a:cubicBezTo>
                  <a:lnTo>
                    <a:pt x="530768" y="2364582"/>
                  </a:lnTo>
                  <a:lnTo>
                    <a:pt x="488077" y="2308718"/>
                  </a:lnTo>
                  <a:cubicBezTo>
                    <a:pt x="400332" y="2167609"/>
                    <a:pt x="382159" y="1987985"/>
                    <a:pt x="455422" y="1826965"/>
                  </a:cubicBezTo>
                  <a:cubicBezTo>
                    <a:pt x="499381" y="1730354"/>
                    <a:pt x="570014" y="1654159"/>
                    <a:pt x="654919" y="1602926"/>
                  </a:cubicBezTo>
                  <a:cubicBezTo>
                    <a:pt x="725672" y="1560232"/>
                    <a:pt x="806336" y="1534872"/>
                    <a:pt x="889731" y="1529477"/>
                  </a:cubicBezTo>
                  <a:lnTo>
                    <a:pt x="998742" y="1535703"/>
                  </a:lnTo>
                  <a:lnTo>
                    <a:pt x="983189" y="1477644"/>
                  </a:lnTo>
                  <a:cubicBezTo>
                    <a:pt x="875405" y="979906"/>
                    <a:pt x="1073693" y="489885"/>
                    <a:pt x="1448582" y="2177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571500">
                <a:schemeClr val="accent2">
                  <a:lumMod val="20000"/>
                  <a:lumOff val="8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046674" y="1384905"/>
            <a:ext cx="6032660" cy="3687692"/>
            <a:chOff x="5908894" y="1710449"/>
            <a:chExt cx="6032660" cy="3687692"/>
          </a:xfrm>
        </p:grpSpPr>
        <p:sp>
          <p:nvSpPr>
            <p:cNvPr id="8" name="任意多边形: 形状 7"/>
            <p:cNvSpPr/>
            <p:nvPr/>
          </p:nvSpPr>
          <p:spPr>
            <a:xfrm rot="21160700">
              <a:off x="5908894" y="1710449"/>
              <a:ext cx="6012236" cy="3656997"/>
            </a:xfrm>
            <a:custGeom>
              <a:avLst/>
              <a:gdLst>
                <a:gd name="connsiteX0" fmla="*/ 3228377 w 6012236"/>
                <a:gd name="connsiteY0" fmla="*/ 9717 h 3656997"/>
                <a:gd name="connsiteX1" fmla="*/ 4074082 w 6012236"/>
                <a:gd name="connsiteY1" fmla="*/ 637558 h 3656997"/>
                <a:gd name="connsiteX2" fmla="*/ 4077101 w 6012236"/>
                <a:gd name="connsiteY2" fmla="*/ 650806 h 3656997"/>
                <a:gd name="connsiteX3" fmla="*/ 4137994 w 6012236"/>
                <a:gd name="connsiteY3" fmla="*/ 644774 h 3656997"/>
                <a:gd name="connsiteX4" fmla="*/ 4991054 w 6012236"/>
                <a:gd name="connsiteY4" fmla="*/ 1188998 h 3656997"/>
                <a:gd name="connsiteX5" fmla="*/ 5000748 w 6012236"/>
                <a:gd name="connsiteY5" fmla="*/ 1254071 h 3656997"/>
                <a:gd name="connsiteX6" fmla="*/ 5095180 w 6012236"/>
                <a:gd name="connsiteY6" fmla="*/ 1278279 h 3656997"/>
                <a:gd name="connsiteX7" fmla="*/ 5642855 w 6012236"/>
                <a:gd name="connsiteY7" fmla="*/ 1960625 h 3656997"/>
                <a:gd name="connsiteX8" fmla="*/ 5572386 w 6012236"/>
                <a:gd name="connsiteY8" fmla="*/ 2248877 h 3656997"/>
                <a:gd name="connsiteX9" fmla="*/ 5555345 w 6012236"/>
                <a:gd name="connsiteY9" fmla="*/ 2274804 h 3656997"/>
                <a:gd name="connsiteX10" fmla="*/ 5616882 w 6012236"/>
                <a:gd name="connsiteY10" fmla="*/ 2302388 h 3656997"/>
                <a:gd name="connsiteX11" fmla="*/ 6012236 w 6012236"/>
                <a:gd name="connsiteY11" fmla="*/ 2916456 h 3656997"/>
                <a:gd name="connsiteX12" fmla="*/ 5115517 w 6012236"/>
                <a:gd name="connsiteY12" fmla="*/ 3656997 h 3656997"/>
                <a:gd name="connsiteX13" fmla="*/ 4289266 w 6012236"/>
                <a:gd name="connsiteY13" fmla="*/ 3204708 h 3656997"/>
                <a:gd name="connsiteX14" fmla="*/ 4282002 w 6012236"/>
                <a:gd name="connsiteY14" fmla="*/ 3185381 h 3656997"/>
                <a:gd name="connsiteX15" fmla="*/ 4240711 w 6012236"/>
                <a:gd name="connsiteY15" fmla="*/ 3216450 h 3656997"/>
                <a:gd name="connsiteX16" fmla="*/ 3135832 w 6012236"/>
                <a:gd name="connsiteY16" fmla="*/ 3522680 h 3656997"/>
                <a:gd name="connsiteX17" fmla="*/ 1621724 w 6012236"/>
                <a:gd name="connsiteY17" fmla="*/ 2802724 h 3656997"/>
                <a:gd name="connsiteX18" fmla="*/ 1617763 w 6012236"/>
                <a:gd name="connsiteY18" fmla="*/ 2793569 h 3656997"/>
                <a:gd name="connsiteX19" fmla="*/ 1514449 w 6012236"/>
                <a:gd name="connsiteY19" fmla="*/ 2859324 h 3656997"/>
                <a:gd name="connsiteX20" fmla="*/ 841124 w 6012236"/>
                <a:gd name="connsiteY20" fmla="*/ 2960801 h 3656997"/>
                <a:gd name="connsiteX21" fmla="*/ 3632 w 6012236"/>
                <a:gd name="connsiteY21" fmla="*/ 2211353 h 3656997"/>
                <a:gd name="connsiteX22" fmla="*/ 1003382 w 6012236"/>
                <a:gd name="connsiteY22" fmla="*/ 1697967 h 3656997"/>
                <a:gd name="connsiteX23" fmla="*/ 1393642 w 6012236"/>
                <a:gd name="connsiteY23" fmla="*/ 1811403 h 3656997"/>
                <a:gd name="connsiteX24" fmla="*/ 1433855 w 6012236"/>
                <a:gd name="connsiteY24" fmla="*/ 1833582 h 3656997"/>
                <a:gd name="connsiteX25" fmla="*/ 1449460 w 6012236"/>
                <a:gd name="connsiteY25" fmla="*/ 1787279 h 3656997"/>
                <a:gd name="connsiteX26" fmla="*/ 1646859 w 6012236"/>
                <a:gd name="connsiteY26" fmla="*/ 1569861 h 3656997"/>
                <a:gd name="connsiteX27" fmla="*/ 1788070 w 6012236"/>
                <a:gd name="connsiteY27" fmla="*/ 1518892 h 3656997"/>
                <a:gd name="connsiteX28" fmla="*/ 1788285 w 6012236"/>
                <a:gd name="connsiteY28" fmla="*/ 1518870 h 3656997"/>
                <a:gd name="connsiteX29" fmla="*/ 1790439 w 6012236"/>
                <a:gd name="connsiteY29" fmla="*/ 1419895 h 3656997"/>
                <a:gd name="connsiteX30" fmla="*/ 2083766 w 6012236"/>
                <a:gd name="connsiteY30" fmla="*/ 1025362 h 3656997"/>
                <a:gd name="connsiteX31" fmla="*/ 2155267 w 6012236"/>
                <a:gd name="connsiteY31" fmla="*/ 999498 h 3656997"/>
                <a:gd name="connsiteX32" fmla="*/ 2130314 w 6012236"/>
                <a:gd name="connsiteY32" fmla="*/ 890007 h 3656997"/>
                <a:gd name="connsiteX33" fmla="*/ 2131875 w 6012236"/>
                <a:gd name="connsiteY33" fmla="*/ 718890 h 3656997"/>
                <a:gd name="connsiteX34" fmla="*/ 3228377 w 6012236"/>
                <a:gd name="connsiteY34" fmla="*/ 9717 h 3656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012236" h="3656997">
                  <a:moveTo>
                    <a:pt x="3228377" y="9717"/>
                  </a:moveTo>
                  <a:cubicBezTo>
                    <a:pt x="3638057" y="62356"/>
                    <a:pt x="3962500" y="318122"/>
                    <a:pt x="4074082" y="637558"/>
                  </a:cubicBezTo>
                  <a:lnTo>
                    <a:pt x="4077101" y="650806"/>
                  </a:lnTo>
                  <a:lnTo>
                    <a:pt x="4137994" y="644774"/>
                  </a:lnTo>
                  <a:cubicBezTo>
                    <a:pt x="4548722" y="621457"/>
                    <a:pt x="4912100" y="842628"/>
                    <a:pt x="4991054" y="1188998"/>
                  </a:cubicBezTo>
                  <a:lnTo>
                    <a:pt x="5000748" y="1254071"/>
                  </a:lnTo>
                  <a:lnTo>
                    <a:pt x="5095180" y="1278279"/>
                  </a:lnTo>
                  <a:cubicBezTo>
                    <a:pt x="5417025" y="1390699"/>
                    <a:pt x="5642855" y="1653882"/>
                    <a:pt x="5642855" y="1960625"/>
                  </a:cubicBezTo>
                  <a:cubicBezTo>
                    <a:pt x="5642855" y="2062872"/>
                    <a:pt x="5617763" y="2160280"/>
                    <a:pt x="5572386" y="2248877"/>
                  </a:cubicBezTo>
                  <a:lnTo>
                    <a:pt x="5555345" y="2274804"/>
                  </a:lnTo>
                  <a:lnTo>
                    <a:pt x="5616882" y="2302388"/>
                  </a:lnTo>
                  <a:cubicBezTo>
                    <a:pt x="5855410" y="2435468"/>
                    <a:pt x="6012236" y="2660837"/>
                    <a:pt x="6012236" y="2916456"/>
                  </a:cubicBezTo>
                  <a:cubicBezTo>
                    <a:pt x="6012236" y="3325446"/>
                    <a:pt x="5610761" y="3656997"/>
                    <a:pt x="5115517" y="3656997"/>
                  </a:cubicBezTo>
                  <a:cubicBezTo>
                    <a:pt x="4744084" y="3656997"/>
                    <a:pt x="4425396" y="3470500"/>
                    <a:pt x="4289266" y="3204708"/>
                  </a:cubicBezTo>
                  <a:lnTo>
                    <a:pt x="4282002" y="3185381"/>
                  </a:lnTo>
                  <a:lnTo>
                    <a:pt x="4240711" y="3216450"/>
                  </a:lnTo>
                  <a:cubicBezTo>
                    <a:pt x="3948892" y="3406716"/>
                    <a:pt x="3561240" y="3522680"/>
                    <a:pt x="3135832" y="3522680"/>
                  </a:cubicBezTo>
                  <a:cubicBezTo>
                    <a:pt x="2455180" y="3522680"/>
                    <a:pt x="1871182" y="3225812"/>
                    <a:pt x="1621724" y="2802724"/>
                  </a:cubicBezTo>
                  <a:lnTo>
                    <a:pt x="1617763" y="2793569"/>
                  </a:lnTo>
                  <a:lnTo>
                    <a:pt x="1514449" y="2859324"/>
                  </a:lnTo>
                  <a:cubicBezTo>
                    <a:pt x="1333530" y="2952229"/>
                    <a:pt x="1094794" y="2993395"/>
                    <a:pt x="841124" y="2960801"/>
                  </a:cubicBezTo>
                  <a:cubicBezTo>
                    <a:pt x="333783" y="2895615"/>
                    <a:pt x="-41175" y="2560075"/>
                    <a:pt x="3632" y="2211353"/>
                  </a:cubicBezTo>
                  <a:cubicBezTo>
                    <a:pt x="48438" y="1862631"/>
                    <a:pt x="496042" y="1632780"/>
                    <a:pt x="1003382" y="1697967"/>
                  </a:cubicBezTo>
                  <a:cubicBezTo>
                    <a:pt x="1146071" y="1716301"/>
                    <a:pt x="1278289" y="1756020"/>
                    <a:pt x="1393642" y="1811403"/>
                  </a:cubicBezTo>
                  <a:lnTo>
                    <a:pt x="1433855" y="1833582"/>
                  </a:lnTo>
                  <a:lnTo>
                    <a:pt x="1449460" y="1787279"/>
                  </a:lnTo>
                  <a:cubicBezTo>
                    <a:pt x="1490052" y="1697084"/>
                    <a:pt x="1556863" y="1620270"/>
                    <a:pt x="1646859" y="1569861"/>
                  </a:cubicBezTo>
                  <a:cubicBezTo>
                    <a:pt x="1691857" y="1544656"/>
                    <a:pt x="1739457" y="1527842"/>
                    <a:pt x="1788070" y="1518892"/>
                  </a:cubicBezTo>
                  <a:lnTo>
                    <a:pt x="1788285" y="1518870"/>
                  </a:lnTo>
                  <a:lnTo>
                    <a:pt x="1790439" y="1419895"/>
                  </a:lnTo>
                  <a:cubicBezTo>
                    <a:pt x="1813181" y="1242895"/>
                    <a:pt x="1927915" y="1099007"/>
                    <a:pt x="2083766" y="1025362"/>
                  </a:cubicBezTo>
                  <a:lnTo>
                    <a:pt x="2155267" y="999498"/>
                  </a:lnTo>
                  <a:lnTo>
                    <a:pt x="2130314" y="890007"/>
                  </a:lnTo>
                  <a:cubicBezTo>
                    <a:pt x="2124134" y="833876"/>
                    <a:pt x="2124457" y="776622"/>
                    <a:pt x="2131875" y="718890"/>
                  </a:cubicBezTo>
                  <a:cubicBezTo>
                    <a:pt x="2191216" y="257040"/>
                    <a:pt x="2682137" y="-60468"/>
                    <a:pt x="3228377" y="97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: 形状 8"/>
            <p:cNvSpPr/>
            <p:nvPr/>
          </p:nvSpPr>
          <p:spPr>
            <a:xfrm rot="21160700">
              <a:off x="5929318" y="1741144"/>
              <a:ext cx="6012236" cy="3656997"/>
            </a:xfrm>
            <a:custGeom>
              <a:avLst/>
              <a:gdLst>
                <a:gd name="connsiteX0" fmla="*/ 3228377 w 6012236"/>
                <a:gd name="connsiteY0" fmla="*/ 9717 h 3656997"/>
                <a:gd name="connsiteX1" fmla="*/ 4074082 w 6012236"/>
                <a:gd name="connsiteY1" fmla="*/ 637558 h 3656997"/>
                <a:gd name="connsiteX2" fmla="*/ 4077101 w 6012236"/>
                <a:gd name="connsiteY2" fmla="*/ 650806 h 3656997"/>
                <a:gd name="connsiteX3" fmla="*/ 4137994 w 6012236"/>
                <a:gd name="connsiteY3" fmla="*/ 644774 h 3656997"/>
                <a:gd name="connsiteX4" fmla="*/ 4991054 w 6012236"/>
                <a:gd name="connsiteY4" fmla="*/ 1188998 h 3656997"/>
                <a:gd name="connsiteX5" fmla="*/ 5000748 w 6012236"/>
                <a:gd name="connsiteY5" fmla="*/ 1254071 h 3656997"/>
                <a:gd name="connsiteX6" fmla="*/ 5095180 w 6012236"/>
                <a:gd name="connsiteY6" fmla="*/ 1278279 h 3656997"/>
                <a:gd name="connsiteX7" fmla="*/ 5642855 w 6012236"/>
                <a:gd name="connsiteY7" fmla="*/ 1960625 h 3656997"/>
                <a:gd name="connsiteX8" fmla="*/ 5572386 w 6012236"/>
                <a:gd name="connsiteY8" fmla="*/ 2248877 h 3656997"/>
                <a:gd name="connsiteX9" fmla="*/ 5555345 w 6012236"/>
                <a:gd name="connsiteY9" fmla="*/ 2274804 h 3656997"/>
                <a:gd name="connsiteX10" fmla="*/ 5616882 w 6012236"/>
                <a:gd name="connsiteY10" fmla="*/ 2302388 h 3656997"/>
                <a:gd name="connsiteX11" fmla="*/ 6012236 w 6012236"/>
                <a:gd name="connsiteY11" fmla="*/ 2916456 h 3656997"/>
                <a:gd name="connsiteX12" fmla="*/ 5115517 w 6012236"/>
                <a:gd name="connsiteY12" fmla="*/ 3656997 h 3656997"/>
                <a:gd name="connsiteX13" fmla="*/ 4289266 w 6012236"/>
                <a:gd name="connsiteY13" fmla="*/ 3204708 h 3656997"/>
                <a:gd name="connsiteX14" fmla="*/ 4282002 w 6012236"/>
                <a:gd name="connsiteY14" fmla="*/ 3185381 h 3656997"/>
                <a:gd name="connsiteX15" fmla="*/ 4240711 w 6012236"/>
                <a:gd name="connsiteY15" fmla="*/ 3216450 h 3656997"/>
                <a:gd name="connsiteX16" fmla="*/ 3135832 w 6012236"/>
                <a:gd name="connsiteY16" fmla="*/ 3522680 h 3656997"/>
                <a:gd name="connsiteX17" fmla="*/ 1621724 w 6012236"/>
                <a:gd name="connsiteY17" fmla="*/ 2802724 h 3656997"/>
                <a:gd name="connsiteX18" fmla="*/ 1617763 w 6012236"/>
                <a:gd name="connsiteY18" fmla="*/ 2793569 h 3656997"/>
                <a:gd name="connsiteX19" fmla="*/ 1514449 w 6012236"/>
                <a:gd name="connsiteY19" fmla="*/ 2859324 h 3656997"/>
                <a:gd name="connsiteX20" fmla="*/ 841124 w 6012236"/>
                <a:gd name="connsiteY20" fmla="*/ 2960801 h 3656997"/>
                <a:gd name="connsiteX21" fmla="*/ 3632 w 6012236"/>
                <a:gd name="connsiteY21" fmla="*/ 2211353 h 3656997"/>
                <a:gd name="connsiteX22" fmla="*/ 1003382 w 6012236"/>
                <a:gd name="connsiteY22" fmla="*/ 1697967 h 3656997"/>
                <a:gd name="connsiteX23" fmla="*/ 1393642 w 6012236"/>
                <a:gd name="connsiteY23" fmla="*/ 1811403 h 3656997"/>
                <a:gd name="connsiteX24" fmla="*/ 1433855 w 6012236"/>
                <a:gd name="connsiteY24" fmla="*/ 1833582 h 3656997"/>
                <a:gd name="connsiteX25" fmla="*/ 1449460 w 6012236"/>
                <a:gd name="connsiteY25" fmla="*/ 1787279 h 3656997"/>
                <a:gd name="connsiteX26" fmla="*/ 1646859 w 6012236"/>
                <a:gd name="connsiteY26" fmla="*/ 1569861 h 3656997"/>
                <a:gd name="connsiteX27" fmla="*/ 1788070 w 6012236"/>
                <a:gd name="connsiteY27" fmla="*/ 1518892 h 3656997"/>
                <a:gd name="connsiteX28" fmla="*/ 1788285 w 6012236"/>
                <a:gd name="connsiteY28" fmla="*/ 1518870 h 3656997"/>
                <a:gd name="connsiteX29" fmla="*/ 1790439 w 6012236"/>
                <a:gd name="connsiteY29" fmla="*/ 1419895 h 3656997"/>
                <a:gd name="connsiteX30" fmla="*/ 2083766 w 6012236"/>
                <a:gd name="connsiteY30" fmla="*/ 1025362 h 3656997"/>
                <a:gd name="connsiteX31" fmla="*/ 2155267 w 6012236"/>
                <a:gd name="connsiteY31" fmla="*/ 999498 h 3656997"/>
                <a:gd name="connsiteX32" fmla="*/ 2130314 w 6012236"/>
                <a:gd name="connsiteY32" fmla="*/ 890007 h 3656997"/>
                <a:gd name="connsiteX33" fmla="*/ 2131875 w 6012236"/>
                <a:gd name="connsiteY33" fmla="*/ 718890 h 3656997"/>
                <a:gd name="connsiteX34" fmla="*/ 3228377 w 6012236"/>
                <a:gd name="connsiteY34" fmla="*/ 9717 h 3656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012236" h="3656997">
                  <a:moveTo>
                    <a:pt x="3228377" y="9717"/>
                  </a:moveTo>
                  <a:cubicBezTo>
                    <a:pt x="3638057" y="62356"/>
                    <a:pt x="3962500" y="318122"/>
                    <a:pt x="4074082" y="637558"/>
                  </a:cubicBezTo>
                  <a:lnTo>
                    <a:pt x="4077101" y="650806"/>
                  </a:lnTo>
                  <a:lnTo>
                    <a:pt x="4137994" y="644774"/>
                  </a:lnTo>
                  <a:cubicBezTo>
                    <a:pt x="4548722" y="621457"/>
                    <a:pt x="4912100" y="842628"/>
                    <a:pt x="4991054" y="1188998"/>
                  </a:cubicBezTo>
                  <a:lnTo>
                    <a:pt x="5000748" y="1254071"/>
                  </a:lnTo>
                  <a:lnTo>
                    <a:pt x="5095180" y="1278279"/>
                  </a:lnTo>
                  <a:cubicBezTo>
                    <a:pt x="5417025" y="1390699"/>
                    <a:pt x="5642855" y="1653882"/>
                    <a:pt x="5642855" y="1960625"/>
                  </a:cubicBezTo>
                  <a:cubicBezTo>
                    <a:pt x="5642855" y="2062872"/>
                    <a:pt x="5617763" y="2160280"/>
                    <a:pt x="5572386" y="2248877"/>
                  </a:cubicBezTo>
                  <a:lnTo>
                    <a:pt x="5555345" y="2274804"/>
                  </a:lnTo>
                  <a:lnTo>
                    <a:pt x="5616882" y="2302388"/>
                  </a:lnTo>
                  <a:cubicBezTo>
                    <a:pt x="5855410" y="2435468"/>
                    <a:pt x="6012236" y="2660837"/>
                    <a:pt x="6012236" y="2916456"/>
                  </a:cubicBezTo>
                  <a:cubicBezTo>
                    <a:pt x="6012236" y="3325446"/>
                    <a:pt x="5610761" y="3656997"/>
                    <a:pt x="5115517" y="3656997"/>
                  </a:cubicBezTo>
                  <a:cubicBezTo>
                    <a:pt x="4744084" y="3656997"/>
                    <a:pt x="4425396" y="3470500"/>
                    <a:pt x="4289266" y="3204708"/>
                  </a:cubicBezTo>
                  <a:lnTo>
                    <a:pt x="4282002" y="3185381"/>
                  </a:lnTo>
                  <a:lnTo>
                    <a:pt x="4240711" y="3216450"/>
                  </a:lnTo>
                  <a:cubicBezTo>
                    <a:pt x="3948892" y="3406716"/>
                    <a:pt x="3561240" y="3522680"/>
                    <a:pt x="3135832" y="3522680"/>
                  </a:cubicBezTo>
                  <a:cubicBezTo>
                    <a:pt x="2455180" y="3522680"/>
                    <a:pt x="1871182" y="3225812"/>
                    <a:pt x="1621724" y="2802724"/>
                  </a:cubicBezTo>
                  <a:lnTo>
                    <a:pt x="1617763" y="2793569"/>
                  </a:lnTo>
                  <a:lnTo>
                    <a:pt x="1514449" y="2859324"/>
                  </a:lnTo>
                  <a:cubicBezTo>
                    <a:pt x="1333530" y="2952229"/>
                    <a:pt x="1094794" y="2993395"/>
                    <a:pt x="841124" y="2960801"/>
                  </a:cubicBezTo>
                  <a:cubicBezTo>
                    <a:pt x="333783" y="2895615"/>
                    <a:pt x="-41175" y="2560075"/>
                    <a:pt x="3632" y="2211353"/>
                  </a:cubicBezTo>
                  <a:cubicBezTo>
                    <a:pt x="48438" y="1862631"/>
                    <a:pt x="496042" y="1632780"/>
                    <a:pt x="1003382" y="1697967"/>
                  </a:cubicBezTo>
                  <a:cubicBezTo>
                    <a:pt x="1146071" y="1716301"/>
                    <a:pt x="1278289" y="1756020"/>
                    <a:pt x="1393642" y="1811403"/>
                  </a:cubicBezTo>
                  <a:lnTo>
                    <a:pt x="1433855" y="1833582"/>
                  </a:lnTo>
                  <a:lnTo>
                    <a:pt x="1449460" y="1787279"/>
                  </a:lnTo>
                  <a:cubicBezTo>
                    <a:pt x="1490052" y="1697084"/>
                    <a:pt x="1556863" y="1620270"/>
                    <a:pt x="1646859" y="1569861"/>
                  </a:cubicBezTo>
                  <a:cubicBezTo>
                    <a:pt x="1691857" y="1544656"/>
                    <a:pt x="1739457" y="1527842"/>
                    <a:pt x="1788070" y="1518892"/>
                  </a:cubicBezTo>
                  <a:lnTo>
                    <a:pt x="1788285" y="1518870"/>
                  </a:lnTo>
                  <a:lnTo>
                    <a:pt x="1790439" y="1419895"/>
                  </a:lnTo>
                  <a:cubicBezTo>
                    <a:pt x="1813181" y="1242895"/>
                    <a:pt x="1927915" y="1099007"/>
                    <a:pt x="2083766" y="1025362"/>
                  </a:cubicBezTo>
                  <a:lnTo>
                    <a:pt x="2155267" y="999498"/>
                  </a:lnTo>
                  <a:lnTo>
                    <a:pt x="2130314" y="890007"/>
                  </a:lnTo>
                  <a:cubicBezTo>
                    <a:pt x="2124134" y="833876"/>
                    <a:pt x="2124457" y="776622"/>
                    <a:pt x="2131875" y="718890"/>
                  </a:cubicBezTo>
                  <a:cubicBezTo>
                    <a:pt x="2191216" y="257040"/>
                    <a:pt x="2682137" y="-60468"/>
                    <a:pt x="3228377" y="97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innerShdw blurRad="571500">
                <a:schemeClr val="accent2">
                  <a:lumMod val="20000"/>
                  <a:lumOff val="8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0" name="任意多边形: 形状 9"/>
          <p:cNvSpPr/>
          <p:nvPr/>
        </p:nvSpPr>
        <p:spPr>
          <a:xfrm flipV="1">
            <a:off x="2398847" y="1016714"/>
            <a:ext cx="7394306" cy="2417240"/>
          </a:xfrm>
          <a:custGeom>
            <a:avLst/>
            <a:gdLst>
              <a:gd name="connsiteX0" fmla="*/ 344103 w 8239587"/>
              <a:gd name="connsiteY0" fmla="*/ 2417240 h 2417240"/>
              <a:gd name="connsiteX1" fmla="*/ 7895484 w 8239587"/>
              <a:gd name="connsiteY1" fmla="*/ 2417240 h 2417240"/>
              <a:gd name="connsiteX2" fmla="*/ 8239587 w 8239587"/>
              <a:gd name="connsiteY2" fmla="*/ 2068021 h 2417240"/>
              <a:gd name="connsiteX3" fmla="*/ 8102427 w 8239587"/>
              <a:gd name="connsiteY3" fmla="*/ 702117 h 2417240"/>
              <a:gd name="connsiteX4" fmla="*/ 7804044 w 8239587"/>
              <a:gd name="connsiteY4" fmla="*/ 321965 h 2417240"/>
              <a:gd name="connsiteX5" fmla="*/ 3382114 w 8239587"/>
              <a:gd name="connsiteY5" fmla="*/ 321965 h 2417240"/>
              <a:gd name="connsiteX6" fmla="*/ 3221849 w 8239587"/>
              <a:gd name="connsiteY6" fmla="*/ 0 h 2417240"/>
              <a:gd name="connsiteX7" fmla="*/ 3061584 w 8239587"/>
              <a:gd name="connsiteY7" fmla="*/ 321965 h 2417240"/>
              <a:gd name="connsiteX8" fmla="*/ 466023 w 8239587"/>
              <a:gd name="connsiteY8" fmla="*/ 321965 h 2417240"/>
              <a:gd name="connsiteX9" fmla="*/ 76200 w 8239587"/>
              <a:gd name="connsiteY9" fmla="*/ 640251 h 2417240"/>
              <a:gd name="connsiteX10" fmla="*/ 0 w 8239587"/>
              <a:gd name="connsiteY10" fmla="*/ 2068021 h 2417240"/>
              <a:gd name="connsiteX11" fmla="*/ 344103 w 8239587"/>
              <a:gd name="connsiteY11" fmla="*/ 2417240 h 2417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239587" h="2417240">
                <a:moveTo>
                  <a:pt x="344103" y="2417240"/>
                </a:moveTo>
                <a:lnTo>
                  <a:pt x="7895484" y="2417240"/>
                </a:lnTo>
                <a:cubicBezTo>
                  <a:pt x="8085527" y="2417240"/>
                  <a:pt x="8239587" y="2260890"/>
                  <a:pt x="8239587" y="2068021"/>
                </a:cubicBezTo>
                <a:lnTo>
                  <a:pt x="8102427" y="702117"/>
                </a:lnTo>
                <a:cubicBezTo>
                  <a:pt x="8102427" y="509249"/>
                  <a:pt x="7994087" y="321965"/>
                  <a:pt x="7804044" y="321965"/>
                </a:cubicBezTo>
                <a:lnTo>
                  <a:pt x="3382114" y="321965"/>
                </a:lnTo>
                <a:lnTo>
                  <a:pt x="3221849" y="0"/>
                </a:lnTo>
                <a:lnTo>
                  <a:pt x="3061584" y="321965"/>
                </a:lnTo>
                <a:lnTo>
                  <a:pt x="466023" y="321965"/>
                </a:lnTo>
                <a:cubicBezTo>
                  <a:pt x="275980" y="321965"/>
                  <a:pt x="76200" y="447383"/>
                  <a:pt x="76200" y="640251"/>
                </a:cubicBezTo>
                <a:cubicBezTo>
                  <a:pt x="76200" y="1105863"/>
                  <a:pt x="0" y="1602409"/>
                  <a:pt x="0" y="2068021"/>
                </a:cubicBezTo>
                <a:cubicBezTo>
                  <a:pt x="0" y="2260890"/>
                  <a:pt x="154060" y="2417240"/>
                  <a:pt x="344103" y="2417240"/>
                </a:cubicBezTo>
                <a:close/>
              </a:path>
            </a:pathLst>
          </a:custGeom>
          <a:solidFill>
            <a:srgbClr val="FFDE9B"/>
          </a:solidFill>
          <a:ln w="76200">
            <a:solidFill>
              <a:srgbClr val="604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任意多边形: 形状 10"/>
          <p:cNvSpPr/>
          <p:nvPr/>
        </p:nvSpPr>
        <p:spPr>
          <a:xfrm>
            <a:off x="-37711" y="4209804"/>
            <a:ext cx="12267422" cy="2648196"/>
          </a:xfrm>
          <a:custGeom>
            <a:avLst/>
            <a:gdLst>
              <a:gd name="connsiteX0" fmla="*/ 6096001 w 12175739"/>
              <a:gd name="connsiteY0" fmla="*/ 0 h 2728556"/>
              <a:gd name="connsiteX1" fmla="*/ 11899903 w 12175739"/>
              <a:gd name="connsiteY1" fmla="*/ 767156 h 2728556"/>
              <a:gd name="connsiteX2" fmla="*/ 12175739 w 12175739"/>
              <a:gd name="connsiteY2" fmla="*/ 864004 h 2728556"/>
              <a:gd name="connsiteX3" fmla="*/ 12175739 w 12175739"/>
              <a:gd name="connsiteY3" fmla="*/ 2728556 h 2728556"/>
              <a:gd name="connsiteX4" fmla="*/ 0 w 12175739"/>
              <a:gd name="connsiteY4" fmla="*/ 2728556 h 2728556"/>
              <a:gd name="connsiteX5" fmla="*/ 0 w 12175739"/>
              <a:gd name="connsiteY5" fmla="*/ 869713 h 2728556"/>
              <a:gd name="connsiteX6" fmla="*/ 292097 w 12175739"/>
              <a:gd name="connsiteY6" fmla="*/ 767156 h 2728556"/>
              <a:gd name="connsiteX7" fmla="*/ 6096001 w 12175739"/>
              <a:gd name="connsiteY7" fmla="*/ 0 h 2728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75739" h="2728556">
                <a:moveTo>
                  <a:pt x="6096001" y="0"/>
                </a:moveTo>
                <a:cubicBezTo>
                  <a:pt x="8362565" y="0"/>
                  <a:pt x="10414555" y="293168"/>
                  <a:pt x="11899903" y="767156"/>
                </a:cubicBezTo>
                <a:lnTo>
                  <a:pt x="12175739" y="864004"/>
                </a:lnTo>
                <a:lnTo>
                  <a:pt x="12175739" y="2728556"/>
                </a:lnTo>
                <a:lnTo>
                  <a:pt x="0" y="2728556"/>
                </a:lnTo>
                <a:lnTo>
                  <a:pt x="0" y="869713"/>
                </a:lnTo>
                <a:lnTo>
                  <a:pt x="292097" y="767156"/>
                </a:lnTo>
                <a:cubicBezTo>
                  <a:pt x="1777446" y="293168"/>
                  <a:pt x="3829435" y="0"/>
                  <a:pt x="6096001" y="0"/>
                </a:cubicBezTo>
                <a:close/>
              </a:path>
            </a:pathLst>
          </a:custGeom>
          <a:solidFill>
            <a:srgbClr val="CCEC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3059296" y="1658948"/>
            <a:ext cx="6073408" cy="14334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en-US" altLang="zh-CN" sz="8800" b="1" dirty="0">
                <a:solidFill>
                  <a:srgbClr val="326C56"/>
                </a:solidFill>
                <a:latin typeface="思源宋体" panose="02020400000000000000" pitchFamily="18" charset="-122"/>
                <a:ea typeface="思源宋体" panose="02020400000000000000" pitchFamily="18" charset="-122"/>
              </a:rPr>
              <a:t>THANKS</a:t>
            </a:r>
            <a:endParaRPr lang="zh-CN" altLang="en-US" sz="8800" b="1" dirty="0">
              <a:solidFill>
                <a:srgbClr val="326C56"/>
              </a:solidFill>
              <a:latin typeface="思源宋体" panose="02020400000000000000" pitchFamily="18" charset="-122"/>
              <a:ea typeface="思源宋体" panose="02020400000000000000" pitchFamily="18" charset="-122"/>
            </a:endParaRPr>
          </a:p>
        </p:txBody>
      </p:sp>
      <p:sp>
        <p:nvSpPr>
          <p:cNvPr id="13" name="副标题 2"/>
          <p:cNvSpPr txBox="1"/>
          <p:nvPr/>
        </p:nvSpPr>
        <p:spPr>
          <a:xfrm>
            <a:off x="1524000" y="1188505"/>
            <a:ext cx="9144000" cy="5155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b="1" dirty="0">
                <a:solidFill>
                  <a:srgbClr val="326C56"/>
                </a:solidFill>
                <a:latin typeface="思源宋体" panose="02020400000000000000" pitchFamily="18" charset="-122"/>
                <a:ea typeface="思源宋体" panose="02020400000000000000" pitchFamily="18" charset="-122"/>
                <a:cs typeface="+mj-cs"/>
              </a:rPr>
              <a:t>垃圾分一分    环境美十分</a:t>
            </a:r>
            <a:endParaRPr lang="zh-CN" altLang="en-US" b="1" dirty="0">
              <a:solidFill>
                <a:srgbClr val="326C56"/>
              </a:solidFill>
              <a:latin typeface="思源宋体" panose="02020400000000000000" pitchFamily="18" charset="-122"/>
              <a:ea typeface="思源宋体" panose="02020400000000000000" pitchFamily="18" charset="-122"/>
              <a:cs typeface="+mj-cs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-851061" y="3428999"/>
            <a:ext cx="3112254" cy="3429001"/>
            <a:chOff x="-851062" y="2407171"/>
            <a:chExt cx="3808233" cy="4450830"/>
          </a:xfrm>
        </p:grpSpPr>
        <p:sp>
          <p:nvSpPr>
            <p:cNvPr id="15" name="任意多边形: 形状 14"/>
            <p:cNvSpPr/>
            <p:nvPr/>
          </p:nvSpPr>
          <p:spPr>
            <a:xfrm flipH="1">
              <a:off x="462008" y="3035030"/>
              <a:ext cx="1249011" cy="3822971"/>
            </a:xfrm>
            <a:custGeom>
              <a:avLst/>
              <a:gdLst>
                <a:gd name="connsiteX0" fmla="*/ 679497 w 679497"/>
                <a:gd name="connsiteY0" fmla="*/ 0 h 2821625"/>
                <a:gd name="connsiteX1" fmla="*/ 304761 w 679497"/>
                <a:gd name="connsiteY1" fmla="*/ 962621 h 2821625"/>
                <a:gd name="connsiteX2" fmla="*/ 282116 w 679497"/>
                <a:gd name="connsiteY2" fmla="*/ 1106906 h 2821625"/>
                <a:gd name="connsiteX3" fmla="*/ 231225 w 679497"/>
                <a:gd name="connsiteY3" fmla="*/ 1008894 h 2821625"/>
                <a:gd name="connsiteX4" fmla="*/ 0 w 679497"/>
                <a:gd name="connsiteY4" fmla="*/ 591505 h 2821625"/>
                <a:gd name="connsiteX5" fmla="*/ 150471 w 679497"/>
                <a:gd name="connsiteY5" fmla="*/ 2821625 h 2821625"/>
                <a:gd name="connsiteX6" fmla="*/ 459557 w 679497"/>
                <a:gd name="connsiteY6" fmla="*/ 2821625 h 2821625"/>
                <a:gd name="connsiteX7" fmla="*/ 459557 w 679497"/>
                <a:gd name="connsiteY7" fmla="*/ 2821624 h 2821625"/>
                <a:gd name="connsiteX8" fmla="*/ 529026 w 679497"/>
                <a:gd name="connsiteY8" fmla="*/ 2821624 h 2821625"/>
                <a:gd name="connsiteX9" fmla="*/ 679497 w 679497"/>
                <a:gd name="connsiteY9" fmla="*/ 0 h 2821625"/>
                <a:gd name="connsiteX0-1" fmla="*/ 679497 w 679497"/>
                <a:gd name="connsiteY0-2" fmla="*/ 108114 h 2929739"/>
                <a:gd name="connsiteX1-3" fmla="*/ 456206 w 679497"/>
                <a:gd name="connsiteY1-4" fmla="*/ 631152 h 2929739"/>
                <a:gd name="connsiteX2-5" fmla="*/ 304761 w 679497"/>
                <a:gd name="connsiteY2-6" fmla="*/ 1070735 h 2929739"/>
                <a:gd name="connsiteX3-7" fmla="*/ 282116 w 679497"/>
                <a:gd name="connsiteY3-8" fmla="*/ 1215020 h 2929739"/>
                <a:gd name="connsiteX4-9" fmla="*/ 231225 w 679497"/>
                <a:gd name="connsiteY4-10" fmla="*/ 1117008 h 2929739"/>
                <a:gd name="connsiteX5-11" fmla="*/ 0 w 679497"/>
                <a:gd name="connsiteY5-12" fmla="*/ 699619 h 2929739"/>
                <a:gd name="connsiteX6-13" fmla="*/ 150471 w 679497"/>
                <a:gd name="connsiteY6-14" fmla="*/ 2929739 h 2929739"/>
                <a:gd name="connsiteX7-15" fmla="*/ 459557 w 679497"/>
                <a:gd name="connsiteY7-16" fmla="*/ 2929739 h 2929739"/>
                <a:gd name="connsiteX8-17" fmla="*/ 459557 w 679497"/>
                <a:gd name="connsiteY8-18" fmla="*/ 2929738 h 2929739"/>
                <a:gd name="connsiteX9-19" fmla="*/ 529026 w 679497"/>
                <a:gd name="connsiteY9-20" fmla="*/ 2929738 h 2929739"/>
                <a:gd name="connsiteX10" fmla="*/ 679497 w 679497"/>
                <a:gd name="connsiteY10" fmla="*/ 108114 h 2929739"/>
                <a:gd name="connsiteX0-21" fmla="*/ 0 w 679497"/>
                <a:gd name="connsiteY0-22" fmla="*/ 699620 h 2929740"/>
                <a:gd name="connsiteX1-23" fmla="*/ 150471 w 679497"/>
                <a:gd name="connsiteY1-24" fmla="*/ 2929740 h 2929740"/>
                <a:gd name="connsiteX2-25" fmla="*/ 459557 w 679497"/>
                <a:gd name="connsiteY2-26" fmla="*/ 2929740 h 2929740"/>
                <a:gd name="connsiteX3-27" fmla="*/ 459557 w 679497"/>
                <a:gd name="connsiteY3-28" fmla="*/ 2929739 h 2929740"/>
                <a:gd name="connsiteX4-29" fmla="*/ 529026 w 679497"/>
                <a:gd name="connsiteY4-30" fmla="*/ 2929739 h 2929740"/>
                <a:gd name="connsiteX5-31" fmla="*/ 679497 w 679497"/>
                <a:gd name="connsiteY5-32" fmla="*/ 108115 h 2929740"/>
                <a:gd name="connsiteX6-33" fmla="*/ 456206 w 679497"/>
                <a:gd name="connsiteY6-34" fmla="*/ 631153 h 2929740"/>
                <a:gd name="connsiteX7-35" fmla="*/ 304761 w 679497"/>
                <a:gd name="connsiteY7-36" fmla="*/ 1070736 h 2929740"/>
                <a:gd name="connsiteX8-37" fmla="*/ 282116 w 679497"/>
                <a:gd name="connsiteY8-38" fmla="*/ 1215021 h 2929740"/>
                <a:gd name="connsiteX9-39" fmla="*/ 352203 w 679497"/>
                <a:gd name="connsiteY9-40" fmla="*/ 1237987 h 2929740"/>
                <a:gd name="connsiteX0-41" fmla="*/ 0 w 679497"/>
                <a:gd name="connsiteY0-42" fmla="*/ 963735 h 3193855"/>
                <a:gd name="connsiteX1-43" fmla="*/ 150471 w 679497"/>
                <a:gd name="connsiteY1-44" fmla="*/ 3193855 h 3193855"/>
                <a:gd name="connsiteX2-45" fmla="*/ 459557 w 679497"/>
                <a:gd name="connsiteY2-46" fmla="*/ 3193855 h 3193855"/>
                <a:gd name="connsiteX3-47" fmla="*/ 459557 w 679497"/>
                <a:gd name="connsiteY3-48" fmla="*/ 3193854 h 3193855"/>
                <a:gd name="connsiteX4-49" fmla="*/ 529026 w 679497"/>
                <a:gd name="connsiteY4-50" fmla="*/ 3193854 h 3193855"/>
                <a:gd name="connsiteX5-51" fmla="*/ 679497 w 679497"/>
                <a:gd name="connsiteY5-52" fmla="*/ 372230 h 3193855"/>
                <a:gd name="connsiteX6-53" fmla="*/ 456206 w 679497"/>
                <a:gd name="connsiteY6-54" fmla="*/ 895268 h 3193855"/>
                <a:gd name="connsiteX7-55" fmla="*/ 304761 w 679497"/>
                <a:gd name="connsiteY7-56" fmla="*/ 1334851 h 3193855"/>
                <a:gd name="connsiteX8-57" fmla="*/ 302279 w 679497"/>
                <a:gd name="connsiteY8-58" fmla="*/ 514 h 3193855"/>
                <a:gd name="connsiteX9-59" fmla="*/ 352203 w 679497"/>
                <a:gd name="connsiteY9-60" fmla="*/ 1502102 h 3193855"/>
                <a:gd name="connsiteX0-61" fmla="*/ 0 w 679497"/>
                <a:gd name="connsiteY0-62" fmla="*/ 963735 h 3193855"/>
                <a:gd name="connsiteX1-63" fmla="*/ 150471 w 679497"/>
                <a:gd name="connsiteY1-64" fmla="*/ 3193855 h 3193855"/>
                <a:gd name="connsiteX2-65" fmla="*/ 459557 w 679497"/>
                <a:gd name="connsiteY2-66" fmla="*/ 3193855 h 3193855"/>
                <a:gd name="connsiteX3-67" fmla="*/ 459557 w 679497"/>
                <a:gd name="connsiteY3-68" fmla="*/ 3193854 h 3193855"/>
                <a:gd name="connsiteX4-69" fmla="*/ 529026 w 679497"/>
                <a:gd name="connsiteY4-70" fmla="*/ 3193854 h 3193855"/>
                <a:gd name="connsiteX5-71" fmla="*/ 679497 w 679497"/>
                <a:gd name="connsiteY5-72" fmla="*/ 372230 h 3193855"/>
                <a:gd name="connsiteX6-73" fmla="*/ 456206 w 679497"/>
                <a:gd name="connsiteY6-74" fmla="*/ 895268 h 3193855"/>
                <a:gd name="connsiteX7-75" fmla="*/ 109852 w 679497"/>
                <a:gd name="connsiteY7-76" fmla="*/ 293094 h 3193855"/>
                <a:gd name="connsiteX8-77" fmla="*/ 302279 w 679497"/>
                <a:gd name="connsiteY8-78" fmla="*/ 514 h 3193855"/>
                <a:gd name="connsiteX9-79" fmla="*/ 352203 w 679497"/>
                <a:gd name="connsiteY9-80" fmla="*/ 1502102 h 3193855"/>
                <a:gd name="connsiteX0-81" fmla="*/ 0 w 679497"/>
                <a:gd name="connsiteY0-82" fmla="*/ 963754 h 3193874"/>
                <a:gd name="connsiteX1-83" fmla="*/ 150471 w 679497"/>
                <a:gd name="connsiteY1-84" fmla="*/ 3193874 h 3193874"/>
                <a:gd name="connsiteX2-85" fmla="*/ 459557 w 679497"/>
                <a:gd name="connsiteY2-86" fmla="*/ 3193874 h 3193874"/>
                <a:gd name="connsiteX3-87" fmla="*/ 459557 w 679497"/>
                <a:gd name="connsiteY3-88" fmla="*/ 3193873 h 3193874"/>
                <a:gd name="connsiteX4-89" fmla="*/ 529026 w 679497"/>
                <a:gd name="connsiteY4-90" fmla="*/ 3193873 h 3193874"/>
                <a:gd name="connsiteX5-91" fmla="*/ 679497 w 679497"/>
                <a:gd name="connsiteY5-92" fmla="*/ 372249 h 3193874"/>
                <a:gd name="connsiteX6-93" fmla="*/ 456206 w 679497"/>
                <a:gd name="connsiteY6-94" fmla="*/ 895287 h 3193874"/>
                <a:gd name="connsiteX7-95" fmla="*/ 109852 w 679497"/>
                <a:gd name="connsiteY7-96" fmla="*/ 293113 h 3193874"/>
                <a:gd name="connsiteX8-97" fmla="*/ 302279 w 679497"/>
                <a:gd name="connsiteY8-98" fmla="*/ 533 h 3193874"/>
                <a:gd name="connsiteX9-99" fmla="*/ 244667 w 679497"/>
                <a:gd name="connsiteY9-100" fmla="*/ 1448353 h 3193874"/>
                <a:gd name="connsiteX0-101" fmla="*/ 0 w 679497"/>
                <a:gd name="connsiteY0-102" fmla="*/ 760368 h 2990488"/>
                <a:gd name="connsiteX1-103" fmla="*/ 150471 w 679497"/>
                <a:gd name="connsiteY1-104" fmla="*/ 2990488 h 2990488"/>
                <a:gd name="connsiteX2-105" fmla="*/ 459557 w 679497"/>
                <a:gd name="connsiteY2-106" fmla="*/ 2990488 h 2990488"/>
                <a:gd name="connsiteX3-107" fmla="*/ 459557 w 679497"/>
                <a:gd name="connsiteY3-108" fmla="*/ 2990487 h 2990488"/>
                <a:gd name="connsiteX4-109" fmla="*/ 529026 w 679497"/>
                <a:gd name="connsiteY4-110" fmla="*/ 2990487 h 2990488"/>
                <a:gd name="connsiteX5-111" fmla="*/ 679497 w 679497"/>
                <a:gd name="connsiteY5-112" fmla="*/ 168863 h 2990488"/>
                <a:gd name="connsiteX6-113" fmla="*/ 456206 w 679497"/>
                <a:gd name="connsiteY6-114" fmla="*/ 691901 h 2990488"/>
                <a:gd name="connsiteX7-115" fmla="*/ 109852 w 679497"/>
                <a:gd name="connsiteY7-116" fmla="*/ 89727 h 2990488"/>
                <a:gd name="connsiteX8-117" fmla="*/ 201464 w 679497"/>
                <a:gd name="connsiteY8-118" fmla="*/ 576785 h 2990488"/>
                <a:gd name="connsiteX9-119" fmla="*/ 244667 w 679497"/>
                <a:gd name="connsiteY9-120" fmla="*/ 1244967 h 2990488"/>
                <a:gd name="connsiteX0-121" fmla="*/ 0 w 679497"/>
                <a:gd name="connsiteY0-122" fmla="*/ 907190 h 3137310"/>
                <a:gd name="connsiteX1-123" fmla="*/ 150471 w 679497"/>
                <a:gd name="connsiteY1-124" fmla="*/ 3137310 h 3137310"/>
                <a:gd name="connsiteX2-125" fmla="*/ 459557 w 679497"/>
                <a:gd name="connsiteY2-126" fmla="*/ 3137310 h 3137310"/>
                <a:gd name="connsiteX3-127" fmla="*/ 459557 w 679497"/>
                <a:gd name="connsiteY3-128" fmla="*/ 3137309 h 3137310"/>
                <a:gd name="connsiteX4-129" fmla="*/ 529026 w 679497"/>
                <a:gd name="connsiteY4-130" fmla="*/ 3137309 h 3137310"/>
                <a:gd name="connsiteX5-131" fmla="*/ 679497 w 679497"/>
                <a:gd name="connsiteY5-132" fmla="*/ 315685 h 3137310"/>
                <a:gd name="connsiteX6-133" fmla="*/ 456206 w 679497"/>
                <a:gd name="connsiteY6-134" fmla="*/ 838723 h 3137310"/>
                <a:gd name="connsiteX7-135" fmla="*/ 210667 w 679497"/>
                <a:gd name="connsiteY7-136" fmla="*/ 81966 h 3137310"/>
                <a:gd name="connsiteX8-137" fmla="*/ 201464 w 679497"/>
                <a:gd name="connsiteY8-138" fmla="*/ 723607 h 3137310"/>
                <a:gd name="connsiteX9-139" fmla="*/ 244667 w 679497"/>
                <a:gd name="connsiteY9-140" fmla="*/ 1391789 h 3137310"/>
                <a:gd name="connsiteX0-141" fmla="*/ 0 w 679497"/>
                <a:gd name="connsiteY0-142" fmla="*/ 907190 h 3137310"/>
                <a:gd name="connsiteX1-143" fmla="*/ 150471 w 679497"/>
                <a:gd name="connsiteY1-144" fmla="*/ 3137310 h 3137310"/>
                <a:gd name="connsiteX2-145" fmla="*/ 459557 w 679497"/>
                <a:gd name="connsiteY2-146" fmla="*/ 3137310 h 3137310"/>
                <a:gd name="connsiteX3-147" fmla="*/ 459557 w 679497"/>
                <a:gd name="connsiteY3-148" fmla="*/ 3137309 h 3137310"/>
                <a:gd name="connsiteX4-149" fmla="*/ 529026 w 679497"/>
                <a:gd name="connsiteY4-150" fmla="*/ 3137309 h 3137310"/>
                <a:gd name="connsiteX5-151" fmla="*/ 679497 w 679497"/>
                <a:gd name="connsiteY5-152" fmla="*/ 315685 h 3137310"/>
                <a:gd name="connsiteX6-153" fmla="*/ 402438 w 679497"/>
                <a:gd name="connsiteY6-154" fmla="*/ 1020190 h 3137310"/>
                <a:gd name="connsiteX7-155" fmla="*/ 210667 w 679497"/>
                <a:gd name="connsiteY7-156" fmla="*/ 81966 h 3137310"/>
                <a:gd name="connsiteX8-157" fmla="*/ 201464 w 679497"/>
                <a:gd name="connsiteY8-158" fmla="*/ 723607 h 3137310"/>
                <a:gd name="connsiteX9-159" fmla="*/ 244667 w 679497"/>
                <a:gd name="connsiteY9-160" fmla="*/ 1391789 h 3137310"/>
                <a:gd name="connsiteX0-161" fmla="*/ 0 w 712779"/>
                <a:gd name="connsiteY0-162" fmla="*/ 907190 h 3137310"/>
                <a:gd name="connsiteX1-163" fmla="*/ 150471 w 712779"/>
                <a:gd name="connsiteY1-164" fmla="*/ 3137310 h 3137310"/>
                <a:gd name="connsiteX2-165" fmla="*/ 459557 w 712779"/>
                <a:gd name="connsiteY2-166" fmla="*/ 3137310 h 3137310"/>
                <a:gd name="connsiteX3-167" fmla="*/ 459557 w 712779"/>
                <a:gd name="connsiteY3-168" fmla="*/ 3137309 h 3137310"/>
                <a:gd name="connsiteX4-169" fmla="*/ 529026 w 712779"/>
                <a:gd name="connsiteY4-170" fmla="*/ 3137309 h 3137310"/>
                <a:gd name="connsiteX5-171" fmla="*/ 679497 w 712779"/>
                <a:gd name="connsiteY5-172" fmla="*/ 315685 h 3137310"/>
                <a:gd name="connsiteX6-173" fmla="*/ 402438 w 712779"/>
                <a:gd name="connsiteY6-174" fmla="*/ 1020190 h 3137310"/>
                <a:gd name="connsiteX7-175" fmla="*/ 210667 w 712779"/>
                <a:gd name="connsiteY7-176" fmla="*/ 81966 h 3137310"/>
                <a:gd name="connsiteX8-177" fmla="*/ 201464 w 712779"/>
                <a:gd name="connsiteY8-178" fmla="*/ 723607 h 3137310"/>
                <a:gd name="connsiteX9-179" fmla="*/ 244667 w 712779"/>
                <a:gd name="connsiteY9-180" fmla="*/ 1391789 h 3137310"/>
                <a:gd name="connsiteX0-181" fmla="*/ 0 w 712779"/>
                <a:gd name="connsiteY0-182" fmla="*/ 919275 h 3149395"/>
                <a:gd name="connsiteX1-183" fmla="*/ 150471 w 712779"/>
                <a:gd name="connsiteY1-184" fmla="*/ 3149395 h 3149395"/>
                <a:gd name="connsiteX2-185" fmla="*/ 459557 w 712779"/>
                <a:gd name="connsiteY2-186" fmla="*/ 3149395 h 3149395"/>
                <a:gd name="connsiteX3-187" fmla="*/ 459557 w 712779"/>
                <a:gd name="connsiteY3-188" fmla="*/ 3149394 h 3149395"/>
                <a:gd name="connsiteX4-189" fmla="*/ 529026 w 712779"/>
                <a:gd name="connsiteY4-190" fmla="*/ 3149394 h 3149395"/>
                <a:gd name="connsiteX5-191" fmla="*/ 679497 w 712779"/>
                <a:gd name="connsiteY5-192" fmla="*/ 327770 h 3149395"/>
                <a:gd name="connsiteX6-193" fmla="*/ 402438 w 712779"/>
                <a:gd name="connsiteY6-194" fmla="*/ 1032275 h 3149395"/>
                <a:gd name="connsiteX7-195" fmla="*/ 210667 w 712779"/>
                <a:gd name="connsiteY7-196" fmla="*/ 94051 h 3149395"/>
                <a:gd name="connsiteX8-197" fmla="*/ 201464 w 712779"/>
                <a:gd name="connsiteY8-198" fmla="*/ 735692 h 3149395"/>
                <a:gd name="connsiteX9-199" fmla="*/ 244667 w 712779"/>
                <a:gd name="connsiteY9-200" fmla="*/ 1403874 h 3149395"/>
                <a:gd name="connsiteX0-201" fmla="*/ 0 w 712779"/>
                <a:gd name="connsiteY0-202" fmla="*/ 919275 h 3149395"/>
                <a:gd name="connsiteX1-203" fmla="*/ 150471 w 712779"/>
                <a:gd name="connsiteY1-204" fmla="*/ 3149395 h 3149395"/>
                <a:gd name="connsiteX2-205" fmla="*/ 459557 w 712779"/>
                <a:gd name="connsiteY2-206" fmla="*/ 3149395 h 3149395"/>
                <a:gd name="connsiteX3-207" fmla="*/ 459557 w 712779"/>
                <a:gd name="connsiteY3-208" fmla="*/ 3149394 h 3149395"/>
                <a:gd name="connsiteX4-209" fmla="*/ 529026 w 712779"/>
                <a:gd name="connsiteY4-210" fmla="*/ 3149394 h 3149395"/>
                <a:gd name="connsiteX5-211" fmla="*/ 679497 w 712779"/>
                <a:gd name="connsiteY5-212" fmla="*/ 327770 h 3149395"/>
                <a:gd name="connsiteX6-213" fmla="*/ 402438 w 712779"/>
                <a:gd name="connsiteY6-214" fmla="*/ 1032275 h 3149395"/>
                <a:gd name="connsiteX7-215" fmla="*/ 210667 w 712779"/>
                <a:gd name="connsiteY7-216" fmla="*/ 94051 h 3149395"/>
                <a:gd name="connsiteX8-217" fmla="*/ 201464 w 712779"/>
                <a:gd name="connsiteY8-218" fmla="*/ 735692 h 3149395"/>
                <a:gd name="connsiteX9-219" fmla="*/ 244667 w 712779"/>
                <a:gd name="connsiteY9-220" fmla="*/ 1403874 h 3149395"/>
                <a:gd name="connsiteX0-221" fmla="*/ 0 w 712779"/>
                <a:gd name="connsiteY0-222" fmla="*/ 982939 h 3213059"/>
                <a:gd name="connsiteX1-223" fmla="*/ 150471 w 712779"/>
                <a:gd name="connsiteY1-224" fmla="*/ 3213059 h 3213059"/>
                <a:gd name="connsiteX2-225" fmla="*/ 459557 w 712779"/>
                <a:gd name="connsiteY2-226" fmla="*/ 3213059 h 3213059"/>
                <a:gd name="connsiteX3-227" fmla="*/ 459557 w 712779"/>
                <a:gd name="connsiteY3-228" fmla="*/ 3213058 h 3213059"/>
                <a:gd name="connsiteX4-229" fmla="*/ 529026 w 712779"/>
                <a:gd name="connsiteY4-230" fmla="*/ 3213058 h 3213059"/>
                <a:gd name="connsiteX5-231" fmla="*/ 679497 w 712779"/>
                <a:gd name="connsiteY5-232" fmla="*/ 391434 h 3213059"/>
                <a:gd name="connsiteX6-233" fmla="*/ 402438 w 712779"/>
                <a:gd name="connsiteY6-234" fmla="*/ 1095939 h 3213059"/>
                <a:gd name="connsiteX7-235" fmla="*/ 210667 w 712779"/>
                <a:gd name="connsiteY7-236" fmla="*/ 157715 h 3213059"/>
                <a:gd name="connsiteX8-237" fmla="*/ 201464 w 712779"/>
                <a:gd name="connsiteY8-238" fmla="*/ 799356 h 3213059"/>
                <a:gd name="connsiteX9-239" fmla="*/ 244667 w 712779"/>
                <a:gd name="connsiteY9-240" fmla="*/ 1467538 h 3213059"/>
                <a:gd name="connsiteX0-241" fmla="*/ 0 w 712779"/>
                <a:gd name="connsiteY0-242" fmla="*/ 982940 h 3213060"/>
                <a:gd name="connsiteX1-243" fmla="*/ 150471 w 712779"/>
                <a:gd name="connsiteY1-244" fmla="*/ 3213060 h 3213060"/>
                <a:gd name="connsiteX2-245" fmla="*/ 459557 w 712779"/>
                <a:gd name="connsiteY2-246" fmla="*/ 3213060 h 3213060"/>
                <a:gd name="connsiteX3-247" fmla="*/ 459557 w 712779"/>
                <a:gd name="connsiteY3-248" fmla="*/ 3213059 h 3213060"/>
                <a:gd name="connsiteX4-249" fmla="*/ 529026 w 712779"/>
                <a:gd name="connsiteY4-250" fmla="*/ 3213059 h 3213060"/>
                <a:gd name="connsiteX5-251" fmla="*/ 679497 w 712779"/>
                <a:gd name="connsiteY5-252" fmla="*/ 391435 h 3213060"/>
                <a:gd name="connsiteX6-253" fmla="*/ 402438 w 712779"/>
                <a:gd name="connsiteY6-254" fmla="*/ 1095940 h 3213060"/>
                <a:gd name="connsiteX7-255" fmla="*/ 210667 w 712779"/>
                <a:gd name="connsiteY7-256" fmla="*/ 157716 h 3213060"/>
                <a:gd name="connsiteX8-257" fmla="*/ 201464 w 712779"/>
                <a:gd name="connsiteY8-258" fmla="*/ 799357 h 3213060"/>
                <a:gd name="connsiteX9-259" fmla="*/ 244667 w 712779"/>
                <a:gd name="connsiteY9-260" fmla="*/ 1467539 h 3213060"/>
                <a:gd name="connsiteX0-261" fmla="*/ 0 w 712779"/>
                <a:gd name="connsiteY0-262" fmla="*/ 970481 h 3200601"/>
                <a:gd name="connsiteX1-263" fmla="*/ 150471 w 712779"/>
                <a:gd name="connsiteY1-264" fmla="*/ 3200601 h 3200601"/>
                <a:gd name="connsiteX2-265" fmla="*/ 459557 w 712779"/>
                <a:gd name="connsiteY2-266" fmla="*/ 3200601 h 3200601"/>
                <a:gd name="connsiteX3-267" fmla="*/ 459557 w 712779"/>
                <a:gd name="connsiteY3-268" fmla="*/ 3200600 h 3200601"/>
                <a:gd name="connsiteX4-269" fmla="*/ 529026 w 712779"/>
                <a:gd name="connsiteY4-270" fmla="*/ 3200600 h 3200601"/>
                <a:gd name="connsiteX5-271" fmla="*/ 679497 w 712779"/>
                <a:gd name="connsiteY5-272" fmla="*/ 378976 h 3200601"/>
                <a:gd name="connsiteX6-273" fmla="*/ 402438 w 712779"/>
                <a:gd name="connsiteY6-274" fmla="*/ 1083481 h 3200601"/>
                <a:gd name="connsiteX7-275" fmla="*/ 177062 w 712779"/>
                <a:gd name="connsiteY7-276" fmla="*/ 158699 h 3200601"/>
                <a:gd name="connsiteX8-277" fmla="*/ 201464 w 712779"/>
                <a:gd name="connsiteY8-278" fmla="*/ 786898 h 3200601"/>
                <a:gd name="connsiteX9-279" fmla="*/ 244667 w 712779"/>
                <a:gd name="connsiteY9-280" fmla="*/ 1455080 h 3200601"/>
                <a:gd name="connsiteX0-281" fmla="*/ 0 w 712779"/>
                <a:gd name="connsiteY0-282" fmla="*/ 970481 h 3200601"/>
                <a:gd name="connsiteX1-283" fmla="*/ 150471 w 712779"/>
                <a:gd name="connsiteY1-284" fmla="*/ 3200601 h 3200601"/>
                <a:gd name="connsiteX2-285" fmla="*/ 459557 w 712779"/>
                <a:gd name="connsiteY2-286" fmla="*/ 3200601 h 3200601"/>
                <a:gd name="connsiteX3-287" fmla="*/ 459557 w 712779"/>
                <a:gd name="connsiteY3-288" fmla="*/ 3200600 h 3200601"/>
                <a:gd name="connsiteX4-289" fmla="*/ 529026 w 712779"/>
                <a:gd name="connsiteY4-290" fmla="*/ 3200600 h 3200601"/>
                <a:gd name="connsiteX5-291" fmla="*/ 679497 w 712779"/>
                <a:gd name="connsiteY5-292" fmla="*/ 378976 h 3200601"/>
                <a:gd name="connsiteX6-293" fmla="*/ 402438 w 712779"/>
                <a:gd name="connsiteY6-294" fmla="*/ 1083481 h 3200601"/>
                <a:gd name="connsiteX7-295" fmla="*/ 177062 w 712779"/>
                <a:gd name="connsiteY7-296" fmla="*/ 158699 h 3200601"/>
                <a:gd name="connsiteX8-297" fmla="*/ 201464 w 712779"/>
                <a:gd name="connsiteY8-298" fmla="*/ 786898 h 3200601"/>
                <a:gd name="connsiteX9-299" fmla="*/ 244667 w 712779"/>
                <a:gd name="connsiteY9-300" fmla="*/ 1455080 h 3200601"/>
                <a:gd name="connsiteX0-301" fmla="*/ 0 w 712779"/>
                <a:gd name="connsiteY0-302" fmla="*/ 977494 h 3207614"/>
                <a:gd name="connsiteX1-303" fmla="*/ 150471 w 712779"/>
                <a:gd name="connsiteY1-304" fmla="*/ 3207614 h 3207614"/>
                <a:gd name="connsiteX2-305" fmla="*/ 459557 w 712779"/>
                <a:gd name="connsiteY2-306" fmla="*/ 3207614 h 3207614"/>
                <a:gd name="connsiteX3-307" fmla="*/ 459557 w 712779"/>
                <a:gd name="connsiteY3-308" fmla="*/ 3207613 h 3207614"/>
                <a:gd name="connsiteX4-309" fmla="*/ 529026 w 712779"/>
                <a:gd name="connsiteY4-310" fmla="*/ 3207613 h 3207614"/>
                <a:gd name="connsiteX5-311" fmla="*/ 679497 w 712779"/>
                <a:gd name="connsiteY5-312" fmla="*/ 385989 h 3207614"/>
                <a:gd name="connsiteX6-313" fmla="*/ 402438 w 712779"/>
                <a:gd name="connsiteY6-314" fmla="*/ 1090494 h 3207614"/>
                <a:gd name="connsiteX7-315" fmla="*/ 177062 w 712779"/>
                <a:gd name="connsiteY7-316" fmla="*/ 165712 h 3207614"/>
                <a:gd name="connsiteX8-317" fmla="*/ 201464 w 712779"/>
                <a:gd name="connsiteY8-318" fmla="*/ 793911 h 3207614"/>
                <a:gd name="connsiteX9-319" fmla="*/ 244667 w 712779"/>
                <a:gd name="connsiteY9-320" fmla="*/ 1462093 h 320761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712779" h="3207614">
                  <a:moveTo>
                    <a:pt x="0" y="977494"/>
                  </a:moveTo>
                  <a:cubicBezTo>
                    <a:pt x="285509" y="2031908"/>
                    <a:pt x="154329" y="2436797"/>
                    <a:pt x="150471" y="3207614"/>
                  </a:cubicBezTo>
                  <a:lnTo>
                    <a:pt x="459557" y="3207614"/>
                  </a:lnTo>
                  <a:lnTo>
                    <a:pt x="459557" y="3207613"/>
                  </a:lnTo>
                  <a:lnTo>
                    <a:pt x="529026" y="3207613"/>
                  </a:lnTo>
                  <a:cubicBezTo>
                    <a:pt x="525168" y="2232349"/>
                    <a:pt x="393988" y="1720069"/>
                    <a:pt x="679497" y="385989"/>
                  </a:cubicBezTo>
                  <a:cubicBezTo>
                    <a:pt x="821943" y="-3830"/>
                    <a:pt x="464894" y="930057"/>
                    <a:pt x="402438" y="1090494"/>
                  </a:cubicBezTo>
                  <a:cubicBezTo>
                    <a:pt x="339982" y="1250931"/>
                    <a:pt x="185914" y="-160113"/>
                    <a:pt x="177062" y="165712"/>
                  </a:cubicBezTo>
                  <a:cubicBezTo>
                    <a:pt x="149351" y="-534468"/>
                    <a:pt x="202291" y="1238690"/>
                    <a:pt x="201464" y="793911"/>
                  </a:cubicBezTo>
                  <a:cubicBezTo>
                    <a:pt x="184500" y="761240"/>
                    <a:pt x="244667" y="1462093"/>
                    <a:pt x="244667" y="1462093"/>
                  </a:cubicBezTo>
                </a:path>
              </a:pathLst>
            </a:custGeom>
            <a:solidFill>
              <a:srgbClr val="604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-127413" y="2407171"/>
              <a:ext cx="2498617" cy="2819699"/>
            </a:xfrm>
            <a:prstGeom prst="ellipse">
              <a:avLst/>
            </a:prstGeom>
            <a:solidFill>
              <a:srgbClr val="339966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-851062" y="3217365"/>
              <a:ext cx="2224786" cy="259725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966105" y="3420653"/>
              <a:ext cx="1991066" cy="2597259"/>
            </a:xfrm>
            <a:prstGeom prst="ellipse">
              <a:avLst/>
            </a:prstGeom>
            <a:solidFill>
              <a:srgbClr val="00CC66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: 形状 18"/>
            <p:cNvSpPr/>
            <p:nvPr/>
          </p:nvSpPr>
          <p:spPr>
            <a:xfrm flipH="1">
              <a:off x="-79419" y="4036376"/>
              <a:ext cx="679497" cy="2821625"/>
            </a:xfrm>
            <a:custGeom>
              <a:avLst/>
              <a:gdLst>
                <a:gd name="connsiteX0" fmla="*/ 679497 w 679497"/>
                <a:gd name="connsiteY0" fmla="*/ 0 h 2821625"/>
                <a:gd name="connsiteX1" fmla="*/ 304761 w 679497"/>
                <a:gd name="connsiteY1" fmla="*/ 962621 h 2821625"/>
                <a:gd name="connsiteX2" fmla="*/ 282116 w 679497"/>
                <a:gd name="connsiteY2" fmla="*/ 1106906 h 2821625"/>
                <a:gd name="connsiteX3" fmla="*/ 231225 w 679497"/>
                <a:gd name="connsiteY3" fmla="*/ 1008894 h 2821625"/>
                <a:gd name="connsiteX4" fmla="*/ 0 w 679497"/>
                <a:gd name="connsiteY4" fmla="*/ 591505 h 2821625"/>
                <a:gd name="connsiteX5" fmla="*/ 150471 w 679497"/>
                <a:gd name="connsiteY5" fmla="*/ 2821625 h 2821625"/>
                <a:gd name="connsiteX6" fmla="*/ 459557 w 679497"/>
                <a:gd name="connsiteY6" fmla="*/ 2821625 h 2821625"/>
                <a:gd name="connsiteX7" fmla="*/ 459557 w 679497"/>
                <a:gd name="connsiteY7" fmla="*/ 2821624 h 2821625"/>
                <a:gd name="connsiteX8" fmla="*/ 529026 w 679497"/>
                <a:gd name="connsiteY8" fmla="*/ 2821624 h 2821625"/>
                <a:gd name="connsiteX9" fmla="*/ 679497 w 679497"/>
                <a:gd name="connsiteY9" fmla="*/ 0 h 282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9497" h="2821625">
                  <a:moveTo>
                    <a:pt x="679497" y="0"/>
                  </a:moveTo>
                  <a:cubicBezTo>
                    <a:pt x="562339" y="330843"/>
                    <a:pt x="383149" y="581929"/>
                    <a:pt x="304761" y="962621"/>
                  </a:cubicBezTo>
                  <a:lnTo>
                    <a:pt x="282116" y="1106906"/>
                  </a:lnTo>
                  <a:lnTo>
                    <a:pt x="231225" y="1008894"/>
                  </a:lnTo>
                  <a:cubicBezTo>
                    <a:pt x="154150" y="869765"/>
                    <a:pt x="66948" y="740927"/>
                    <a:pt x="0" y="591505"/>
                  </a:cubicBezTo>
                  <a:cubicBezTo>
                    <a:pt x="285509" y="1645919"/>
                    <a:pt x="154329" y="2050808"/>
                    <a:pt x="150471" y="2821625"/>
                  </a:cubicBezTo>
                  <a:lnTo>
                    <a:pt x="459557" y="2821625"/>
                  </a:lnTo>
                  <a:lnTo>
                    <a:pt x="459557" y="2821624"/>
                  </a:lnTo>
                  <a:lnTo>
                    <a:pt x="529026" y="2821624"/>
                  </a:lnTo>
                  <a:cubicBezTo>
                    <a:pt x="525168" y="1846360"/>
                    <a:pt x="393988" y="1334080"/>
                    <a:pt x="679497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: 形状 19"/>
            <p:cNvSpPr/>
            <p:nvPr/>
          </p:nvSpPr>
          <p:spPr>
            <a:xfrm flipH="1">
              <a:off x="1721232" y="4433561"/>
              <a:ext cx="538746" cy="2424439"/>
            </a:xfrm>
            <a:custGeom>
              <a:avLst/>
              <a:gdLst>
                <a:gd name="connsiteX0" fmla="*/ 679497 w 679497"/>
                <a:gd name="connsiteY0" fmla="*/ 0 h 2821625"/>
                <a:gd name="connsiteX1" fmla="*/ 304761 w 679497"/>
                <a:gd name="connsiteY1" fmla="*/ 962621 h 2821625"/>
                <a:gd name="connsiteX2" fmla="*/ 282116 w 679497"/>
                <a:gd name="connsiteY2" fmla="*/ 1106906 h 2821625"/>
                <a:gd name="connsiteX3" fmla="*/ 231225 w 679497"/>
                <a:gd name="connsiteY3" fmla="*/ 1008894 h 2821625"/>
                <a:gd name="connsiteX4" fmla="*/ 0 w 679497"/>
                <a:gd name="connsiteY4" fmla="*/ 591505 h 2821625"/>
                <a:gd name="connsiteX5" fmla="*/ 150471 w 679497"/>
                <a:gd name="connsiteY5" fmla="*/ 2821625 h 2821625"/>
                <a:gd name="connsiteX6" fmla="*/ 459557 w 679497"/>
                <a:gd name="connsiteY6" fmla="*/ 2821625 h 2821625"/>
                <a:gd name="connsiteX7" fmla="*/ 459557 w 679497"/>
                <a:gd name="connsiteY7" fmla="*/ 2821624 h 2821625"/>
                <a:gd name="connsiteX8" fmla="*/ 529026 w 679497"/>
                <a:gd name="connsiteY8" fmla="*/ 2821624 h 2821625"/>
                <a:gd name="connsiteX9" fmla="*/ 679497 w 679497"/>
                <a:gd name="connsiteY9" fmla="*/ 0 h 2821625"/>
                <a:gd name="connsiteX0-1" fmla="*/ 679497 w 679497"/>
                <a:gd name="connsiteY0-2" fmla="*/ 108114 h 2929739"/>
                <a:gd name="connsiteX1-3" fmla="*/ 456206 w 679497"/>
                <a:gd name="connsiteY1-4" fmla="*/ 631152 h 2929739"/>
                <a:gd name="connsiteX2-5" fmla="*/ 304761 w 679497"/>
                <a:gd name="connsiteY2-6" fmla="*/ 1070735 h 2929739"/>
                <a:gd name="connsiteX3-7" fmla="*/ 282116 w 679497"/>
                <a:gd name="connsiteY3-8" fmla="*/ 1215020 h 2929739"/>
                <a:gd name="connsiteX4-9" fmla="*/ 231225 w 679497"/>
                <a:gd name="connsiteY4-10" fmla="*/ 1117008 h 2929739"/>
                <a:gd name="connsiteX5-11" fmla="*/ 0 w 679497"/>
                <a:gd name="connsiteY5-12" fmla="*/ 699619 h 2929739"/>
                <a:gd name="connsiteX6-13" fmla="*/ 150471 w 679497"/>
                <a:gd name="connsiteY6-14" fmla="*/ 2929739 h 2929739"/>
                <a:gd name="connsiteX7-15" fmla="*/ 459557 w 679497"/>
                <a:gd name="connsiteY7-16" fmla="*/ 2929739 h 2929739"/>
                <a:gd name="connsiteX8-17" fmla="*/ 459557 w 679497"/>
                <a:gd name="connsiteY8-18" fmla="*/ 2929738 h 2929739"/>
                <a:gd name="connsiteX9-19" fmla="*/ 529026 w 679497"/>
                <a:gd name="connsiteY9-20" fmla="*/ 2929738 h 2929739"/>
                <a:gd name="connsiteX10" fmla="*/ 679497 w 679497"/>
                <a:gd name="connsiteY10" fmla="*/ 108114 h 2929739"/>
                <a:gd name="connsiteX0-21" fmla="*/ 0 w 679497"/>
                <a:gd name="connsiteY0-22" fmla="*/ 699620 h 2929740"/>
                <a:gd name="connsiteX1-23" fmla="*/ 150471 w 679497"/>
                <a:gd name="connsiteY1-24" fmla="*/ 2929740 h 2929740"/>
                <a:gd name="connsiteX2-25" fmla="*/ 459557 w 679497"/>
                <a:gd name="connsiteY2-26" fmla="*/ 2929740 h 2929740"/>
                <a:gd name="connsiteX3-27" fmla="*/ 459557 w 679497"/>
                <a:gd name="connsiteY3-28" fmla="*/ 2929739 h 2929740"/>
                <a:gd name="connsiteX4-29" fmla="*/ 529026 w 679497"/>
                <a:gd name="connsiteY4-30" fmla="*/ 2929739 h 2929740"/>
                <a:gd name="connsiteX5-31" fmla="*/ 679497 w 679497"/>
                <a:gd name="connsiteY5-32" fmla="*/ 108115 h 2929740"/>
                <a:gd name="connsiteX6-33" fmla="*/ 456206 w 679497"/>
                <a:gd name="connsiteY6-34" fmla="*/ 631153 h 2929740"/>
                <a:gd name="connsiteX7-35" fmla="*/ 304761 w 679497"/>
                <a:gd name="connsiteY7-36" fmla="*/ 1070736 h 2929740"/>
                <a:gd name="connsiteX8-37" fmla="*/ 282116 w 679497"/>
                <a:gd name="connsiteY8-38" fmla="*/ 1215021 h 2929740"/>
                <a:gd name="connsiteX9-39" fmla="*/ 352203 w 679497"/>
                <a:gd name="connsiteY9-40" fmla="*/ 1237987 h 2929740"/>
                <a:gd name="connsiteX0-41" fmla="*/ 0 w 679497"/>
                <a:gd name="connsiteY0-42" fmla="*/ 963735 h 3193855"/>
                <a:gd name="connsiteX1-43" fmla="*/ 150471 w 679497"/>
                <a:gd name="connsiteY1-44" fmla="*/ 3193855 h 3193855"/>
                <a:gd name="connsiteX2-45" fmla="*/ 459557 w 679497"/>
                <a:gd name="connsiteY2-46" fmla="*/ 3193855 h 3193855"/>
                <a:gd name="connsiteX3-47" fmla="*/ 459557 w 679497"/>
                <a:gd name="connsiteY3-48" fmla="*/ 3193854 h 3193855"/>
                <a:gd name="connsiteX4-49" fmla="*/ 529026 w 679497"/>
                <a:gd name="connsiteY4-50" fmla="*/ 3193854 h 3193855"/>
                <a:gd name="connsiteX5-51" fmla="*/ 679497 w 679497"/>
                <a:gd name="connsiteY5-52" fmla="*/ 372230 h 3193855"/>
                <a:gd name="connsiteX6-53" fmla="*/ 456206 w 679497"/>
                <a:gd name="connsiteY6-54" fmla="*/ 895268 h 3193855"/>
                <a:gd name="connsiteX7-55" fmla="*/ 304761 w 679497"/>
                <a:gd name="connsiteY7-56" fmla="*/ 1334851 h 3193855"/>
                <a:gd name="connsiteX8-57" fmla="*/ 302279 w 679497"/>
                <a:gd name="connsiteY8-58" fmla="*/ 514 h 3193855"/>
                <a:gd name="connsiteX9-59" fmla="*/ 352203 w 679497"/>
                <a:gd name="connsiteY9-60" fmla="*/ 1502102 h 3193855"/>
                <a:gd name="connsiteX0-61" fmla="*/ 0 w 679497"/>
                <a:gd name="connsiteY0-62" fmla="*/ 963735 h 3193855"/>
                <a:gd name="connsiteX1-63" fmla="*/ 150471 w 679497"/>
                <a:gd name="connsiteY1-64" fmla="*/ 3193855 h 3193855"/>
                <a:gd name="connsiteX2-65" fmla="*/ 459557 w 679497"/>
                <a:gd name="connsiteY2-66" fmla="*/ 3193855 h 3193855"/>
                <a:gd name="connsiteX3-67" fmla="*/ 459557 w 679497"/>
                <a:gd name="connsiteY3-68" fmla="*/ 3193854 h 3193855"/>
                <a:gd name="connsiteX4-69" fmla="*/ 529026 w 679497"/>
                <a:gd name="connsiteY4-70" fmla="*/ 3193854 h 3193855"/>
                <a:gd name="connsiteX5-71" fmla="*/ 679497 w 679497"/>
                <a:gd name="connsiteY5-72" fmla="*/ 372230 h 3193855"/>
                <a:gd name="connsiteX6-73" fmla="*/ 456206 w 679497"/>
                <a:gd name="connsiteY6-74" fmla="*/ 895268 h 3193855"/>
                <a:gd name="connsiteX7-75" fmla="*/ 109852 w 679497"/>
                <a:gd name="connsiteY7-76" fmla="*/ 293094 h 3193855"/>
                <a:gd name="connsiteX8-77" fmla="*/ 302279 w 679497"/>
                <a:gd name="connsiteY8-78" fmla="*/ 514 h 3193855"/>
                <a:gd name="connsiteX9-79" fmla="*/ 352203 w 679497"/>
                <a:gd name="connsiteY9-80" fmla="*/ 1502102 h 3193855"/>
                <a:gd name="connsiteX0-81" fmla="*/ 0 w 679497"/>
                <a:gd name="connsiteY0-82" fmla="*/ 963754 h 3193874"/>
                <a:gd name="connsiteX1-83" fmla="*/ 150471 w 679497"/>
                <a:gd name="connsiteY1-84" fmla="*/ 3193874 h 3193874"/>
                <a:gd name="connsiteX2-85" fmla="*/ 459557 w 679497"/>
                <a:gd name="connsiteY2-86" fmla="*/ 3193874 h 3193874"/>
                <a:gd name="connsiteX3-87" fmla="*/ 459557 w 679497"/>
                <a:gd name="connsiteY3-88" fmla="*/ 3193873 h 3193874"/>
                <a:gd name="connsiteX4-89" fmla="*/ 529026 w 679497"/>
                <a:gd name="connsiteY4-90" fmla="*/ 3193873 h 3193874"/>
                <a:gd name="connsiteX5-91" fmla="*/ 679497 w 679497"/>
                <a:gd name="connsiteY5-92" fmla="*/ 372249 h 3193874"/>
                <a:gd name="connsiteX6-93" fmla="*/ 456206 w 679497"/>
                <a:gd name="connsiteY6-94" fmla="*/ 895287 h 3193874"/>
                <a:gd name="connsiteX7-95" fmla="*/ 109852 w 679497"/>
                <a:gd name="connsiteY7-96" fmla="*/ 293113 h 3193874"/>
                <a:gd name="connsiteX8-97" fmla="*/ 302279 w 679497"/>
                <a:gd name="connsiteY8-98" fmla="*/ 533 h 3193874"/>
                <a:gd name="connsiteX9-99" fmla="*/ 244667 w 679497"/>
                <a:gd name="connsiteY9-100" fmla="*/ 1448353 h 3193874"/>
                <a:gd name="connsiteX0-101" fmla="*/ 0 w 679497"/>
                <a:gd name="connsiteY0-102" fmla="*/ 760368 h 2990488"/>
                <a:gd name="connsiteX1-103" fmla="*/ 150471 w 679497"/>
                <a:gd name="connsiteY1-104" fmla="*/ 2990488 h 2990488"/>
                <a:gd name="connsiteX2-105" fmla="*/ 459557 w 679497"/>
                <a:gd name="connsiteY2-106" fmla="*/ 2990488 h 2990488"/>
                <a:gd name="connsiteX3-107" fmla="*/ 459557 w 679497"/>
                <a:gd name="connsiteY3-108" fmla="*/ 2990487 h 2990488"/>
                <a:gd name="connsiteX4-109" fmla="*/ 529026 w 679497"/>
                <a:gd name="connsiteY4-110" fmla="*/ 2990487 h 2990488"/>
                <a:gd name="connsiteX5-111" fmla="*/ 679497 w 679497"/>
                <a:gd name="connsiteY5-112" fmla="*/ 168863 h 2990488"/>
                <a:gd name="connsiteX6-113" fmla="*/ 456206 w 679497"/>
                <a:gd name="connsiteY6-114" fmla="*/ 691901 h 2990488"/>
                <a:gd name="connsiteX7-115" fmla="*/ 109852 w 679497"/>
                <a:gd name="connsiteY7-116" fmla="*/ 89727 h 2990488"/>
                <a:gd name="connsiteX8-117" fmla="*/ 201464 w 679497"/>
                <a:gd name="connsiteY8-118" fmla="*/ 576785 h 2990488"/>
                <a:gd name="connsiteX9-119" fmla="*/ 244667 w 679497"/>
                <a:gd name="connsiteY9-120" fmla="*/ 1244967 h 2990488"/>
                <a:gd name="connsiteX0-121" fmla="*/ 0 w 679497"/>
                <a:gd name="connsiteY0-122" fmla="*/ 907190 h 3137310"/>
                <a:gd name="connsiteX1-123" fmla="*/ 150471 w 679497"/>
                <a:gd name="connsiteY1-124" fmla="*/ 3137310 h 3137310"/>
                <a:gd name="connsiteX2-125" fmla="*/ 459557 w 679497"/>
                <a:gd name="connsiteY2-126" fmla="*/ 3137310 h 3137310"/>
                <a:gd name="connsiteX3-127" fmla="*/ 459557 w 679497"/>
                <a:gd name="connsiteY3-128" fmla="*/ 3137309 h 3137310"/>
                <a:gd name="connsiteX4-129" fmla="*/ 529026 w 679497"/>
                <a:gd name="connsiteY4-130" fmla="*/ 3137309 h 3137310"/>
                <a:gd name="connsiteX5-131" fmla="*/ 679497 w 679497"/>
                <a:gd name="connsiteY5-132" fmla="*/ 315685 h 3137310"/>
                <a:gd name="connsiteX6-133" fmla="*/ 456206 w 679497"/>
                <a:gd name="connsiteY6-134" fmla="*/ 838723 h 3137310"/>
                <a:gd name="connsiteX7-135" fmla="*/ 210667 w 679497"/>
                <a:gd name="connsiteY7-136" fmla="*/ 81966 h 3137310"/>
                <a:gd name="connsiteX8-137" fmla="*/ 201464 w 679497"/>
                <a:gd name="connsiteY8-138" fmla="*/ 723607 h 3137310"/>
                <a:gd name="connsiteX9-139" fmla="*/ 244667 w 679497"/>
                <a:gd name="connsiteY9-140" fmla="*/ 1391789 h 3137310"/>
                <a:gd name="connsiteX0-141" fmla="*/ 0 w 679497"/>
                <a:gd name="connsiteY0-142" fmla="*/ 907190 h 3137310"/>
                <a:gd name="connsiteX1-143" fmla="*/ 150471 w 679497"/>
                <a:gd name="connsiteY1-144" fmla="*/ 3137310 h 3137310"/>
                <a:gd name="connsiteX2-145" fmla="*/ 459557 w 679497"/>
                <a:gd name="connsiteY2-146" fmla="*/ 3137310 h 3137310"/>
                <a:gd name="connsiteX3-147" fmla="*/ 459557 w 679497"/>
                <a:gd name="connsiteY3-148" fmla="*/ 3137309 h 3137310"/>
                <a:gd name="connsiteX4-149" fmla="*/ 529026 w 679497"/>
                <a:gd name="connsiteY4-150" fmla="*/ 3137309 h 3137310"/>
                <a:gd name="connsiteX5-151" fmla="*/ 679497 w 679497"/>
                <a:gd name="connsiteY5-152" fmla="*/ 315685 h 3137310"/>
                <a:gd name="connsiteX6-153" fmla="*/ 402438 w 679497"/>
                <a:gd name="connsiteY6-154" fmla="*/ 1020190 h 3137310"/>
                <a:gd name="connsiteX7-155" fmla="*/ 210667 w 679497"/>
                <a:gd name="connsiteY7-156" fmla="*/ 81966 h 3137310"/>
                <a:gd name="connsiteX8-157" fmla="*/ 201464 w 679497"/>
                <a:gd name="connsiteY8-158" fmla="*/ 723607 h 3137310"/>
                <a:gd name="connsiteX9-159" fmla="*/ 244667 w 679497"/>
                <a:gd name="connsiteY9-160" fmla="*/ 1391789 h 3137310"/>
                <a:gd name="connsiteX0-161" fmla="*/ 0 w 712779"/>
                <a:gd name="connsiteY0-162" fmla="*/ 907190 h 3137310"/>
                <a:gd name="connsiteX1-163" fmla="*/ 150471 w 712779"/>
                <a:gd name="connsiteY1-164" fmla="*/ 3137310 h 3137310"/>
                <a:gd name="connsiteX2-165" fmla="*/ 459557 w 712779"/>
                <a:gd name="connsiteY2-166" fmla="*/ 3137310 h 3137310"/>
                <a:gd name="connsiteX3-167" fmla="*/ 459557 w 712779"/>
                <a:gd name="connsiteY3-168" fmla="*/ 3137309 h 3137310"/>
                <a:gd name="connsiteX4-169" fmla="*/ 529026 w 712779"/>
                <a:gd name="connsiteY4-170" fmla="*/ 3137309 h 3137310"/>
                <a:gd name="connsiteX5-171" fmla="*/ 679497 w 712779"/>
                <a:gd name="connsiteY5-172" fmla="*/ 315685 h 3137310"/>
                <a:gd name="connsiteX6-173" fmla="*/ 402438 w 712779"/>
                <a:gd name="connsiteY6-174" fmla="*/ 1020190 h 3137310"/>
                <a:gd name="connsiteX7-175" fmla="*/ 210667 w 712779"/>
                <a:gd name="connsiteY7-176" fmla="*/ 81966 h 3137310"/>
                <a:gd name="connsiteX8-177" fmla="*/ 201464 w 712779"/>
                <a:gd name="connsiteY8-178" fmla="*/ 723607 h 3137310"/>
                <a:gd name="connsiteX9-179" fmla="*/ 244667 w 712779"/>
                <a:gd name="connsiteY9-180" fmla="*/ 1391789 h 3137310"/>
                <a:gd name="connsiteX0-181" fmla="*/ 0 w 712779"/>
                <a:gd name="connsiteY0-182" fmla="*/ 919275 h 3149395"/>
                <a:gd name="connsiteX1-183" fmla="*/ 150471 w 712779"/>
                <a:gd name="connsiteY1-184" fmla="*/ 3149395 h 3149395"/>
                <a:gd name="connsiteX2-185" fmla="*/ 459557 w 712779"/>
                <a:gd name="connsiteY2-186" fmla="*/ 3149395 h 3149395"/>
                <a:gd name="connsiteX3-187" fmla="*/ 459557 w 712779"/>
                <a:gd name="connsiteY3-188" fmla="*/ 3149394 h 3149395"/>
                <a:gd name="connsiteX4-189" fmla="*/ 529026 w 712779"/>
                <a:gd name="connsiteY4-190" fmla="*/ 3149394 h 3149395"/>
                <a:gd name="connsiteX5-191" fmla="*/ 679497 w 712779"/>
                <a:gd name="connsiteY5-192" fmla="*/ 327770 h 3149395"/>
                <a:gd name="connsiteX6-193" fmla="*/ 402438 w 712779"/>
                <a:gd name="connsiteY6-194" fmla="*/ 1032275 h 3149395"/>
                <a:gd name="connsiteX7-195" fmla="*/ 210667 w 712779"/>
                <a:gd name="connsiteY7-196" fmla="*/ 94051 h 3149395"/>
                <a:gd name="connsiteX8-197" fmla="*/ 201464 w 712779"/>
                <a:gd name="connsiteY8-198" fmla="*/ 735692 h 3149395"/>
                <a:gd name="connsiteX9-199" fmla="*/ 244667 w 712779"/>
                <a:gd name="connsiteY9-200" fmla="*/ 1403874 h 3149395"/>
                <a:gd name="connsiteX0-201" fmla="*/ 0 w 712779"/>
                <a:gd name="connsiteY0-202" fmla="*/ 919275 h 3149395"/>
                <a:gd name="connsiteX1-203" fmla="*/ 150471 w 712779"/>
                <a:gd name="connsiteY1-204" fmla="*/ 3149395 h 3149395"/>
                <a:gd name="connsiteX2-205" fmla="*/ 459557 w 712779"/>
                <a:gd name="connsiteY2-206" fmla="*/ 3149395 h 3149395"/>
                <a:gd name="connsiteX3-207" fmla="*/ 459557 w 712779"/>
                <a:gd name="connsiteY3-208" fmla="*/ 3149394 h 3149395"/>
                <a:gd name="connsiteX4-209" fmla="*/ 529026 w 712779"/>
                <a:gd name="connsiteY4-210" fmla="*/ 3149394 h 3149395"/>
                <a:gd name="connsiteX5-211" fmla="*/ 679497 w 712779"/>
                <a:gd name="connsiteY5-212" fmla="*/ 327770 h 3149395"/>
                <a:gd name="connsiteX6-213" fmla="*/ 402438 w 712779"/>
                <a:gd name="connsiteY6-214" fmla="*/ 1032275 h 3149395"/>
                <a:gd name="connsiteX7-215" fmla="*/ 210667 w 712779"/>
                <a:gd name="connsiteY7-216" fmla="*/ 94051 h 3149395"/>
                <a:gd name="connsiteX8-217" fmla="*/ 201464 w 712779"/>
                <a:gd name="connsiteY8-218" fmla="*/ 735692 h 3149395"/>
                <a:gd name="connsiteX9-219" fmla="*/ 244667 w 712779"/>
                <a:gd name="connsiteY9-220" fmla="*/ 1403874 h 3149395"/>
                <a:gd name="connsiteX0-221" fmla="*/ 0 w 712779"/>
                <a:gd name="connsiteY0-222" fmla="*/ 982939 h 3213059"/>
                <a:gd name="connsiteX1-223" fmla="*/ 150471 w 712779"/>
                <a:gd name="connsiteY1-224" fmla="*/ 3213059 h 3213059"/>
                <a:gd name="connsiteX2-225" fmla="*/ 459557 w 712779"/>
                <a:gd name="connsiteY2-226" fmla="*/ 3213059 h 3213059"/>
                <a:gd name="connsiteX3-227" fmla="*/ 459557 w 712779"/>
                <a:gd name="connsiteY3-228" fmla="*/ 3213058 h 3213059"/>
                <a:gd name="connsiteX4-229" fmla="*/ 529026 w 712779"/>
                <a:gd name="connsiteY4-230" fmla="*/ 3213058 h 3213059"/>
                <a:gd name="connsiteX5-231" fmla="*/ 679497 w 712779"/>
                <a:gd name="connsiteY5-232" fmla="*/ 391434 h 3213059"/>
                <a:gd name="connsiteX6-233" fmla="*/ 402438 w 712779"/>
                <a:gd name="connsiteY6-234" fmla="*/ 1095939 h 3213059"/>
                <a:gd name="connsiteX7-235" fmla="*/ 210667 w 712779"/>
                <a:gd name="connsiteY7-236" fmla="*/ 157715 h 3213059"/>
                <a:gd name="connsiteX8-237" fmla="*/ 201464 w 712779"/>
                <a:gd name="connsiteY8-238" fmla="*/ 799356 h 3213059"/>
                <a:gd name="connsiteX9-239" fmla="*/ 244667 w 712779"/>
                <a:gd name="connsiteY9-240" fmla="*/ 1467538 h 3213059"/>
                <a:gd name="connsiteX0-241" fmla="*/ 0 w 712779"/>
                <a:gd name="connsiteY0-242" fmla="*/ 982940 h 3213060"/>
                <a:gd name="connsiteX1-243" fmla="*/ 150471 w 712779"/>
                <a:gd name="connsiteY1-244" fmla="*/ 3213060 h 3213060"/>
                <a:gd name="connsiteX2-245" fmla="*/ 459557 w 712779"/>
                <a:gd name="connsiteY2-246" fmla="*/ 3213060 h 3213060"/>
                <a:gd name="connsiteX3-247" fmla="*/ 459557 w 712779"/>
                <a:gd name="connsiteY3-248" fmla="*/ 3213059 h 3213060"/>
                <a:gd name="connsiteX4-249" fmla="*/ 529026 w 712779"/>
                <a:gd name="connsiteY4-250" fmla="*/ 3213059 h 3213060"/>
                <a:gd name="connsiteX5-251" fmla="*/ 679497 w 712779"/>
                <a:gd name="connsiteY5-252" fmla="*/ 391435 h 3213060"/>
                <a:gd name="connsiteX6-253" fmla="*/ 402438 w 712779"/>
                <a:gd name="connsiteY6-254" fmla="*/ 1095940 h 3213060"/>
                <a:gd name="connsiteX7-255" fmla="*/ 210667 w 712779"/>
                <a:gd name="connsiteY7-256" fmla="*/ 157716 h 3213060"/>
                <a:gd name="connsiteX8-257" fmla="*/ 201464 w 712779"/>
                <a:gd name="connsiteY8-258" fmla="*/ 799357 h 3213060"/>
                <a:gd name="connsiteX9-259" fmla="*/ 244667 w 712779"/>
                <a:gd name="connsiteY9-260" fmla="*/ 1467539 h 3213060"/>
                <a:gd name="connsiteX0-261" fmla="*/ 0 w 712779"/>
                <a:gd name="connsiteY0-262" fmla="*/ 970481 h 3200601"/>
                <a:gd name="connsiteX1-263" fmla="*/ 150471 w 712779"/>
                <a:gd name="connsiteY1-264" fmla="*/ 3200601 h 3200601"/>
                <a:gd name="connsiteX2-265" fmla="*/ 459557 w 712779"/>
                <a:gd name="connsiteY2-266" fmla="*/ 3200601 h 3200601"/>
                <a:gd name="connsiteX3-267" fmla="*/ 459557 w 712779"/>
                <a:gd name="connsiteY3-268" fmla="*/ 3200600 h 3200601"/>
                <a:gd name="connsiteX4-269" fmla="*/ 529026 w 712779"/>
                <a:gd name="connsiteY4-270" fmla="*/ 3200600 h 3200601"/>
                <a:gd name="connsiteX5-271" fmla="*/ 679497 w 712779"/>
                <a:gd name="connsiteY5-272" fmla="*/ 378976 h 3200601"/>
                <a:gd name="connsiteX6-273" fmla="*/ 402438 w 712779"/>
                <a:gd name="connsiteY6-274" fmla="*/ 1083481 h 3200601"/>
                <a:gd name="connsiteX7-275" fmla="*/ 177062 w 712779"/>
                <a:gd name="connsiteY7-276" fmla="*/ 158699 h 3200601"/>
                <a:gd name="connsiteX8-277" fmla="*/ 201464 w 712779"/>
                <a:gd name="connsiteY8-278" fmla="*/ 786898 h 3200601"/>
                <a:gd name="connsiteX9-279" fmla="*/ 244667 w 712779"/>
                <a:gd name="connsiteY9-280" fmla="*/ 1455080 h 3200601"/>
                <a:gd name="connsiteX0-281" fmla="*/ 0 w 712779"/>
                <a:gd name="connsiteY0-282" fmla="*/ 970481 h 3200601"/>
                <a:gd name="connsiteX1-283" fmla="*/ 150471 w 712779"/>
                <a:gd name="connsiteY1-284" fmla="*/ 3200601 h 3200601"/>
                <a:gd name="connsiteX2-285" fmla="*/ 459557 w 712779"/>
                <a:gd name="connsiteY2-286" fmla="*/ 3200601 h 3200601"/>
                <a:gd name="connsiteX3-287" fmla="*/ 459557 w 712779"/>
                <a:gd name="connsiteY3-288" fmla="*/ 3200600 h 3200601"/>
                <a:gd name="connsiteX4-289" fmla="*/ 529026 w 712779"/>
                <a:gd name="connsiteY4-290" fmla="*/ 3200600 h 3200601"/>
                <a:gd name="connsiteX5-291" fmla="*/ 679497 w 712779"/>
                <a:gd name="connsiteY5-292" fmla="*/ 378976 h 3200601"/>
                <a:gd name="connsiteX6-293" fmla="*/ 402438 w 712779"/>
                <a:gd name="connsiteY6-294" fmla="*/ 1083481 h 3200601"/>
                <a:gd name="connsiteX7-295" fmla="*/ 177062 w 712779"/>
                <a:gd name="connsiteY7-296" fmla="*/ 158699 h 3200601"/>
                <a:gd name="connsiteX8-297" fmla="*/ 201464 w 712779"/>
                <a:gd name="connsiteY8-298" fmla="*/ 786898 h 3200601"/>
                <a:gd name="connsiteX9-299" fmla="*/ 244667 w 712779"/>
                <a:gd name="connsiteY9-300" fmla="*/ 1455080 h 3200601"/>
                <a:gd name="connsiteX0-301" fmla="*/ 0 w 712779"/>
                <a:gd name="connsiteY0-302" fmla="*/ 977494 h 3207614"/>
                <a:gd name="connsiteX1-303" fmla="*/ 150471 w 712779"/>
                <a:gd name="connsiteY1-304" fmla="*/ 3207614 h 3207614"/>
                <a:gd name="connsiteX2-305" fmla="*/ 459557 w 712779"/>
                <a:gd name="connsiteY2-306" fmla="*/ 3207614 h 3207614"/>
                <a:gd name="connsiteX3-307" fmla="*/ 459557 w 712779"/>
                <a:gd name="connsiteY3-308" fmla="*/ 3207613 h 3207614"/>
                <a:gd name="connsiteX4-309" fmla="*/ 529026 w 712779"/>
                <a:gd name="connsiteY4-310" fmla="*/ 3207613 h 3207614"/>
                <a:gd name="connsiteX5-311" fmla="*/ 679497 w 712779"/>
                <a:gd name="connsiteY5-312" fmla="*/ 385989 h 3207614"/>
                <a:gd name="connsiteX6-313" fmla="*/ 402438 w 712779"/>
                <a:gd name="connsiteY6-314" fmla="*/ 1090494 h 3207614"/>
                <a:gd name="connsiteX7-315" fmla="*/ 177062 w 712779"/>
                <a:gd name="connsiteY7-316" fmla="*/ 165712 h 3207614"/>
                <a:gd name="connsiteX8-317" fmla="*/ 201464 w 712779"/>
                <a:gd name="connsiteY8-318" fmla="*/ 793911 h 3207614"/>
                <a:gd name="connsiteX9-319" fmla="*/ 244667 w 712779"/>
                <a:gd name="connsiteY9-320" fmla="*/ 1462093 h 320761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712779" h="3207614">
                  <a:moveTo>
                    <a:pt x="0" y="977494"/>
                  </a:moveTo>
                  <a:cubicBezTo>
                    <a:pt x="285509" y="2031908"/>
                    <a:pt x="154329" y="2436797"/>
                    <a:pt x="150471" y="3207614"/>
                  </a:cubicBezTo>
                  <a:lnTo>
                    <a:pt x="459557" y="3207614"/>
                  </a:lnTo>
                  <a:lnTo>
                    <a:pt x="459557" y="3207613"/>
                  </a:lnTo>
                  <a:lnTo>
                    <a:pt x="529026" y="3207613"/>
                  </a:lnTo>
                  <a:cubicBezTo>
                    <a:pt x="525168" y="2232349"/>
                    <a:pt x="393988" y="1720069"/>
                    <a:pt x="679497" y="385989"/>
                  </a:cubicBezTo>
                  <a:cubicBezTo>
                    <a:pt x="821943" y="-3830"/>
                    <a:pt x="464894" y="930057"/>
                    <a:pt x="402438" y="1090494"/>
                  </a:cubicBezTo>
                  <a:cubicBezTo>
                    <a:pt x="339982" y="1250931"/>
                    <a:pt x="185914" y="-160113"/>
                    <a:pt x="177062" y="165712"/>
                  </a:cubicBezTo>
                  <a:cubicBezTo>
                    <a:pt x="149351" y="-534468"/>
                    <a:pt x="202291" y="1238690"/>
                    <a:pt x="201464" y="793911"/>
                  </a:cubicBezTo>
                  <a:cubicBezTo>
                    <a:pt x="184500" y="761240"/>
                    <a:pt x="244667" y="1462093"/>
                    <a:pt x="244667" y="1462093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: 形状 20"/>
            <p:cNvSpPr/>
            <p:nvPr/>
          </p:nvSpPr>
          <p:spPr>
            <a:xfrm flipH="1">
              <a:off x="1721232" y="4410172"/>
              <a:ext cx="538746" cy="2424439"/>
            </a:xfrm>
            <a:custGeom>
              <a:avLst/>
              <a:gdLst>
                <a:gd name="connsiteX0" fmla="*/ 679497 w 679497"/>
                <a:gd name="connsiteY0" fmla="*/ 0 h 2821625"/>
                <a:gd name="connsiteX1" fmla="*/ 304761 w 679497"/>
                <a:gd name="connsiteY1" fmla="*/ 962621 h 2821625"/>
                <a:gd name="connsiteX2" fmla="*/ 282116 w 679497"/>
                <a:gd name="connsiteY2" fmla="*/ 1106906 h 2821625"/>
                <a:gd name="connsiteX3" fmla="*/ 231225 w 679497"/>
                <a:gd name="connsiteY3" fmla="*/ 1008894 h 2821625"/>
                <a:gd name="connsiteX4" fmla="*/ 0 w 679497"/>
                <a:gd name="connsiteY4" fmla="*/ 591505 h 2821625"/>
                <a:gd name="connsiteX5" fmla="*/ 150471 w 679497"/>
                <a:gd name="connsiteY5" fmla="*/ 2821625 h 2821625"/>
                <a:gd name="connsiteX6" fmla="*/ 459557 w 679497"/>
                <a:gd name="connsiteY6" fmla="*/ 2821625 h 2821625"/>
                <a:gd name="connsiteX7" fmla="*/ 459557 w 679497"/>
                <a:gd name="connsiteY7" fmla="*/ 2821624 h 2821625"/>
                <a:gd name="connsiteX8" fmla="*/ 529026 w 679497"/>
                <a:gd name="connsiteY8" fmla="*/ 2821624 h 2821625"/>
                <a:gd name="connsiteX9" fmla="*/ 679497 w 679497"/>
                <a:gd name="connsiteY9" fmla="*/ 0 h 2821625"/>
                <a:gd name="connsiteX0-1" fmla="*/ 679497 w 679497"/>
                <a:gd name="connsiteY0-2" fmla="*/ 108114 h 2929739"/>
                <a:gd name="connsiteX1-3" fmla="*/ 456206 w 679497"/>
                <a:gd name="connsiteY1-4" fmla="*/ 631152 h 2929739"/>
                <a:gd name="connsiteX2-5" fmla="*/ 304761 w 679497"/>
                <a:gd name="connsiteY2-6" fmla="*/ 1070735 h 2929739"/>
                <a:gd name="connsiteX3-7" fmla="*/ 282116 w 679497"/>
                <a:gd name="connsiteY3-8" fmla="*/ 1215020 h 2929739"/>
                <a:gd name="connsiteX4-9" fmla="*/ 231225 w 679497"/>
                <a:gd name="connsiteY4-10" fmla="*/ 1117008 h 2929739"/>
                <a:gd name="connsiteX5-11" fmla="*/ 0 w 679497"/>
                <a:gd name="connsiteY5-12" fmla="*/ 699619 h 2929739"/>
                <a:gd name="connsiteX6-13" fmla="*/ 150471 w 679497"/>
                <a:gd name="connsiteY6-14" fmla="*/ 2929739 h 2929739"/>
                <a:gd name="connsiteX7-15" fmla="*/ 459557 w 679497"/>
                <a:gd name="connsiteY7-16" fmla="*/ 2929739 h 2929739"/>
                <a:gd name="connsiteX8-17" fmla="*/ 459557 w 679497"/>
                <a:gd name="connsiteY8-18" fmla="*/ 2929738 h 2929739"/>
                <a:gd name="connsiteX9-19" fmla="*/ 529026 w 679497"/>
                <a:gd name="connsiteY9-20" fmla="*/ 2929738 h 2929739"/>
                <a:gd name="connsiteX10" fmla="*/ 679497 w 679497"/>
                <a:gd name="connsiteY10" fmla="*/ 108114 h 2929739"/>
                <a:gd name="connsiteX0-21" fmla="*/ 0 w 679497"/>
                <a:gd name="connsiteY0-22" fmla="*/ 699620 h 2929740"/>
                <a:gd name="connsiteX1-23" fmla="*/ 150471 w 679497"/>
                <a:gd name="connsiteY1-24" fmla="*/ 2929740 h 2929740"/>
                <a:gd name="connsiteX2-25" fmla="*/ 459557 w 679497"/>
                <a:gd name="connsiteY2-26" fmla="*/ 2929740 h 2929740"/>
                <a:gd name="connsiteX3-27" fmla="*/ 459557 w 679497"/>
                <a:gd name="connsiteY3-28" fmla="*/ 2929739 h 2929740"/>
                <a:gd name="connsiteX4-29" fmla="*/ 529026 w 679497"/>
                <a:gd name="connsiteY4-30" fmla="*/ 2929739 h 2929740"/>
                <a:gd name="connsiteX5-31" fmla="*/ 679497 w 679497"/>
                <a:gd name="connsiteY5-32" fmla="*/ 108115 h 2929740"/>
                <a:gd name="connsiteX6-33" fmla="*/ 456206 w 679497"/>
                <a:gd name="connsiteY6-34" fmla="*/ 631153 h 2929740"/>
                <a:gd name="connsiteX7-35" fmla="*/ 304761 w 679497"/>
                <a:gd name="connsiteY7-36" fmla="*/ 1070736 h 2929740"/>
                <a:gd name="connsiteX8-37" fmla="*/ 282116 w 679497"/>
                <a:gd name="connsiteY8-38" fmla="*/ 1215021 h 2929740"/>
                <a:gd name="connsiteX9-39" fmla="*/ 352203 w 679497"/>
                <a:gd name="connsiteY9-40" fmla="*/ 1237987 h 2929740"/>
                <a:gd name="connsiteX0-41" fmla="*/ 0 w 679497"/>
                <a:gd name="connsiteY0-42" fmla="*/ 963735 h 3193855"/>
                <a:gd name="connsiteX1-43" fmla="*/ 150471 w 679497"/>
                <a:gd name="connsiteY1-44" fmla="*/ 3193855 h 3193855"/>
                <a:gd name="connsiteX2-45" fmla="*/ 459557 w 679497"/>
                <a:gd name="connsiteY2-46" fmla="*/ 3193855 h 3193855"/>
                <a:gd name="connsiteX3-47" fmla="*/ 459557 w 679497"/>
                <a:gd name="connsiteY3-48" fmla="*/ 3193854 h 3193855"/>
                <a:gd name="connsiteX4-49" fmla="*/ 529026 w 679497"/>
                <a:gd name="connsiteY4-50" fmla="*/ 3193854 h 3193855"/>
                <a:gd name="connsiteX5-51" fmla="*/ 679497 w 679497"/>
                <a:gd name="connsiteY5-52" fmla="*/ 372230 h 3193855"/>
                <a:gd name="connsiteX6-53" fmla="*/ 456206 w 679497"/>
                <a:gd name="connsiteY6-54" fmla="*/ 895268 h 3193855"/>
                <a:gd name="connsiteX7-55" fmla="*/ 304761 w 679497"/>
                <a:gd name="connsiteY7-56" fmla="*/ 1334851 h 3193855"/>
                <a:gd name="connsiteX8-57" fmla="*/ 302279 w 679497"/>
                <a:gd name="connsiteY8-58" fmla="*/ 514 h 3193855"/>
                <a:gd name="connsiteX9-59" fmla="*/ 352203 w 679497"/>
                <a:gd name="connsiteY9-60" fmla="*/ 1502102 h 3193855"/>
                <a:gd name="connsiteX0-61" fmla="*/ 0 w 679497"/>
                <a:gd name="connsiteY0-62" fmla="*/ 963735 h 3193855"/>
                <a:gd name="connsiteX1-63" fmla="*/ 150471 w 679497"/>
                <a:gd name="connsiteY1-64" fmla="*/ 3193855 h 3193855"/>
                <a:gd name="connsiteX2-65" fmla="*/ 459557 w 679497"/>
                <a:gd name="connsiteY2-66" fmla="*/ 3193855 h 3193855"/>
                <a:gd name="connsiteX3-67" fmla="*/ 459557 w 679497"/>
                <a:gd name="connsiteY3-68" fmla="*/ 3193854 h 3193855"/>
                <a:gd name="connsiteX4-69" fmla="*/ 529026 w 679497"/>
                <a:gd name="connsiteY4-70" fmla="*/ 3193854 h 3193855"/>
                <a:gd name="connsiteX5-71" fmla="*/ 679497 w 679497"/>
                <a:gd name="connsiteY5-72" fmla="*/ 372230 h 3193855"/>
                <a:gd name="connsiteX6-73" fmla="*/ 456206 w 679497"/>
                <a:gd name="connsiteY6-74" fmla="*/ 895268 h 3193855"/>
                <a:gd name="connsiteX7-75" fmla="*/ 109852 w 679497"/>
                <a:gd name="connsiteY7-76" fmla="*/ 293094 h 3193855"/>
                <a:gd name="connsiteX8-77" fmla="*/ 302279 w 679497"/>
                <a:gd name="connsiteY8-78" fmla="*/ 514 h 3193855"/>
                <a:gd name="connsiteX9-79" fmla="*/ 352203 w 679497"/>
                <a:gd name="connsiteY9-80" fmla="*/ 1502102 h 3193855"/>
                <a:gd name="connsiteX0-81" fmla="*/ 0 w 679497"/>
                <a:gd name="connsiteY0-82" fmla="*/ 963754 h 3193874"/>
                <a:gd name="connsiteX1-83" fmla="*/ 150471 w 679497"/>
                <a:gd name="connsiteY1-84" fmla="*/ 3193874 h 3193874"/>
                <a:gd name="connsiteX2-85" fmla="*/ 459557 w 679497"/>
                <a:gd name="connsiteY2-86" fmla="*/ 3193874 h 3193874"/>
                <a:gd name="connsiteX3-87" fmla="*/ 459557 w 679497"/>
                <a:gd name="connsiteY3-88" fmla="*/ 3193873 h 3193874"/>
                <a:gd name="connsiteX4-89" fmla="*/ 529026 w 679497"/>
                <a:gd name="connsiteY4-90" fmla="*/ 3193873 h 3193874"/>
                <a:gd name="connsiteX5-91" fmla="*/ 679497 w 679497"/>
                <a:gd name="connsiteY5-92" fmla="*/ 372249 h 3193874"/>
                <a:gd name="connsiteX6-93" fmla="*/ 456206 w 679497"/>
                <a:gd name="connsiteY6-94" fmla="*/ 895287 h 3193874"/>
                <a:gd name="connsiteX7-95" fmla="*/ 109852 w 679497"/>
                <a:gd name="connsiteY7-96" fmla="*/ 293113 h 3193874"/>
                <a:gd name="connsiteX8-97" fmla="*/ 302279 w 679497"/>
                <a:gd name="connsiteY8-98" fmla="*/ 533 h 3193874"/>
                <a:gd name="connsiteX9-99" fmla="*/ 244667 w 679497"/>
                <a:gd name="connsiteY9-100" fmla="*/ 1448353 h 3193874"/>
                <a:gd name="connsiteX0-101" fmla="*/ 0 w 679497"/>
                <a:gd name="connsiteY0-102" fmla="*/ 760368 h 2990488"/>
                <a:gd name="connsiteX1-103" fmla="*/ 150471 w 679497"/>
                <a:gd name="connsiteY1-104" fmla="*/ 2990488 h 2990488"/>
                <a:gd name="connsiteX2-105" fmla="*/ 459557 w 679497"/>
                <a:gd name="connsiteY2-106" fmla="*/ 2990488 h 2990488"/>
                <a:gd name="connsiteX3-107" fmla="*/ 459557 w 679497"/>
                <a:gd name="connsiteY3-108" fmla="*/ 2990487 h 2990488"/>
                <a:gd name="connsiteX4-109" fmla="*/ 529026 w 679497"/>
                <a:gd name="connsiteY4-110" fmla="*/ 2990487 h 2990488"/>
                <a:gd name="connsiteX5-111" fmla="*/ 679497 w 679497"/>
                <a:gd name="connsiteY5-112" fmla="*/ 168863 h 2990488"/>
                <a:gd name="connsiteX6-113" fmla="*/ 456206 w 679497"/>
                <a:gd name="connsiteY6-114" fmla="*/ 691901 h 2990488"/>
                <a:gd name="connsiteX7-115" fmla="*/ 109852 w 679497"/>
                <a:gd name="connsiteY7-116" fmla="*/ 89727 h 2990488"/>
                <a:gd name="connsiteX8-117" fmla="*/ 201464 w 679497"/>
                <a:gd name="connsiteY8-118" fmla="*/ 576785 h 2990488"/>
                <a:gd name="connsiteX9-119" fmla="*/ 244667 w 679497"/>
                <a:gd name="connsiteY9-120" fmla="*/ 1244967 h 2990488"/>
                <a:gd name="connsiteX0-121" fmla="*/ 0 w 679497"/>
                <a:gd name="connsiteY0-122" fmla="*/ 907190 h 3137310"/>
                <a:gd name="connsiteX1-123" fmla="*/ 150471 w 679497"/>
                <a:gd name="connsiteY1-124" fmla="*/ 3137310 h 3137310"/>
                <a:gd name="connsiteX2-125" fmla="*/ 459557 w 679497"/>
                <a:gd name="connsiteY2-126" fmla="*/ 3137310 h 3137310"/>
                <a:gd name="connsiteX3-127" fmla="*/ 459557 w 679497"/>
                <a:gd name="connsiteY3-128" fmla="*/ 3137309 h 3137310"/>
                <a:gd name="connsiteX4-129" fmla="*/ 529026 w 679497"/>
                <a:gd name="connsiteY4-130" fmla="*/ 3137309 h 3137310"/>
                <a:gd name="connsiteX5-131" fmla="*/ 679497 w 679497"/>
                <a:gd name="connsiteY5-132" fmla="*/ 315685 h 3137310"/>
                <a:gd name="connsiteX6-133" fmla="*/ 456206 w 679497"/>
                <a:gd name="connsiteY6-134" fmla="*/ 838723 h 3137310"/>
                <a:gd name="connsiteX7-135" fmla="*/ 210667 w 679497"/>
                <a:gd name="connsiteY7-136" fmla="*/ 81966 h 3137310"/>
                <a:gd name="connsiteX8-137" fmla="*/ 201464 w 679497"/>
                <a:gd name="connsiteY8-138" fmla="*/ 723607 h 3137310"/>
                <a:gd name="connsiteX9-139" fmla="*/ 244667 w 679497"/>
                <a:gd name="connsiteY9-140" fmla="*/ 1391789 h 3137310"/>
                <a:gd name="connsiteX0-141" fmla="*/ 0 w 679497"/>
                <a:gd name="connsiteY0-142" fmla="*/ 907190 h 3137310"/>
                <a:gd name="connsiteX1-143" fmla="*/ 150471 w 679497"/>
                <a:gd name="connsiteY1-144" fmla="*/ 3137310 h 3137310"/>
                <a:gd name="connsiteX2-145" fmla="*/ 459557 w 679497"/>
                <a:gd name="connsiteY2-146" fmla="*/ 3137310 h 3137310"/>
                <a:gd name="connsiteX3-147" fmla="*/ 459557 w 679497"/>
                <a:gd name="connsiteY3-148" fmla="*/ 3137309 h 3137310"/>
                <a:gd name="connsiteX4-149" fmla="*/ 529026 w 679497"/>
                <a:gd name="connsiteY4-150" fmla="*/ 3137309 h 3137310"/>
                <a:gd name="connsiteX5-151" fmla="*/ 679497 w 679497"/>
                <a:gd name="connsiteY5-152" fmla="*/ 315685 h 3137310"/>
                <a:gd name="connsiteX6-153" fmla="*/ 402438 w 679497"/>
                <a:gd name="connsiteY6-154" fmla="*/ 1020190 h 3137310"/>
                <a:gd name="connsiteX7-155" fmla="*/ 210667 w 679497"/>
                <a:gd name="connsiteY7-156" fmla="*/ 81966 h 3137310"/>
                <a:gd name="connsiteX8-157" fmla="*/ 201464 w 679497"/>
                <a:gd name="connsiteY8-158" fmla="*/ 723607 h 3137310"/>
                <a:gd name="connsiteX9-159" fmla="*/ 244667 w 679497"/>
                <a:gd name="connsiteY9-160" fmla="*/ 1391789 h 3137310"/>
                <a:gd name="connsiteX0-161" fmla="*/ 0 w 712779"/>
                <a:gd name="connsiteY0-162" fmla="*/ 907190 h 3137310"/>
                <a:gd name="connsiteX1-163" fmla="*/ 150471 w 712779"/>
                <a:gd name="connsiteY1-164" fmla="*/ 3137310 h 3137310"/>
                <a:gd name="connsiteX2-165" fmla="*/ 459557 w 712779"/>
                <a:gd name="connsiteY2-166" fmla="*/ 3137310 h 3137310"/>
                <a:gd name="connsiteX3-167" fmla="*/ 459557 w 712779"/>
                <a:gd name="connsiteY3-168" fmla="*/ 3137309 h 3137310"/>
                <a:gd name="connsiteX4-169" fmla="*/ 529026 w 712779"/>
                <a:gd name="connsiteY4-170" fmla="*/ 3137309 h 3137310"/>
                <a:gd name="connsiteX5-171" fmla="*/ 679497 w 712779"/>
                <a:gd name="connsiteY5-172" fmla="*/ 315685 h 3137310"/>
                <a:gd name="connsiteX6-173" fmla="*/ 402438 w 712779"/>
                <a:gd name="connsiteY6-174" fmla="*/ 1020190 h 3137310"/>
                <a:gd name="connsiteX7-175" fmla="*/ 210667 w 712779"/>
                <a:gd name="connsiteY7-176" fmla="*/ 81966 h 3137310"/>
                <a:gd name="connsiteX8-177" fmla="*/ 201464 w 712779"/>
                <a:gd name="connsiteY8-178" fmla="*/ 723607 h 3137310"/>
                <a:gd name="connsiteX9-179" fmla="*/ 244667 w 712779"/>
                <a:gd name="connsiteY9-180" fmla="*/ 1391789 h 3137310"/>
                <a:gd name="connsiteX0-181" fmla="*/ 0 w 712779"/>
                <a:gd name="connsiteY0-182" fmla="*/ 919275 h 3149395"/>
                <a:gd name="connsiteX1-183" fmla="*/ 150471 w 712779"/>
                <a:gd name="connsiteY1-184" fmla="*/ 3149395 h 3149395"/>
                <a:gd name="connsiteX2-185" fmla="*/ 459557 w 712779"/>
                <a:gd name="connsiteY2-186" fmla="*/ 3149395 h 3149395"/>
                <a:gd name="connsiteX3-187" fmla="*/ 459557 w 712779"/>
                <a:gd name="connsiteY3-188" fmla="*/ 3149394 h 3149395"/>
                <a:gd name="connsiteX4-189" fmla="*/ 529026 w 712779"/>
                <a:gd name="connsiteY4-190" fmla="*/ 3149394 h 3149395"/>
                <a:gd name="connsiteX5-191" fmla="*/ 679497 w 712779"/>
                <a:gd name="connsiteY5-192" fmla="*/ 327770 h 3149395"/>
                <a:gd name="connsiteX6-193" fmla="*/ 402438 w 712779"/>
                <a:gd name="connsiteY6-194" fmla="*/ 1032275 h 3149395"/>
                <a:gd name="connsiteX7-195" fmla="*/ 210667 w 712779"/>
                <a:gd name="connsiteY7-196" fmla="*/ 94051 h 3149395"/>
                <a:gd name="connsiteX8-197" fmla="*/ 201464 w 712779"/>
                <a:gd name="connsiteY8-198" fmla="*/ 735692 h 3149395"/>
                <a:gd name="connsiteX9-199" fmla="*/ 244667 w 712779"/>
                <a:gd name="connsiteY9-200" fmla="*/ 1403874 h 3149395"/>
                <a:gd name="connsiteX0-201" fmla="*/ 0 w 712779"/>
                <a:gd name="connsiteY0-202" fmla="*/ 919275 h 3149395"/>
                <a:gd name="connsiteX1-203" fmla="*/ 150471 w 712779"/>
                <a:gd name="connsiteY1-204" fmla="*/ 3149395 h 3149395"/>
                <a:gd name="connsiteX2-205" fmla="*/ 459557 w 712779"/>
                <a:gd name="connsiteY2-206" fmla="*/ 3149395 h 3149395"/>
                <a:gd name="connsiteX3-207" fmla="*/ 459557 w 712779"/>
                <a:gd name="connsiteY3-208" fmla="*/ 3149394 h 3149395"/>
                <a:gd name="connsiteX4-209" fmla="*/ 529026 w 712779"/>
                <a:gd name="connsiteY4-210" fmla="*/ 3149394 h 3149395"/>
                <a:gd name="connsiteX5-211" fmla="*/ 679497 w 712779"/>
                <a:gd name="connsiteY5-212" fmla="*/ 327770 h 3149395"/>
                <a:gd name="connsiteX6-213" fmla="*/ 402438 w 712779"/>
                <a:gd name="connsiteY6-214" fmla="*/ 1032275 h 3149395"/>
                <a:gd name="connsiteX7-215" fmla="*/ 210667 w 712779"/>
                <a:gd name="connsiteY7-216" fmla="*/ 94051 h 3149395"/>
                <a:gd name="connsiteX8-217" fmla="*/ 201464 w 712779"/>
                <a:gd name="connsiteY8-218" fmla="*/ 735692 h 3149395"/>
                <a:gd name="connsiteX9-219" fmla="*/ 244667 w 712779"/>
                <a:gd name="connsiteY9-220" fmla="*/ 1403874 h 3149395"/>
                <a:gd name="connsiteX0-221" fmla="*/ 0 w 712779"/>
                <a:gd name="connsiteY0-222" fmla="*/ 982939 h 3213059"/>
                <a:gd name="connsiteX1-223" fmla="*/ 150471 w 712779"/>
                <a:gd name="connsiteY1-224" fmla="*/ 3213059 h 3213059"/>
                <a:gd name="connsiteX2-225" fmla="*/ 459557 w 712779"/>
                <a:gd name="connsiteY2-226" fmla="*/ 3213059 h 3213059"/>
                <a:gd name="connsiteX3-227" fmla="*/ 459557 w 712779"/>
                <a:gd name="connsiteY3-228" fmla="*/ 3213058 h 3213059"/>
                <a:gd name="connsiteX4-229" fmla="*/ 529026 w 712779"/>
                <a:gd name="connsiteY4-230" fmla="*/ 3213058 h 3213059"/>
                <a:gd name="connsiteX5-231" fmla="*/ 679497 w 712779"/>
                <a:gd name="connsiteY5-232" fmla="*/ 391434 h 3213059"/>
                <a:gd name="connsiteX6-233" fmla="*/ 402438 w 712779"/>
                <a:gd name="connsiteY6-234" fmla="*/ 1095939 h 3213059"/>
                <a:gd name="connsiteX7-235" fmla="*/ 210667 w 712779"/>
                <a:gd name="connsiteY7-236" fmla="*/ 157715 h 3213059"/>
                <a:gd name="connsiteX8-237" fmla="*/ 201464 w 712779"/>
                <a:gd name="connsiteY8-238" fmla="*/ 799356 h 3213059"/>
                <a:gd name="connsiteX9-239" fmla="*/ 244667 w 712779"/>
                <a:gd name="connsiteY9-240" fmla="*/ 1467538 h 3213059"/>
                <a:gd name="connsiteX0-241" fmla="*/ 0 w 712779"/>
                <a:gd name="connsiteY0-242" fmla="*/ 982940 h 3213060"/>
                <a:gd name="connsiteX1-243" fmla="*/ 150471 w 712779"/>
                <a:gd name="connsiteY1-244" fmla="*/ 3213060 h 3213060"/>
                <a:gd name="connsiteX2-245" fmla="*/ 459557 w 712779"/>
                <a:gd name="connsiteY2-246" fmla="*/ 3213060 h 3213060"/>
                <a:gd name="connsiteX3-247" fmla="*/ 459557 w 712779"/>
                <a:gd name="connsiteY3-248" fmla="*/ 3213059 h 3213060"/>
                <a:gd name="connsiteX4-249" fmla="*/ 529026 w 712779"/>
                <a:gd name="connsiteY4-250" fmla="*/ 3213059 h 3213060"/>
                <a:gd name="connsiteX5-251" fmla="*/ 679497 w 712779"/>
                <a:gd name="connsiteY5-252" fmla="*/ 391435 h 3213060"/>
                <a:gd name="connsiteX6-253" fmla="*/ 402438 w 712779"/>
                <a:gd name="connsiteY6-254" fmla="*/ 1095940 h 3213060"/>
                <a:gd name="connsiteX7-255" fmla="*/ 210667 w 712779"/>
                <a:gd name="connsiteY7-256" fmla="*/ 157716 h 3213060"/>
                <a:gd name="connsiteX8-257" fmla="*/ 201464 w 712779"/>
                <a:gd name="connsiteY8-258" fmla="*/ 799357 h 3213060"/>
                <a:gd name="connsiteX9-259" fmla="*/ 244667 w 712779"/>
                <a:gd name="connsiteY9-260" fmla="*/ 1467539 h 3213060"/>
                <a:gd name="connsiteX0-261" fmla="*/ 0 w 712779"/>
                <a:gd name="connsiteY0-262" fmla="*/ 970481 h 3200601"/>
                <a:gd name="connsiteX1-263" fmla="*/ 150471 w 712779"/>
                <a:gd name="connsiteY1-264" fmla="*/ 3200601 h 3200601"/>
                <a:gd name="connsiteX2-265" fmla="*/ 459557 w 712779"/>
                <a:gd name="connsiteY2-266" fmla="*/ 3200601 h 3200601"/>
                <a:gd name="connsiteX3-267" fmla="*/ 459557 w 712779"/>
                <a:gd name="connsiteY3-268" fmla="*/ 3200600 h 3200601"/>
                <a:gd name="connsiteX4-269" fmla="*/ 529026 w 712779"/>
                <a:gd name="connsiteY4-270" fmla="*/ 3200600 h 3200601"/>
                <a:gd name="connsiteX5-271" fmla="*/ 679497 w 712779"/>
                <a:gd name="connsiteY5-272" fmla="*/ 378976 h 3200601"/>
                <a:gd name="connsiteX6-273" fmla="*/ 402438 w 712779"/>
                <a:gd name="connsiteY6-274" fmla="*/ 1083481 h 3200601"/>
                <a:gd name="connsiteX7-275" fmla="*/ 177062 w 712779"/>
                <a:gd name="connsiteY7-276" fmla="*/ 158699 h 3200601"/>
                <a:gd name="connsiteX8-277" fmla="*/ 201464 w 712779"/>
                <a:gd name="connsiteY8-278" fmla="*/ 786898 h 3200601"/>
                <a:gd name="connsiteX9-279" fmla="*/ 244667 w 712779"/>
                <a:gd name="connsiteY9-280" fmla="*/ 1455080 h 3200601"/>
                <a:gd name="connsiteX0-281" fmla="*/ 0 w 712779"/>
                <a:gd name="connsiteY0-282" fmla="*/ 970481 h 3200601"/>
                <a:gd name="connsiteX1-283" fmla="*/ 150471 w 712779"/>
                <a:gd name="connsiteY1-284" fmla="*/ 3200601 h 3200601"/>
                <a:gd name="connsiteX2-285" fmla="*/ 459557 w 712779"/>
                <a:gd name="connsiteY2-286" fmla="*/ 3200601 h 3200601"/>
                <a:gd name="connsiteX3-287" fmla="*/ 459557 w 712779"/>
                <a:gd name="connsiteY3-288" fmla="*/ 3200600 h 3200601"/>
                <a:gd name="connsiteX4-289" fmla="*/ 529026 w 712779"/>
                <a:gd name="connsiteY4-290" fmla="*/ 3200600 h 3200601"/>
                <a:gd name="connsiteX5-291" fmla="*/ 679497 w 712779"/>
                <a:gd name="connsiteY5-292" fmla="*/ 378976 h 3200601"/>
                <a:gd name="connsiteX6-293" fmla="*/ 402438 w 712779"/>
                <a:gd name="connsiteY6-294" fmla="*/ 1083481 h 3200601"/>
                <a:gd name="connsiteX7-295" fmla="*/ 177062 w 712779"/>
                <a:gd name="connsiteY7-296" fmla="*/ 158699 h 3200601"/>
                <a:gd name="connsiteX8-297" fmla="*/ 201464 w 712779"/>
                <a:gd name="connsiteY8-298" fmla="*/ 786898 h 3200601"/>
                <a:gd name="connsiteX9-299" fmla="*/ 244667 w 712779"/>
                <a:gd name="connsiteY9-300" fmla="*/ 1455080 h 3200601"/>
                <a:gd name="connsiteX0-301" fmla="*/ 0 w 712779"/>
                <a:gd name="connsiteY0-302" fmla="*/ 977494 h 3207614"/>
                <a:gd name="connsiteX1-303" fmla="*/ 150471 w 712779"/>
                <a:gd name="connsiteY1-304" fmla="*/ 3207614 h 3207614"/>
                <a:gd name="connsiteX2-305" fmla="*/ 459557 w 712779"/>
                <a:gd name="connsiteY2-306" fmla="*/ 3207614 h 3207614"/>
                <a:gd name="connsiteX3-307" fmla="*/ 459557 w 712779"/>
                <a:gd name="connsiteY3-308" fmla="*/ 3207613 h 3207614"/>
                <a:gd name="connsiteX4-309" fmla="*/ 529026 w 712779"/>
                <a:gd name="connsiteY4-310" fmla="*/ 3207613 h 3207614"/>
                <a:gd name="connsiteX5-311" fmla="*/ 679497 w 712779"/>
                <a:gd name="connsiteY5-312" fmla="*/ 385989 h 3207614"/>
                <a:gd name="connsiteX6-313" fmla="*/ 402438 w 712779"/>
                <a:gd name="connsiteY6-314" fmla="*/ 1090494 h 3207614"/>
                <a:gd name="connsiteX7-315" fmla="*/ 177062 w 712779"/>
                <a:gd name="connsiteY7-316" fmla="*/ 165712 h 3207614"/>
                <a:gd name="connsiteX8-317" fmla="*/ 201464 w 712779"/>
                <a:gd name="connsiteY8-318" fmla="*/ 793911 h 3207614"/>
                <a:gd name="connsiteX9-319" fmla="*/ 244667 w 712779"/>
                <a:gd name="connsiteY9-320" fmla="*/ 1462093 h 320761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712779" h="3207614">
                  <a:moveTo>
                    <a:pt x="0" y="977494"/>
                  </a:moveTo>
                  <a:cubicBezTo>
                    <a:pt x="285509" y="2031908"/>
                    <a:pt x="154329" y="2436797"/>
                    <a:pt x="150471" y="3207614"/>
                  </a:cubicBezTo>
                  <a:lnTo>
                    <a:pt x="459557" y="3207614"/>
                  </a:lnTo>
                  <a:lnTo>
                    <a:pt x="459557" y="3207613"/>
                  </a:lnTo>
                  <a:lnTo>
                    <a:pt x="529026" y="3207613"/>
                  </a:lnTo>
                  <a:cubicBezTo>
                    <a:pt x="525168" y="2232349"/>
                    <a:pt x="393988" y="1720069"/>
                    <a:pt x="679497" y="385989"/>
                  </a:cubicBezTo>
                  <a:cubicBezTo>
                    <a:pt x="821943" y="-3830"/>
                    <a:pt x="464894" y="930057"/>
                    <a:pt x="402438" y="1090494"/>
                  </a:cubicBezTo>
                  <a:cubicBezTo>
                    <a:pt x="339982" y="1250931"/>
                    <a:pt x="185914" y="-160113"/>
                    <a:pt x="177062" y="165712"/>
                  </a:cubicBezTo>
                  <a:cubicBezTo>
                    <a:pt x="149351" y="-534468"/>
                    <a:pt x="202291" y="1238690"/>
                    <a:pt x="201464" y="793911"/>
                  </a:cubicBezTo>
                  <a:cubicBezTo>
                    <a:pt x="184500" y="761240"/>
                    <a:pt x="244667" y="1462093"/>
                    <a:pt x="244667" y="1462093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 flipH="1">
            <a:off x="10236026" y="3103667"/>
            <a:ext cx="3100862" cy="3754334"/>
            <a:chOff x="-851062" y="2407171"/>
            <a:chExt cx="3808233" cy="4450830"/>
          </a:xfrm>
        </p:grpSpPr>
        <p:sp>
          <p:nvSpPr>
            <p:cNvPr id="23" name="任意多边形: 形状 22"/>
            <p:cNvSpPr/>
            <p:nvPr/>
          </p:nvSpPr>
          <p:spPr>
            <a:xfrm flipH="1">
              <a:off x="462008" y="3035030"/>
              <a:ext cx="1249011" cy="3822970"/>
            </a:xfrm>
            <a:custGeom>
              <a:avLst/>
              <a:gdLst>
                <a:gd name="connsiteX0" fmla="*/ 679497 w 679497"/>
                <a:gd name="connsiteY0" fmla="*/ 0 h 2821625"/>
                <a:gd name="connsiteX1" fmla="*/ 304761 w 679497"/>
                <a:gd name="connsiteY1" fmla="*/ 962621 h 2821625"/>
                <a:gd name="connsiteX2" fmla="*/ 282116 w 679497"/>
                <a:gd name="connsiteY2" fmla="*/ 1106906 h 2821625"/>
                <a:gd name="connsiteX3" fmla="*/ 231225 w 679497"/>
                <a:gd name="connsiteY3" fmla="*/ 1008894 h 2821625"/>
                <a:gd name="connsiteX4" fmla="*/ 0 w 679497"/>
                <a:gd name="connsiteY4" fmla="*/ 591505 h 2821625"/>
                <a:gd name="connsiteX5" fmla="*/ 150471 w 679497"/>
                <a:gd name="connsiteY5" fmla="*/ 2821625 h 2821625"/>
                <a:gd name="connsiteX6" fmla="*/ 459557 w 679497"/>
                <a:gd name="connsiteY6" fmla="*/ 2821625 h 2821625"/>
                <a:gd name="connsiteX7" fmla="*/ 459557 w 679497"/>
                <a:gd name="connsiteY7" fmla="*/ 2821624 h 2821625"/>
                <a:gd name="connsiteX8" fmla="*/ 529026 w 679497"/>
                <a:gd name="connsiteY8" fmla="*/ 2821624 h 2821625"/>
                <a:gd name="connsiteX9" fmla="*/ 679497 w 679497"/>
                <a:gd name="connsiteY9" fmla="*/ 0 h 2821625"/>
                <a:gd name="connsiteX0-1" fmla="*/ 679497 w 679497"/>
                <a:gd name="connsiteY0-2" fmla="*/ 108114 h 2929739"/>
                <a:gd name="connsiteX1-3" fmla="*/ 456206 w 679497"/>
                <a:gd name="connsiteY1-4" fmla="*/ 631152 h 2929739"/>
                <a:gd name="connsiteX2-5" fmla="*/ 304761 w 679497"/>
                <a:gd name="connsiteY2-6" fmla="*/ 1070735 h 2929739"/>
                <a:gd name="connsiteX3-7" fmla="*/ 282116 w 679497"/>
                <a:gd name="connsiteY3-8" fmla="*/ 1215020 h 2929739"/>
                <a:gd name="connsiteX4-9" fmla="*/ 231225 w 679497"/>
                <a:gd name="connsiteY4-10" fmla="*/ 1117008 h 2929739"/>
                <a:gd name="connsiteX5-11" fmla="*/ 0 w 679497"/>
                <a:gd name="connsiteY5-12" fmla="*/ 699619 h 2929739"/>
                <a:gd name="connsiteX6-13" fmla="*/ 150471 w 679497"/>
                <a:gd name="connsiteY6-14" fmla="*/ 2929739 h 2929739"/>
                <a:gd name="connsiteX7-15" fmla="*/ 459557 w 679497"/>
                <a:gd name="connsiteY7-16" fmla="*/ 2929739 h 2929739"/>
                <a:gd name="connsiteX8-17" fmla="*/ 459557 w 679497"/>
                <a:gd name="connsiteY8-18" fmla="*/ 2929738 h 2929739"/>
                <a:gd name="connsiteX9-19" fmla="*/ 529026 w 679497"/>
                <a:gd name="connsiteY9-20" fmla="*/ 2929738 h 2929739"/>
                <a:gd name="connsiteX10" fmla="*/ 679497 w 679497"/>
                <a:gd name="connsiteY10" fmla="*/ 108114 h 2929739"/>
                <a:gd name="connsiteX0-21" fmla="*/ 0 w 679497"/>
                <a:gd name="connsiteY0-22" fmla="*/ 699620 h 2929740"/>
                <a:gd name="connsiteX1-23" fmla="*/ 150471 w 679497"/>
                <a:gd name="connsiteY1-24" fmla="*/ 2929740 h 2929740"/>
                <a:gd name="connsiteX2-25" fmla="*/ 459557 w 679497"/>
                <a:gd name="connsiteY2-26" fmla="*/ 2929740 h 2929740"/>
                <a:gd name="connsiteX3-27" fmla="*/ 459557 w 679497"/>
                <a:gd name="connsiteY3-28" fmla="*/ 2929739 h 2929740"/>
                <a:gd name="connsiteX4-29" fmla="*/ 529026 w 679497"/>
                <a:gd name="connsiteY4-30" fmla="*/ 2929739 h 2929740"/>
                <a:gd name="connsiteX5-31" fmla="*/ 679497 w 679497"/>
                <a:gd name="connsiteY5-32" fmla="*/ 108115 h 2929740"/>
                <a:gd name="connsiteX6-33" fmla="*/ 456206 w 679497"/>
                <a:gd name="connsiteY6-34" fmla="*/ 631153 h 2929740"/>
                <a:gd name="connsiteX7-35" fmla="*/ 304761 w 679497"/>
                <a:gd name="connsiteY7-36" fmla="*/ 1070736 h 2929740"/>
                <a:gd name="connsiteX8-37" fmla="*/ 282116 w 679497"/>
                <a:gd name="connsiteY8-38" fmla="*/ 1215021 h 2929740"/>
                <a:gd name="connsiteX9-39" fmla="*/ 352203 w 679497"/>
                <a:gd name="connsiteY9-40" fmla="*/ 1237987 h 2929740"/>
                <a:gd name="connsiteX0-41" fmla="*/ 0 w 679497"/>
                <a:gd name="connsiteY0-42" fmla="*/ 963735 h 3193855"/>
                <a:gd name="connsiteX1-43" fmla="*/ 150471 w 679497"/>
                <a:gd name="connsiteY1-44" fmla="*/ 3193855 h 3193855"/>
                <a:gd name="connsiteX2-45" fmla="*/ 459557 w 679497"/>
                <a:gd name="connsiteY2-46" fmla="*/ 3193855 h 3193855"/>
                <a:gd name="connsiteX3-47" fmla="*/ 459557 w 679497"/>
                <a:gd name="connsiteY3-48" fmla="*/ 3193854 h 3193855"/>
                <a:gd name="connsiteX4-49" fmla="*/ 529026 w 679497"/>
                <a:gd name="connsiteY4-50" fmla="*/ 3193854 h 3193855"/>
                <a:gd name="connsiteX5-51" fmla="*/ 679497 w 679497"/>
                <a:gd name="connsiteY5-52" fmla="*/ 372230 h 3193855"/>
                <a:gd name="connsiteX6-53" fmla="*/ 456206 w 679497"/>
                <a:gd name="connsiteY6-54" fmla="*/ 895268 h 3193855"/>
                <a:gd name="connsiteX7-55" fmla="*/ 304761 w 679497"/>
                <a:gd name="connsiteY7-56" fmla="*/ 1334851 h 3193855"/>
                <a:gd name="connsiteX8-57" fmla="*/ 302279 w 679497"/>
                <a:gd name="connsiteY8-58" fmla="*/ 514 h 3193855"/>
                <a:gd name="connsiteX9-59" fmla="*/ 352203 w 679497"/>
                <a:gd name="connsiteY9-60" fmla="*/ 1502102 h 3193855"/>
                <a:gd name="connsiteX0-61" fmla="*/ 0 w 679497"/>
                <a:gd name="connsiteY0-62" fmla="*/ 963735 h 3193855"/>
                <a:gd name="connsiteX1-63" fmla="*/ 150471 w 679497"/>
                <a:gd name="connsiteY1-64" fmla="*/ 3193855 h 3193855"/>
                <a:gd name="connsiteX2-65" fmla="*/ 459557 w 679497"/>
                <a:gd name="connsiteY2-66" fmla="*/ 3193855 h 3193855"/>
                <a:gd name="connsiteX3-67" fmla="*/ 459557 w 679497"/>
                <a:gd name="connsiteY3-68" fmla="*/ 3193854 h 3193855"/>
                <a:gd name="connsiteX4-69" fmla="*/ 529026 w 679497"/>
                <a:gd name="connsiteY4-70" fmla="*/ 3193854 h 3193855"/>
                <a:gd name="connsiteX5-71" fmla="*/ 679497 w 679497"/>
                <a:gd name="connsiteY5-72" fmla="*/ 372230 h 3193855"/>
                <a:gd name="connsiteX6-73" fmla="*/ 456206 w 679497"/>
                <a:gd name="connsiteY6-74" fmla="*/ 895268 h 3193855"/>
                <a:gd name="connsiteX7-75" fmla="*/ 109852 w 679497"/>
                <a:gd name="connsiteY7-76" fmla="*/ 293094 h 3193855"/>
                <a:gd name="connsiteX8-77" fmla="*/ 302279 w 679497"/>
                <a:gd name="connsiteY8-78" fmla="*/ 514 h 3193855"/>
                <a:gd name="connsiteX9-79" fmla="*/ 352203 w 679497"/>
                <a:gd name="connsiteY9-80" fmla="*/ 1502102 h 3193855"/>
                <a:gd name="connsiteX0-81" fmla="*/ 0 w 679497"/>
                <a:gd name="connsiteY0-82" fmla="*/ 963754 h 3193874"/>
                <a:gd name="connsiteX1-83" fmla="*/ 150471 w 679497"/>
                <a:gd name="connsiteY1-84" fmla="*/ 3193874 h 3193874"/>
                <a:gd name="connsiteX2-85" fmla="*/ 459557 w 679497"/>
                <a:gd name="connsiteY2-86" fmla="*/ 3193874 h 3193874"/>
                <a:gd name="connsiteX3-87" fmla="*/ 459557 w 679497"/>
                <a:gd name="connsiteY3-88" fmla="*/ 3193873 h 3193874"/>
                <a:gd name="connsiteX4-89" fmla="*/ 529026 w 679497"/>
                <a:gd name="connsiteY4-90" fmla="*/ 3193873 h 3193874"/>
                <a:gd name="connsiteX5-91" fmla="*/ 679497 w 679497"/>
                <a:gd name="connsiteY5-92" fmla="*/ 372249 h 3193874"/>
                <a:gd name="connsiteX6-93" fmla="*/ 456206 w 679497"/>
                <a:gd name="connsiteY6-94" fmla="*/ 895287 h 3193874"/>
                <a:gd name="connsiteX7-95" fmla="*/ 109852 w 679497"/>
                <a:gd name="connsiteY7-96" fmla="*/ 293113 h 3193874"/>
                <a:gd name="connsiteX8-97" fmla="*/ 302279 w 679497"/>
                <a:gd name="connsiteY8-98" fmla="*/ 533 h 3193874"/>
                <a:gd name="connsiteX9-99" fmla="*/ 244667 w 679497"/>
                <a:gd name="connsiteY9-100" fmla="*/ 1448353 h 3193874"/>
                <a:gd name="connsiteX0-101" fmla="*/ 0 w 679497"/>
                <a:gd name="connsiteY0-102" fmla="*/ 760368 h 2990488"/>
                <a:gd name="connsiteX1-103" fmla="*/ 150471 w 679497"/>
                <a:gd name="connsiteY1-104" fmla="*/ 2990488 h 2990488"/>
                <a:gd name="connsiteX2-105" fmla="*/ 459557 w 679497"/>
                <a:gd name="connsiteY2-106" fmla="*/ 2990488 h 2990488"/>
                <a:gd name="connsiteX3-107" fmla="*/ 459557 w 679497"/>
                <a:gd name="connsiteY3-108" fmla="*/ 2990487 h 2990488"/>
                <a:gd name="connsiteX4-109" fmla="*/ 529026 w 679497"/>
                <a:gd name="connsiteY4-110" fmla="*/ 2990487 h 2990488"/>
                <a:gd name="connsiteX5-111" fmla="*/ 679497 w 679497"/>
                <a:gd name="connsiteY5-112" fmla="*/ 168863 h 2990488"/>
                <a:gd name="connsiteX6-113" fmla="*/ 456206 w 679497"/>
                <a:gd name="connsiteY6-114" fmla="*/ 691901 h 2990488"/>
                <a:gd name="connsiteX7-115" fmla="*/ 109852 w 679497"/>
                <a:gd name="connsiteY7-116" fmla="*/ 89727 h 2990488"/>
                <a:gd name="connsiteX8-117" fmla="*/ 201464 w 679497"/>
                <a:gd name="connsiteY8-118" fmla="*/ 576785 h 2990488"/>
                <a:gd name="connsiteX9-119" fmla="*/ 244667 w 679497"/>
                <a:gd name="connsiteY9-120" fmla="*/ 1244967 h 2990488"/>
                <a:gd name="connsiteX0-121" fmla="*/ 0 w 679497"/>
                <a:gd name="connsiteY0-122" fmla="*/ 907190 h 3137310"/>
                <a:gd name="connsiteX1-123" fmla="*/ 150471 w 679497"/>
                <a:gd name="connsiteY1-124" fmla="*/ 3137310 h 3137310"/>
                <a:gd name="connsiteX2-125" fmla="*/ 459557 w 679497"/>
                <a:gd name="connsiteY2-126" fmla="*/ 3137310 h 3137310"/>
                <a:gd name="connsiteX3-127" fmla="*/ 459557 w 679497"/>
                <a:gd name="connsiteY3-128" fmla="*/ 3137309 h 3137310"/>
                <a:gd name="connsiteX4-129" fmla="*/ 529026 w 679497"/>
                <a:gd name="connsiteY4-130" fmla="*/ 3137309 h 3137310"/>
                <a:gd name="connsiteX5-131" fmla="*/ 679497 w 679497"/>
                <a:gd name="connsiteY5-132" fmla="*/ 315685 h 3137310"/>
                <a:gd name="connsiteX6-133" fmla="*/ 456206 w 679497"/>
                <a:gd name="connsiteY6-134" fmla="*/ 838723 h 3137310"/>
                <a:gd name="connsiteX7-135" fmla="*/ 210667 w 679497"/>
                <a:gd name="connsiteY7-136" fmla="*/ 81966 h 3137310"/>
                <a:gd name="connsiteX8-137" fmla="*/ 201464 w 679497"/>
                <a:gd name="connsiteY8-138" fmla="*/ 723607 h 3137310"/>
                <a:gd name="connsiteX9-139" fmla="*/ 244667 w 679497"/>
                <a:gd name="connsiteY9-140" fmla="*/ 1391789 h 3137310"/>
                <a:gd name="connsiteX0-141" fmla="*/ 0 w 679497"/>
                <a:gd name="connsiteY0-142" fmla="*/ 907190 h 3137310"/>
                <a:gd name="connsiteX1-143" fmla="*/ 150471 w 679497"/>
                <a:gd name="connsiteY1-144" fmla="*/ 3137310 h 3137310"/>
                <a:gd name="connsiteX2-145" fmla="*/ 459557 w 679497"/>
                <a:gd name="connsiteY2-146" fmla="*/ 3137310 h 3137310"/>
                <a:gd name="connsiteX3-147" fmla="*/ 459557 w 679497"/>
                <a:gd name="connsiteY3-148" fmla="*/ 3137309 h 3137310"/>
                <a:gd name="connsiteX4-149" fmla="*/ 529026 w 679497"/>
                <a:gd name="connsiteY4-150" fmla="*/ 3137309 h 3137310"/>
                <a:gd name="connsiteX5-151" fmla="*/ 679497 w 679497"/>
                <a:gd name="connsiteY5-152" fmla="*/ 315685 h 3137310"/>
                <a:gd name="connsiteX6-153" fmla="*/ 402438 w 679497"/>
                <a:gd name="connsiteY6-154" fmla="*/ 1020190 h 3137310"/>
                <a:gd name="connsiteX7-155" fmla="*/ 210667 w 679497"/>
                <a:gd name="connsiteY7-156" fmla="*/ 81966 h 3137310"/>
                <a:gd name="connsiteX8-157" fmla="*/ 201464 w 679497"/>
                <a:gd name="connsiteY8-158" fmla="*/ 723607 h 3137310"/>
                <a:gd name="connsiteX9-159" fmla="*/ 244667 w 679497"/>
                <a:gd name="connsiteY9-160" fmla="*/ 1391789 h 3137310"/>
                <a:gd name="connsiteX0-161" fmla="*/ 0 w 712779"/>
                <a:gd name="connsiteY0-162" fmla="*/ 907190 h 3137310"/>
                <a:gd name="connsiteX1-163" fmla="*/ 150471 w 712779"/>
                <a:gd name="connsiteY1-164" fmla="*/ 3137310 h 3137310"/>
                <a:gd name="connsiteX2-165" fmla="*/ 459557 w 712779"/>
                <a:gd name="connsiteY2-166" fmla="*/ 3137310 h 3137310"/>
                <a:gd name="connsiteX3-167" fmla="*/ 459557 w 712779"/>
                <a:gd name="connsiteY3-168" fmla="*/ 3137309 h 3137310"/>
                <a:gd name="connsiteX4-169" fmla="*/ 529026 w 712779"/>
                <a:gd name="connsiteY4-170" fmla="*/ 3137309 h 3137310"/>
                <a:gd name="connsiteX5-171" fmla="*/ 679497 w 712779"/>
                <a:gd name="connsiteY5-172" fmla="*/ 315685 h 3137310"/>
                <a:gd name="connsiteX6-173" fmla="*/ 402438 w 712779"/>
                <a:gd name="connsiteY6-174" fmla="*/ 1020190 h 3137310"/>
                <a:gd name="connsiteX7-175" fmla="*/ 210667 w 712779"/>
                <a:gd name="connsiteY7-176" fmla="*/ 81966 h 3137310"/>
                <a:gd name="connsiteX8-177" fmla="*/ 201464 w 712779"/>
                <a:gd name="connsiteY8-178" fmla="*/ 723607 h 3137310"/>
                <a:gd name="connsiteX9-179" fmla="*/ 244667 w 712779"/>
                <a:gd name="connsiteY9-180" fmla="*/ 1391789 h 3137310"/>
                <a:gd name="connsiteX0-181" fmla="*/ 0 w 712779"/>
                <a:gd name="connsiteY0-182" fmla="*/ 919275 h 3149395"/>
                <a:gd name="connsiteX1-183" fmla="*/ 150471 w 712779"/>
                <a:gd name="connsiteY1-184" fmla="*/ 3149395 h 3149395"/>
                <a:gd name="connsiteX2-185" fmla="*/ 459557 w 712779"/>
                <a:gd name="connsiteY2-186" fmla="*/ 3149395 h 3149395"/>
                <a:gd name="connsiteX3-187" fmla="*/ 459557 w 712779"/>
                <a:gd name="connsiteY3-188" fmla="*/ 3149394 h 3149395"/>
                <a:gd name="connsiteX4-189" fmla="*/ 529026 w 712779"/>
                <a:gd name="connsiteY4-190" fmla="*/ 3149394 h 3149395"/>
                <a:gd name="connsiteX5-191" fmla="*/ 679497 w 712779"/>
                <a:gd name="connsiteY5-192" fmla="*/ 327770 h 3149395"/>
                <a:gd name="connsiteX6-193" fmla="*/ 402438 w 712779"/>
                <a:gd name="connsiteY6-194" fmla="*/ 1032275 h 3149395"/>
                <a:gd name="connsiteX7-195" fmla="*/ 210667 w 712779"/>
                <a:gd name="connsiteY7-196" fmla="*/ 94051 h 3149395"/>
                <a:gd name="connsiteX8-197" fmla="*/ 201464 w 712779"/>
                <a:gd name="connsiteY8-198" fmla="*/ 735692 h 3149395"/>
                <a:gd name="connsiteX9-199" fmla="*/ 244667 w 712779"/>
                <a:gd name="connsiteY9-200" fmla="*/ 1403874 h 3149395"/>
                <a:gd name="connsiteX0-201" fmla="*/ 0 w 712779"/>
                <a:gd name="connsiteY0-202" fmla="*/ 919275 h 3149395"/>
                <a:gd name="connsiteX1-203" fmla="*/ 150471 w 712779"/>
                <a:gd name="connsiteY1-204" fmla="*/ 3149395 h 3149395"/>
                <a:gd name="connsiteX2-205" fmla="*/ 459557 w 712779"/>
                <a:gd name="connsiteY2-206" fmla="*/ 3149395 h 3149395"/>
                <a:gd name="connsiteX3-207" fmla="*/ 459557 w 712779"/>
                <a:gd name="connsiteY3-208" fmla="*/ 3149394 h 3149395"/>
                <a:gd name="connsiteX4-209" fmla="*/ 529026 w 712779"/>
                <a:gd name="connsiteY4-210" fmla="*/ 3149394 h 3149395"/>
                <a:gd name="connsiteX5-211" fmla="*/ 679497 w 712779"/>
                <a:gd name="connsiteY5-212" fmla="*/ 327770 h 3149395"/>
                <a:gd name="connsiteX6-213" fmla="*/ 402438 w 712779"/>
                <a:gd name="connsiteY6-214" fmla="*/ 1032275 h 3149395"/>
                <a:gd name="connsiteX7-215" fmla="*/ 210667 w 712779"/>
                <a:gd name="connsiteY7-216" fmla="*/ 94051 h 3149395"/>
                <a:gd name="connsiteX8-217" fmla="*/ 201464 w 712779"/>
                <a:gd name="connsiteY8-218" fmla="*/ 735692 h 3149395"/>
                <a:gd name="connsiteX9-219" fmla="*/ 244667 w 712779"/>
                <a:gd name="connsiteY9-220" fmla="*/ 1403874 h 3149395"/>
                <a:gd name="connsiteX0-221" fmla="*/ 0 w 712779"/>
                <a:gd name="connsiteY0-222" fmla="*/ 982939 h 3213059"/>
                <a:gd name="connsiteX1-223" fmla="*/ 150471 w 712779"/>
                <a:gd name="connsiteY1-224" fmla="*/ 3213059 h 3213059"/>
                <a:gd name="connsiteX2-225" fmla="*/ 459557 w 712779"/>
                <a:gd name="connsiteY2-226" fmla="*/ 3213059 h 3213059"/>
                <a:gd name="connsiteX3-227" fmla="*/ 459557 w 712779"/>
                <a:gd name="connsiteY3-228" fmla="*/ 3213058 h 3213059"/>
                <a:gd name="connsiteX4-229" fmla="*/ 529026 w 712779"/>
                <a:gd name="connsiteY4-230" fmla="*/ 3213058 h 3213059"/>
                <a:gd name="connsiteX5-231" fmla="*/ 679497 w 712779"/>
                <a:gd name="connsiteY5-232" fmla="*/ 391434 h 3213059"/>
                <a:gd name="connsiteX6-233" fmla="*/ 402438 w 712779"/>
                <a:gd name="connsiteY6-234" fmla="*/ 1095939 h 3213059"/>
                <a:gd name="connsiteX7-235" fmla="*/ 210667 w 712779"/>
                <a:gd name="connsiteY7-236" fmla="*/ 157715 h 3213059"/>
                <a:gd name="connsiteX8-237" fmla="*/ 201464 w 712779"/>
                <a:gd name="connsiteY8-238" fmla="*/ 799356 h 3213059"/>
                <a:gd name="connsiteX9-239" fmla="*/ 244667 w 712779"/>
                <a:gd name="connsiteY9-240" fmla="*/ 1467538 h 3213059"/>
                <a:gd name="connsiteX0-241" fmla="*/ 0 w 712779"/>
                <a:gd name="connsiteY0-242" fmla="*/ 982940 h 3213060"/>
                <a:gd name="connsiteX1-243" fmla="*/ 150471 w 712779"/>
                <a:gd name="connsiteY1-244" fmla="*/ 3213060 h 3213060"/>
                <a:gd name="connsiteX2-245" fmla="*/ 459557 w 712779"/>
                <a:gd name="connsiteY2-246" fmla="*/ 3213060 h 3213060"/>
                <a:gd name="connsiteX3-247" fmla="*/ 459557 w 712779"/>
                <a:gd name="connsiteY3-248" fmla="*/ 3213059 h 3213060"/>
                <a:gd name="connsiteX4-249" fmla="*/ 529026 w 712779"/>
                <a:gd name="connsiteY4-250" fmla="*/ 3213059 h 3213060"/>
                <a:gd name="connsiteX5-251" fmla="*/ 679497 w 712779"/>
                <a:gd name="connsiteY5-252" fmla="*/ 391435 h 3213060"/>
                <a:gd name="connsiteX6-253" fmla="*/ 402438 w 712779"/>
                <a:gd name="connsiteY6-254" fmla="*/ 1095940 h 3213060"/>
                <a:gd name="connsiteX7-255" fmla="*/ 210667 w 712779"/>
                <a:gd name="connsiteY7-256" fmla="*/ 157716 h 3213060"/>
                <a:gd name="connsiteX8-257" fmla="*/ 201464 w 712779"/>
                <a:gd name="connsiteY8-258" fmla="*/ 799357 h 3213060"/>
                <a:gd name="connsiteX9-259" fmla="*/ 244667 w 712779"/>
                <a:gd name="connsiteY9-260" fmla="*/ 1467539 h 3213060"/>
                <a:gd name="connsiteX0-261" fmla="*/ 0 w 712779"/>
                <a:gd name="connsiteY0-262" fmla="*/ 970481 h 3200601"/>
                <a:gd name="connsiteX1-263" fmla="*/ 150471 w 712779"/>
                <a:gd name="connsiteY1-264" fmla="*/ 3200601 h 3200601"/>
                <a:gd name="connsiteX2-265" fmla="*/ 459557 w 712779"/>
                <a:gd name="connsiteY2-266" fmla="*/ 3200601 h 3200601"/>
                <a:gd name="connsiteX3-267" fmla="*/ 459557 w 712779"/>
                <a:gd name="connsiteY3-268" fmla="*/ 3200600 h 3200601"/>
                <a:gd name="connsiteX4-269" fmla="*/ 529026 w 712779"/>
                <a:gd name="connsiteY4-270" fmla="*/ 3200600 h 3200601"/>
                <a:gd name="connsiteX5-271" fmla="*/ 679497 w 712779"/>
                <a:gd name="connsiteY5-272" fmla="*/ 378976 h 3200601"/>
                <a:gd name="connsiteX6-273" fmla="*/ 402438 w 712779"/>
                <a:gd name="connsiteY6-274" fmla="*/ 1083481 h 3200601"/>
                <a:gd name="connsiteX7-275" fmla="*/ 177062 w 712779"/>
                <a:gd name="connsiteY7-276" fmla="*/ 158699 h 3200601"/>
                <a:gd name="connsiteX8-277" fmla="*/ 201464 w 712779"/>
                <a:gd name="connsiteY8-278" fmla="*/ 786898 h 3200601"/>
                <a:gd name="connsiteX9-279" fmla="*/ 244667 w 712779"/>
                <a:gd name="connsiteY9-280" fmla="*/ 1455080 h 3200601"/>
                <a:gd name="connsiteX0-281" fmla="*/ 0 w 712779"/>
                <a:gd name="connsiteY0-282" fmla="*/ 970481 h 3200601"/>
                <a:gd name="connsiteX1-283" fmla="*/ 150471 w 712779"/>
                <a:gd name="connsiteY1-284" fmla="*/ 3200601 h 3200601"/>
                <a:gd name="connsiteX2-285" fmla="*/ 459557 w 712779"/>
                <a:gd name="connsiteY2-286" fmla="*/ 3200601 h 3200601"/>
                <a:gd name="connsiteX3-287" fmla="*/ 459557 w 712779"/>
                <a:gd name="connsiteY3-288" fmla="*/ 3200600 h 3200601"/>
                <a:gd name="connsiteX4-289" fmla="*/ 529026 w 712779"/>
                <a:gd name="connsiteY4-290" fmla="*/ 3200600 h 3200601"/>
                <a:gd name="connsiteX5-291" fmla="*/ 679497 w 712779"/>
                <a:gd name="connsiteY5-292" fmla="*/ 378976 h 3200601"/>
                <a:gd name="connsiteX6-293" fmla="*/ 402438 w 712779"/>
                <a:gd name="connsiteY6-294" fmla="*/ 1083481 h 3200601"/>
                <a:gd name="connsiteX7-295" fmla="*/ 177062 w 712779"/>
                <a:gd name="connsiteY7-296" fmla="*/ 158699 h 3200601"/>
                <a:gd name="connsiteX8-297" fmla="*/ 201464 w 712779"/>
                <a:gd name="connsiteY8-298" fmla="*/ 786898 h 3200601"/>
                <a:gd name="connsiteX9-299" fmla="*/ 244667 w 712779"/>
                <a:gd name="connsiteY9-300" fmla="*/ 1455080 h 3200601"/>
                <a:gd name="connsiteX0-301" fmla="*/ 0 w 712779"/>
                <a:gd name="connsiteY0-302" fmla="*/ 977494 h 3207614"/>
                <a:gd name="connsiteX1-303" fmla="*/ 150471 w 712779"/>
                <a:gd name="connsiteY1-304" fmla="*/ 3207614 h 3207614"/>
                <a:gd name="connsiteX2-305" fmla="*/ 459557 w 712779"/>
                <a:gd name="connsiteY2-306" fmla="*/ 3207614 h 3207614"/>
                <a:gd name="connsiteX3-307" fmla="*/ 459557 w 712779"/>
                <a:gd name="connsiteY3-308" fmla="*/ 3207613 h 3207614"/>
                <a:gd name="connsiteX4-309" fmla="*/ 529026 w 712779"/>
                <a:gd name="connsiteY4-310" fmla="*/ 3207613 h 3207614"/>
                <a:gd name="connsiteX5-311" fmla="*/ 679497 w 712779"/>
                <a:gd name="connsiteY5-312" fmla="*/ 385989 h 3207614"/>
                <a:gd name="connsiteX6-313" fmla="*/ 402438 w 712779"/>
                <a:gd name="connsiteY6-314" fmla="*/ 1090494 h 3207614"/>
                <a:gd name="connsiteX7-315" fmla="*/ 177062 w 712779"/>
                <a:gd name="connsiteY7-316" fmla="*/ 165712 h 3207614"/>
                <a:gd name="connsiteX8-317" fmla="*/ 201464 w 712779"/>
                <a:gd name="connsiteY8-318" fmla="*/ 793911 h 3207614"/>
                <a:gd name="connsiteX9-319" fmla="*/ 244667 w 712779"/>
                <a:gd name="connsiteY9-320" fmla="*/ 1462093 h 320761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712779" h="3207614">
                  <a:moveTo>
                    <a:pt x="0" y="977494"/>
                  </a:moveTo>
                  <a:cubicBezTo>
                    <a:pt x="285509" y="2031908"/>
                    <a:pt x="154329" y="2436797"/>
                    <a:pt x="150471" y="3207614"/>
                  </a:cubicBezTo>
                  <a:lnTo>
                    <a:pt x="459557" y="3207614"/>
                  </a:lnTo>
                  <a:lnTo>
                    <a:pt x="459557" y="3207613"/>
                  </a:lnTo>
                  <a:lnTo>
                    <a:pt x="529026" y="3207613"/>
                  </a:lnTo>
                  <a:cubicBezTo>
                    <a:pt x="525168" y="2232349"/>
                    <a:pt x="393988" y="1720069"/>
                    <a:pt x="679497" y="385989"/>
                  </a:cubicBezTo>
                  <a:cubicBezTo>
                    <a:pt x="821943" y="-3830"/>
                    <a:pt x="464894" y="930057"/>
                    <a:pt x="402438" y="1090494"/>
                  </a:cubicBezTo>
                  <a:cubicBezTo>
                    <a:pt x="339982" y="1250931"/>
                    <a:pt x="185914" y="-160113"/>
                    <a:pt x="177062" y="165712"/>
                  </a:cubicBezTo>
                  <a:cubicBezTo>
                    <a:pt x="149351" y="-534468"/>
                    <a:pt x="202291" y="1238690"/>
                    <a:pt x="201464" y="793911"/>
                  </a:cubicBezTo>
                  <a:cubicBezTo>
                    <a:pt x="184500" y="761240"/>
                    <a:pt x="244667" y="1462093"/>
                    <a:pt x="244667" y="1462093"/>
                  </a:cubicBezTo>
                </a:path>
              </a:pathLst>
            </a:custGeom>
            <a:solidFill>
              <a:srgbClr val="604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-127413" y="2407171"/>
              <a:ext cx="2498617" cy="2819699"/>
            </a:xfrm>
            <a:prstGeom prst="ellipse">
              <a:avLst/>
            </a:prstGeom>
            <a:solidFill>
              <a:srgbClr val="339966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-851062" y="3217365"/>
              <a:ext cx="2224786" cy="259725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966105" y="3420653"/>
              <a:ext cx="1991066" cy="2597259"/>
            </a:xfrm>
            <a:prstGeom prst="ellipse">
              <a:avLst/>
            </a:prstGeom>
            <a:solidFill>
              <a:srgbClr val="00CC66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: 形状 26"/>
            <p:cNvSpPr/>
            <p:nvPr/>
          </p:nvSpPr>
          <p:spPr>
            <a:xfrm flipH="1">
              <a:off x="-79419" y="4036376"/>
              <a:ext cx="679497" cy="2821625"/>
            </a:xfrm>
            <a:custGeom>
              <a:avLst/>
              <a:gdLst>
                <a:gd name="connsiteX0" fmla="*/ 679497 w 679497"/>
                <a:gd name="connsiteY0" fmla="*/ 0 h 2821625"/>
                <a:gd name="connsiteX1" fmla="*/ 304761 w 679497"/>
                <a:gd name="connsiteY1" fmla="*/ 962621 h 2821625"/>
                <a:gd name="connsiteX2" fmla="*/ 282116 w 679497"/>
                <a:gd name="connsiteY2" fmla="*/ 1106906 h 2821625"/>
                <a:gd name="connsiteX3" fmla="*/ 231225 w 679497"/>
                <a:gd name="connsiteY3" fmla="*/ 1008894 h 2821625"/>
                <a:gd name="connsiteX4" fmla="*/ 0 w 679497"/>
                <a:gd name="connsiteY4" fmla="*/ 591505 h 2821625"/>
                <a:gd name="connsiteX5" fmla="*/ 150471 w 679497"/>
                <a:gd name="connsiteY5" fmla="*/ 2821625 h 2821625"/>
                <a:gd name="connsiteX6" fmla="*/ 459557 w 679497"/>
                <a:gd name="connsiteY6" fmla="*/ 2821625 h 2821625"/>
                <a:gd name="connsiteX7" fmla="*/ 459557 w 679497"/>
                <a:gd name="connsiteY7" fmla="*/ 2821624 h 2821625"/>
                <a:gd name="connsiteX8" fmla="*/ 529026 w 679497"/>
                <a:gd name="connsiteY8" fmla="*/ 2821624 h 2821625"/>
                <a:gd name="connsiteX9" fmla="*/ 679497 w 679497"/>
                <a:gd name="connsiteY9" fmla="*/ 0 h 282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79497" h="2821625">
                  <a:moveTo>
                    <a:pt x="679497" y="0"/>
                  </a:moveTo>
                  <a:cubicBezTo>
                    <a:pt x="562339" y="330843"/>
                    <a:pt x="383149" y="581929"/>
                    <a:pt x="304761" y="962621"/>
                  </a:cubicBezTo>
                  <a:lnTo>
                    <a:pt x="282116" y="1106906"/>
                  </a:lnTo>
                  <a:lnTo>
                    <a:pt x="231225" y="1008894"/>
                  </a:lnTo>
                  <a:cubicBezTo>
                    <a:pt x="154150" y="869765"/>
                    <a:pt x="66948" y="740927"/>
                    <a:pt x="0" y="591505"/>
                  </a:cubicBezTo>
                  <a:cubicBezTo>
                    <a:pt x="285509" y="1645919"/>
                    <a:pt x="154329" y="2050808"/>
                    <a:pt x="150471" y="2821625"/>
                  </a:cubicBezTo>
                  <a:lnTo>
                    <a:pt x="459557" y="2821625"/>
                  </a:lnTo>
                  <a:lnTo>
                    <a:pt x="459557" y="2821624"/>
                  </a:lnTo>
                  <a:lnTo>
                    <a:pt x="529026" y="2821624"/>
                  </a:lnTo>
                  <a:cubicBezTo>
                    <a:pt x="525168" y="1846360"/>
                    <a:pt x="393988" y="1334080"/>
                    <a:pt x="679497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: 形状 27"/>
            <p:cNvSpPr/>
            <p:nvPr/>
          </p:nvSpPr>
          <p:spPr>
            <a:xfrm flipH="1">
              <a:off x="1721232" y="4433561"/>
              <a:ext cx="538746" cy="2424439"/>
            </a:xfrm>
            <a:custGeom>
              <a:avLst/>
              <a:gdLst>
                <a:gd name="connsiteX0" fmla="*/ 679497 w 679497"/>
                <a:gd name="connsiteY0" fmla="*/ 0 h 2821625"/>
                <a:gd name="connsiteX1" fmla="*/ 304761 w 679497"/>
                <a:gd name="connsiteY1" fmla="*/ 962621 h 2821625"/>
                <a:gd name="connsiteX2" fmla="*/ 282116 w 679497"/>
                <a:gd name="connsiteY2" fmla="*/ 1106906 h 2821625"/>
                <a:gd name="connsiteX3" fmla="*/ 231225 w 679497"/>
                <a:gd name="connsiteY3" fmla="*/ 1008894 h 2821625"/>
                <a:gd name="connsiteX4" fmla="*/ 0 w 679497"/>
                <a:gd name="connsiteY4" fmla="*/ 591505 h 2821625"/>
                <a:gd name="connsiteX5" fmla="*/ 150471 w 679497"/>
                <a:gd name="connsiteY5" fmla="*/ 2821625 h 2821625"/>
                <a:gd name="connsiteX6" fmla="*/ 459557 w 679497"/>
                <a:gd name="connsiteY6" fmla="*/ 2821625 h 2821625"/>
                <a:gd name="connsiteX7" fmla="*/ 459557 w 679497"/>
                <a:gd name="connsiteY7" fmla="*/ 2821624 h 2821625"/>
                <a:gd name="connsiteX8" fmla="*/ 529026 w 679497"/>
                <a:gd name="connsiteY8" fmla="*/ 2821624 h 2821625"/>
                <a:gd name="connsiteX9" fmla="*/ 679497 w 679497"/>
                <a:gd name="connsiteY9" fmla="*/ 0 h 2821625"/>
                <a:gd name="connsiteX0-1" fmla="*/ 679497 w 679497"/>
                <a:gd name="connsiteY0-2" fmla="*/ 108114 h 2929739"/>
                <a:gd name="connsiteX1-3" fmla="*/ 456206 w 679497"/>
                <a:gd name="connsiteY1-4" fmla="*/ 631152 h 2929739"/>
                <a:gd name="connsiteX2-5" fmla="*/ 304761 w 679497"/>
                <a:gd name="connsiteY2-6" fmla="*/ 1070735 h 2929739"/>
                <a:gd name="connsiteX3-7" fmla="*/ 282116 w 679497"/>
                <a:gd name="connsiteY3-8" fmla="*/ 1215020 h 2929739"/>
                <a:gd name="connsiteX4-9" fmla="*/ 231225 w 679497"/>
                <a:gd name="connsiteY4-10" fmla="*/ 1117008 h 2929739"/>
                <a:gd name="connsiteX5-11" fmla="*/ 0 w 679497"/>
                <a:gd name="connsiteY5-12" fmla="*/ 699619 h 2929739"/>
                <a:gd name="connsiteX6-13" fmla="*/ 150471 w 679497"/>
                <a:gd name="connsiteY6-14" fmla="*/ 2929739 h 2929739"/>
                <a:gd name="connsiteX7-15" fmla="*/ 459557 w 679497"/>
                <a:gd name="connsiteY7-16" fmla="*/ 2929739 h 2929739"/>
                <a:gd name="connsiteX8-17" fmla="*/ 459557 w 679497"/>
                <a:gd name="connsiteY8-18" fmla="*/ 2929738 h 2929739"/>
                <a:gd name="connsiteX9-19" fmla="*/ 529026 w 679497"/>
                <a:gd name="connsiteY9-20" fmla="*/ 2929738 h 2929739"/>
                <a:gd name="connsiteX10" fmla="*/ 679497 w 679497"/>
                <a:gd name="connsiteY10" fmla="*/ 108114 h 2929739"/>
                <a:gd name="connsiteX0-21" fmla="*/ 0 w 679497"/>
                <a:gd name="connsiteY0-22" fmla="*/ 699620 h 2929740"/>
                <a:gd name="connsiteX1-23" fmla="*/ 150471 w 679497"/>
                <a:gd name="connsiteY1-24" fmla="*/ 2929740 h 2929740"/>
                <a:gd name="connsiteX2-25" fmla="*/ 459557 w 679497"/>
                <a:gd name="connsiteY2-26" fmla="*/ 2929740 h 2929740"/>
                <a:gd name="connsiteX3-27" fmla="*/ 459557 w 679497"/>
                <a:gd name="connsiteY3-28" fmla="*/ 2929739 h 2929740"/>
                <a:gd name="connsiteX4-29" fmla="*/ 529026 w 679497"/>
                <a:gd name="connsiteY4-30" fmla="*/ 2929739 h 2929740"/>
                <a:gd name="connsiteX5-31" fmla="*/ 679497 w 679497"/>
                <a:gd name="connsiteY5-32" fmla="*/ 108115 h 2929740"/>
                <a:gd name="connsiteX6-33" fmla="*/ 456206 w 679497"/>
                <a:gd name="connsiteY6-34" fmla="*/ 631153 h 2929740"/>
                <a:gd name="connsiteX7-35" fmla="*/ 304761 w 679497"/>
                <a:gd name="connsiteY7-36" fmla="*/ 1070736 h 2929740"/>
                <a:gd name="connsiteX8-37" fmla="*/ 282116 w 679497"/>
                <a:gd name="connsiteY8-38" fmla="*/ 1215021 h 2929740"/>
                <a:gd name="connsiteX9-39" fmla="*/ 352203 w 679497"/>
                <a:gd name="connsiteY9-40" fmla="*/ 1237987 h 2929740"/>
                <a:gd name="connsiteX0-41" fmla="*/ 0 w 679497"/>
                <a:gd name="connsiteY0-42" fmla="*/ 963735 h 3193855"/>
                <a:gd name="connsiteX1-43" fmla="*/ 150471 w 679497"/>
                <a:gd name="connsiteY1-44" fmla="*/ 3193855 h 3193855"/>
                <a:gd name="connsiteX2-45" fmla="*/ 459557 w 679497"/>
                <a:gd name="connsiteY2-46" fmla="*/ 3193855 h 3193855"/>
                <a:gd name="connsiteX3-47" fmla="*/ 459557 w 679497"/>
                <a:gd name="connsiteY3-48" fmla="*/ 3193854 h 3193855"/>
                <a:gd name="connsiteX4-49" fmla="*/ 529026 w 679497"/>
                <a:gd name="connsiteY4-50" fmla="*/ 3193854 h 3193855"/>
                <a:gd name="connsiteX5-51" fmla="*/ 679497 w 679497"/>
                <a:gd name="connsiteY5-52" fmla="*/ 372230 h 3193855"/>
                <a:gd name="connsiteX6-53" fmla="*/ 456206 w 679497"/>
                <a:gd name="connsiteY6-54" fmla="*/ 895268 h 3193855"/>
                <a:gd name="connsiteX7-55" fmla="*/ 304761 w 679497"/>
                <a:gd name="connsiteY7-56" fmla="*/ 1334851 h 3193855"/>
                <a:gd name="connsiteX8-57" fmla="*/ 302279 w 679497"/>
                <a:gd name="connsiteY8-58" fmla="*/ 514 h 3193855"/>
                <a:gd name="connsiteX9-59" fmla="*/ 352203 w 679497"/>
                <a:gd name="connsiteY9-60" fmla="*/ 1502102 h 3193855"/>
                <a:gd name="connsiteX0-61" fmla="*/ 0 w 679497"/>
                <a:gd name="connsiteY0-62" fmla="*/ 963735 h 3193855"/>
                <a:gd name="connsiteX1-63" fmla="*/ 150471 w 679497"/>
                <a:gd name="connsiteY1-64" fmla="*/ 3193855 h 3193855"/>
                <a:gd name="connsiteX2-65" fmla="*/ 459557 w 679497"/>
                <a:gd name="connsiteY2-66" fmla="*/ 3193855 h 3193855"/>
                <a:gd name="connsiteX3-67" fmla="*/ 459557 w 679497"/>
                <a:gd name="connsiteY3-68" fmla="*/ 3193854 h 3193855"/>
                <a:gd name="connsiteX4-69" fmla="*/ 529026 w 679497"/>
                <a:gd name="connsiteY4-70" fmla="*/ 3193854 h 3193855"/>
                <a:gd name="connsiteX5-71" fmla="*/ 679497 w 679497"/>
                <a:gd name="connsiteY5-72" fmla="*/ 372230 h 3193855"/>
                <a:gd name="connsiteX6-73" fmla="*/ 456206 w 679497"/>
                <a:gd name="connsiteY6-74" fmla="*/ 895268 h 3193855"/>
                <a:gd name="connsiteX7-75" fmla="*/ 109852 w 679497"/>
                <a:gd name="connsiteY7-76" fmla="*/ 293094 h 3193855"/>
                <a:gd name="connsiteX8-77" fmla="*/ 302279 w 679497"/>
                <a:gd name="connsiteY8-78" fmla="*/ 514 h 3193855"/>
                <a:gd name="connsiteX9-79" fmla="*/ 352203 w 679497"/>
                <a:gd name="connsiteY9-80" fmla="*/ 1502102 h 3193855"/>
                <a:gd name="connsiteX0-81" fmla="*/ 0 w 679497"/>
                <a:gd name="connsiteY0-82" fmla="*/ 963754 h 3193874"/>
                <a:gd name="connsiteX1-83" fmla="*/ 150471 w 679497"/>
                <a:gd name="connsiteY1-84" fmla="*/ 3193874 h 3193874"/>
                <a:gd name="connsiteX2-85" fmla="*/ 459557 w 679497"/>
                <a:gd name="connsiteY2-86" fmla="*/ 3193874 h 3193874"/>
                <a:gd name="connsiteX3-87" fmla="*/ 459557 w 679497"/>
                <a:gd name="connsiteY3-88" fmla="*/ 3193873 h 3193874"/>
                <a:gd name="connsiteX4-89" fmla="*/ 529026 w 679497"/>
                <a:gd name="connsiteY4-90" fmla="*/ 3193873 h 3193874"/>
                <a:gd name="connsiteX5-91" fmla="*/ 679497 w 679497"/>
                <a:gd name="connsiteY5-92" fmla="*/ 372249 h 3193874"/>
                <a:gd name="connsiteX6-93" fmla="*/ 456206 w 679497"/>
                <a:gd name="connsiteY6-94" fmla="*/ 895287 h 3193874"/>
                <a:gd name="connsiteX7-95" fmla="*/ 109852 w 679497"/>
                <a:gd name="connsiteY7-96" fmla="*/ 293113 h 3193874"/>
                <a:gd name="connsiteX8-97" fmla="*/ 302279 w 679497"/>
                <a:gd name="connsiteY8-98" fmla="*/ 533 h 3193874"/>
                <a:gd name="connsiteX9-99" fmla="*/ 244667 w 679497"/>
                <a:gd name="connsiteY9-100" fmla="*/ 1448353 h 3193874"/>
                <a:gd name="connsiteX0-101" fmla="*/ 0 w 679497"/>
                <a:gd name="connsiteY0-102" fmla="*/ 760368 h 2990488"/>
                <a:gd name="connsiteX1-103" fmla="*/ 150471 w 679497"/>
                <a:gd name="connsiteY1-104" fmla="*/ 2990488 h 2990488"/>
                <a:gd name="connsiteX2-105" fmla="*/ 459557 w 679497"/>
                <a:gd name="connsiteY2-106" fmla="*/ 2990488 h 2990488"/>
                <a:gd name="connsiteX3-107" fmla="*/ 459557 w 679497"/>
                <a:gd name="connsiteY3-108" fmla="*/ 2990487 h 2990488"/>
                <a:gd name="connsiteX4-109" fmla="*/ 529026 w 679497"/>
                <a:gd name="connsiteY4-110" fmla="*/ 2990487 h 2990488"/>
                <a:gd name="connsiteX5-111" fmla="*/ 679497 w 679497"/>
                <a:gd name="connsiteY5-112" fmla="*/ 168863 h 2990488"/>
                <a:gd name="connsiteX6-113" fmla="*/ 456206 w 679497"/>
                <a:gd name="connsiteY6-114" fmla="*/ 691901 h 2990488"/>
                <a:gd name="connsiteX7-115" fmla="*/ 109852 w 679497"/>
                <a:gd name="connsiteY7-116" fmla="*/ 89727 h 2990488"/>
                <a:gd name="connsiteX8-117" fmla="*/ 201464 w 679497"/>
                <a:gd name="connsiteY8-118" fmla="*/ 576785 h 2990488"/>
                <a:gd name="connsiteX9-119" fmla="*/ 244667 w 679497"/>
                <a:gd name="connsiteY9-120" fmla="*/ 1244967 h 2990488"/>
                <a:gd name="connsiteX0-121" fmla="*/ 0 w 679497"/>
                <a:gd name="connsiteY0-122" fmla="*/ 907190 h 3137310"/>
                <a:gd name="connsiteX1-123" fmla="*/ 150471 w 679497"/>
                <a:gd name="connsiteY1-124" fmla="*/ 3137310 h 3137310"/>
                <a:gd name="connsiteX2-125" fmla="*/ 459557 w 679497"/>
                <a:gd name="connsiteY2-126" fmla="*/ 3137310 h 3137310"/>
                <a:gd name="connsiteX3-127" fmla="*/ 459557 w 679497"/>
                <a:gd name="connsiteY3-128" fmla="*/ 3137309 h 3137310"/>
                <a:gd name="connsiteX4-129" fmla="*/ 529026 w 679497"/>
                <a:gd name="connsiteY4-130" fmla="*/ 3137309 h 3137310"/>
                <a:gd name="connsiteX5-131" fmla="*/ 679497 w 679497"/>
                <a:gd name="connsiteY5-132" fmla="*/ 315685 h 3137310"/>
                <a:gd name="connsiteX6-133" fmla="*/ 456206 w 679497"/>
                <a:gd name="connsiteY6-134" fmla="*/ 838723 h 3137310"/>
                <a:gd name="connsiteX7-135" fmla="*/ 210667 w 679497"/>
                <a:gd name="connsiteY7-136" fmla="*/ 81966 h 3137310"/>
                <a:gd name="connsiteX8-137" fmla="*/ 201464 w 679497"/>
                <a:gd name="connsiteY8-138" fmla="*/ 723607 h 3137310"/>
                <a:gd name="connsiteX9-139" fmla="*/ 244667 w 679497"/>
                <a:gd name="connsiteY9-140" fmla="*/ 1391789 h 3137310"/>
                <a:gd name="connsiteX0-141" fmla="*/ 0 w 679497"/>
                <a:gd name="connsiteY0-142" fmla="*/ 907190 h 3137310"/>
                <a:gd name="connsiteX1-143" fmla="*/ 150471 w 679497"/>
                <a:gd name="connsiteY1-144" fmla="*/ 3137310 h 3137310"/>
                <a:gd name="connsiteX2-145" fmla="*/ 459557 w 679497"/>
                <a:gd name="connsiteY2-146" fmla="*/ 3137310 h 3137310"/>
                <a:gd name="connsiteX3-147" fmla="*/ 459557 w 679497"/>
                <a:gd name="connsiteY3-148" fmla="*/ 3137309 h 3137310"/>
                <a:gd name="connsiteX4-149" fmla="*/ 529026 w 679497"/>
                <a:gd name="connsiteY4-150" fmla="*/ 3137309 h 3137310"/>
                <a:gd name="connsiteX5-151" fmla="*/ 679497 w 679497"/>
                <a:gd name="connsiteY5-152" fmla="*/ 315685 h 3137310"/>
                <a:gd name="connsiteX6-153" fmla="*/ 402438 w 679497"/>
                <a:gd name="connsiteY6-154" fmla="*/ 1020190 h 3137310"/>
                <a:gd name="connsiteX7-155" fmla="*/ 210667 w 679497"/>
                <a:gd name="connsiteY7-156" fmla="*/ 81966 h 3137310"/>
                <a:gd name="connsiteX8-157" fmla="*/ 201464 w 679497"/>
                <a:gd name="connsiteY8-158" fmla="*/ 723607 h 3137310"/>
                <a:gd name="connsiteX9-159" fmla="*/ 244667 w 679497"/>
                <a:gd name="connsiteY9-160" fmla="*/ 1391789 h 3137310"/>
                <a:gd name="connsiteX0-161" fmla="*/ 0 w 712779"/>
                <a:gd name="connsiteY0-162" fmla="*/ 907190 h 3137310"/>
                <a:gd name="connsiteX1-163" fmla="*/ 150471 w 712779"/>
                <a:gd name="connsiteY1-164" fmla="*/ 3137310 h 3137310"/>
                <a:gd name="connsiteX2-165" fmla="*/ 459557 w 712779"/>
                <a:gd name="connsiteY2-166" fmla="*/ 3137310 h 3137310"/>
                <a:gd name="connsiteX3-167" fmla="*/ 459557 w 712779"/>
                <a:gd name="connsiteY3-168" fmla="*/ 3137309 h 3137310"/>
                <a:gd name="connsiteX4-169" fmla="*/ 529026 w 712779"/>
                <a:gd name="connsiteY4-170" fmla="*/ 3137309 h 3137310"/>
                <a:gd name="connsiteX5-171" fmla="*/ 679497 w 712779"/>
                <a:gd name="connsiteY5-172" fmla="*/ 315685 h 3137310"/>
                <a:gd name="connsiteX6-173" fmla="*/ 402438 w 712779"/>
                <a:gd name="connsiteY6-174" fmla="*/ 1020190 h 3137310"/>
                <a:gd name="connsiteX7-175" fmla="*/ 210667 w 712779"/>
                <a:gd name="connsiteY7-176" fmla="*/ 81966 h 3137310"/>
                <a:gd name="connsiteX8-177" fmla="*/ 201464 w 712779"/>
                <a:gd name="connsiteY8-178" fmla="*/ 723607 h 3137310"/>
                <a:gd name="connsiteX9-179" fmla="*/ 244667 w 712779"/>
                <a:gd name="connsiteY9-180" fmla="*/ 1391789 h 3137310"/>
                <a:gd name="connsiteX0-181" fmla="*/ 0 w 712779"/>
                <a:gd name="connsiteY0-182" fmla="*/ 919275 h 3149395"/>
                <a:gd name="connsiteX1-183" fmla="*/ 150471 w 712779"/>
                <a:gd name="connsiteY1-184" fmla="*/ 3149395 h 3149395"/>
                <a:gd name="connsiteX2-185" fmla="*/ 459557 w 712779"/>
                <a:gd name="connsiteY2-186" fmla="*/ 3149395 h 3149395"/>
                <a:gd name="connsiteX3-187" fmla="*/ 459557 w 712779"/>
                <a:gd name="connsiteY3-188" fmla="*/ 3149394 h 3149395"/>
                <a:gd name="connsiteX4-189" fmla="*/ 529026 w 712779"/>
                <a:gd name="connsiteY4-190" fmla="*/ 3149394 h 3149395"/>
                <a:gd name="connsiteX5-191" fmla="*/ 679497 w 712779"/>
                <a:gd name="connsiteY5-192" fmla="*/ 327770 h 3149395"/>
                <a:gd name="connsiteX6-193" fmla="*/ 402438 w 712779"/>
                <a:gd name="connsiteY6-194" fmla="*/ 1032275 h 3149395"/>
                <a:gd name="connsiteX7-195" fmla="*/ 210667 w 712779"/>
                <a:gd name="connsiteY7-196" fmla="*/ 94051 h 3149395"/>
                <a:gd name="connsiteX8-197" fmla="*/ 201464 w 712779"/>
                <a:gd name="connsiteY8-198" fmla="*/ 735692 h 3149395"/>
                <a:gd name="connsiteX9-199" fmla="*/ 244667 w 712779"/>
                <a:gd name="connsiteY9-200" fmla="*/ 1403874 h 3149395"/>
                <a:gd name="connsiteX0-201" fmla="*/ 0 w 712779"/>
                <a:gd name="connsiteY0-202" fmla="*/ 919275 h 3149395"/>
                <a:gd name="connsiteX1-203" fmla="*/ 150471 w 712779"/>
                <a:gd name="connsiteY1-204" fmla="*/ 3149395 h 3149395"/>
                <a:gd name="connsiteX2-205" fmla="*/ 459557 w 712779"/>
                <a:gd name="connsiteY2-206" fmla="*/ 3149395 h 3149395"/>
                <a:gd name="connsiteX3-207" fmla="*/ 459557 w 712779"/>
                <a:gd name="connsiteY3-208" fmla="*/ 3149394 h 3149395"/>
                <a:gd name="connsiteX4-209" fmla="*/ 529026 w 712779"/>
                <a:gd name="connsiteY4-210" fmla="*/ 3149394 h 3149395"/>
                <a:gd name="connsiteX5-211" fmla="*/ 679497 w 712779"/>
                <a:gd name="connsiteY5-212" fmla="*/ 327770 h 3149395"/>
                <a:gd name="connsiteX6-213" fmla="*/ 402438 w 712779"/>
                <a:gd name="connsiteY6-214" fmla="*/ 1032275 h 3149395"/>
                <a:gd name="connsiteX7-215" fmla="*/ 210667 w 712779"/>
                <a:gd name="connsiteY7-216" fmla="*/ 94051 h 3149395"/>
                <a:gd name="connsiteX8-217" fmla="*/ 201464 w 712779"/>
                <a:gd name="connsiteY8-218" fmla="*/ 735692 h 3149395"/>
                <a:gd name="connsiteX9-219" fmla="*/ 244667 w 712779"/>
                <a:gd name="connsiteY9-220" fmla="*/ 1403874 h 3149395"/>
                <a:gd name="connsiteX0-221" fmla="*/ 0 w 712779"/>
                <a:gd name="connsiteY0-222" fmla="*/ 982939 h 3213059"/>
                <a:gd name="connsiteX1-223" fmla="*/ 150471 w 712779"/>
                <a:gd name="connsiteY1-224" fmla="*/ 3213059 h 3213059"/>
                <a:gd name="connsiteX2-225" fmla="*/ 459557 w 712779"/>
                <a:gd name="connsiteY2-226" fmla="*/ 3213059 h 3213059"/>
                <a:gd name="connsiteX3-227" fmla="*/ 459557 w 712779"/>
                <a:gd name="connsiteY3-228" fmla="*/ 3213058 h 3213059"/>
                <a:gd name="connsiteX4-229" fmla="*/ 529026 w 712779"/>
                <a:gd name="connsiteY4-230" fmla="*/ 3213058 h 3213059"/>
                <a:gd name="connsiteX5-231" fmla="*/ 679497 w 712779"/>
                <a:gd name="connsiteY5-232" fmla="*/ 391434 h 3213059"/>
                <a:gd name="connsiteX6-233" fmla="*/ 402438 w 712779"/>
                <a:gd name="connsiteY6-234" fmla="*/ 1095939 h 3213059"/>
                <a:gd name="connsiteX7-235" fmla="*/ 210667 w 712779"/>
                <a:gd name="connsiteY7-236" fmla="*/ 157715 h 3213059"/>
                <a:gd name="connsiteX8-237" fmla="*/ 201464 w 712779"/>
                <a:gd name="connsiteY8-238" fmla="*/ 799356 h 3213059"/>
                <a:gd name="connsiteX9-239" fmla="*/ 244667 w 712779"/>
                <a:gd name="connsiteY9-240" fmla="*/ 1467538 h 3213059"/>
                <a:gd name="connsiteX0-241" fmla="*/ 0 w 712779"/>
                <a:gd name="connsiteY0-242" fmla="*/ 982940 h 3213060"/>
                <a:gd name="connsiteX1-243" fmla="*/ 150471 w 712779"/>
                <a:gd name="connsiteY1-244" fmla="*/ 3213060 h 3213060"/>
                <a:gd name="connsiteX2-245" fmla="*/ 459557 w 712779"/>
                <a:gd name="connsiteY2-246" fmla="*/ 3213060 h 3213060"/>
                <a:gd name="connsiteX3-247" fmla="*/ 459557 w 712779"/>
                <a:gd name="connsiteY3-248" fmla="*/ 3213059 h 3213060"/>
                <a:gd name="connsiteX4-249" fmla="*/ 529026 w 712779"/>
                <a:gd name="connsiteY4-250" fmla="*/ 3213059 h 3213060"/>
                <a:gd name="connsiteX5-251" fmla="*/ 679497 w 712779"/>
                <a:gd name="connsiteY5-252" fmla="*/ 391435 h 3213060"/>
                <a:gd name="connsiteX6-253" fmla="*/ 402438 w 712779"/>
                <a:gd name="connsiteY6-254" fmla="*/ 1095940 h 3213060"/>
                <a:gd name="connsiteX7-255" fmla="*/ 210667 w 712779"/>
                <a:gd name="connsiteY7-256" fmla="*/ 157716 h 3213060"/>
                <a:gd name="connsiteX8-257" fmla="*/ 201464 w 712779"/>
                <a:gd name="connsiteY8-258" fmla="*/ 799357 h 3213060"/>
                <a:gd name="connsiteX9-259" fmla="*/ 244667 w 712779"/>
                <a:gd name="connsiteY9-260" fmla="*/ 1467539 h 3213060"/>
                <a:gd name="connsiteX0-261" fmla="*/ 0 w 712779"/>
                <a:gd name="connsiteY0-262" fmla="*/ 970481 h 3200601"/>
                <a:gd name="connsiteX1-263" fmla="*/ 150471 w 712779"/>
                <a:gd name="connsiteY1-264" fmla="*/ 3200601 h 3200601"/>
                <a:gd name="connsiteX2-265" fmla="*/ 459557 w 712779"/>
                <a:gd name="connsiteY2-266" fmla="*/ 3200601 h 3200601"/>
                <a:gd name="connsiteX3-267" fmla="*/ 459557 w 712779"/>
                <a:gd name="connsiteY3-268" fmla="*/ 3200600 h 3200601"/>
                <a:gd name="connsiteX4-269" fmla="*/ 529026 w 712779"/>
                <a:gd name="connsiteY4-270" fmla="*/ 3200600 h 3200601"/>
                <a:gd name="connsiteX5-271" fmla="*/ 679497 w 712779"/>
                <a:gd name="connsiteY5-272" fmla="*/ 378976 h 3200601"/>
                <a:gd name="connsiteX6-273" fmla="*/ 402438 w 712779"/>
                <a:gd name="connsiteY6-274" fmla="*/ 1083481 h 3200601"/>
                <a:gd name="connsiteX7-275" fmla="*/ 177062 w 712779"/>
                <a:gd name="connsiteY7-276" fmla="*/ 158699 h 3200601"/>
                <a:gd name="connsiteX8-277" fmla="*/ 201464 w 712779"/>
                <a:gd name="connsiteY8-278" fmla="*/ 786898 h 3200601"/>
                <a:gd name="connsiteX9-279" fmla="*/ 244667 w 712779"/>
                <a:gd name="connsiteY9-280" fmla="*/ 1455080 h 3200601"/>
                <a:gd name="connsiteX0-281" fmla="*/ 0 w 712779"/>
                <a:gd name="connsiteY0-282" fmla="*/ 970481 h 3200601"/>
                <a:gd name="connsiteX1-283" fmla="*/ 150471 w 712779"/>
                <a:gd name="connsiteY1-284" fmla="*/ 3200601 h 3200601"/>
                <a:gd name="connsiteX2-285" fmla="*/ 459557 w 712779"/>
                <a:gd name="connsiteY2-286" fmla="*/ 3200601 h 3200601"/>
                <a:gd name="connsiteX3-287" fmla="*/ 459557 w 712779"/>
                <a:gd name="connsiteY3-288" fmla="*/ 3200600 h 3200601"/>
                <a:gd name="connsiteX4-289" fmla="*/ 529026 w 712779"/>
                <a:gd name="connsiteY4-290" fmla="*/ 3200600 h 3200601"/>
                <a:gd name="connsiteX5-291" fmla="*/ 679497 w 712779"/>
                <a:gd name="connsiteY5-292" fmla="*/ 378976 h 3200601"/>
                <a:gd name="connsiteX6-293" fmla="*/ 402438 w 712779"/>
                <a:gd name="connsiteY6-294" fmla="*/ 1083481 h 3200601"/>
                <a:gd name="connsiteX7-295" fmla="*/ 177062 w 712779"/>
                <a:gd name="connsiteY7-296" fmla="*/ 158699 h 3200601"/>
                <a:gd name="connsiteX8-297" fmla="*/ 201464 w 712779"/>
                <a:gd name="connsiteY8-298" fmla="*/ 786898 h 3200601"/>
                <a:gd name="connsiteX9-299" fmla="*/ 244667 w 712779"/>
                <a:gd name="connsiteY9-300" fmla="*/ 1455080 h 3200601"/>
                <a:gd name="connsiteX0-301" fmla="*/ 0 w 712779"/>
                <a:gd name="connsiteY0-302" fmla="*/ 977494 h 3207614"/>
                <a:gd name="connsiteX1-303" fmla="*/ 150471 w 712779"/>
                <a:gd name="connsiteY1-304" fmla="*/ 3207614 h 3207614"/>
                <a:gd name="connsiteX2-305" fmla="*/ 459557 w 712779"/>
                <a:gd name="connsiteY2-306" fmla="*/ 3207614 h 3207614"/>
                <a:gd name="connsiteX3-307" fmla="*/ 459557 w 712779"/>
                <a:gd name="connsiteY3-308" fmla="*/ 3207613 h 3207614"/>
                <a:gd name="connsiteX4-309" fmla="*/ 529026 w 712779"/>
                <a:gd name="connsiteY4-310" fmla="*/ 3207613 h 3207614"/>
                <a:gd name="connsiteX5-311" fmla="*/ 679497 w 712779"/>
                <a:gd name="connsiteY5-312" fmla="*/ 385989 h 3207614"/>
                <a:gd name="connsiteX6-313" fmla="*/ 402438 w 712779"/>
                <a:gd name="connsiteY6-314" fmla="*/ 1090494 h 3207614"/>
                <a:gd name="connsiteX7-315" fmla="*/ 177062 w 712779"/>
                <a:gd name="connsiteY7-316" fmla="*/ 165712 h 3207614"/>
                <a:gd name="connsiteX8-317" fmla="*/ 201464 w 712779"/>
                <a:gd name="connsiteY8-318" fmla="*/ 793911 h 3207614"/>
                <a:gd name="connsiteX9-319" fmla="*/ 244667 w 712779"/>
                <a:gd name="connsiteY9-320" fmla="*/ 1462093 h 320761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712779" h="3207614">
                  <a:moveTo>
                    <a:pt x="0" y="977494"/>
                  </a:moveTo>
                  <a:cubicBezTo>
                    <a:pt x="285509" y="2031908"/>
                    <a:pt x="154329" y="2436797"/>
                    <a:pt x="150471" y="3207614"/>
                  </a:cubicBezTo>
                  <a:lnTo>
                    <a:pt x="459557" y="3207614"/>
                  </a:lnTo>
                  <a:lnTo>
                    <a:pt x="459557" y="3207613"/>
                  </a:lnTo>
                  <a:lnTo>
                    <a:pt x="529026" y="3207613"/>
                  </a:lnTo>
                  <a:cubicBezTo>
                    <a:pt x="525168" y="2232349"/>
                    <a:pt x="393988" y="1720069"/>
                    <a:pt x="679497" y="385989"/>
                  </a:cubicBezTo>
                  <a:cubicBezTo>
                    <a:pt x="821943" y="-3830"/>
                    <a:pt x="464894" y="930057"/>
                    <a:pt x="402438" y="1090494"/>
                  </a:cubicBezTo>
                  <a:cubicBezTo>
                    <a:pt x="339982" y="1250931"/>
                    <a:pt x="185914" y="-160113"/>
                    <a:pt x="177062" y="165712"/>
                  </a:cubicBezTo>
                  <a:cubicBezTo>
                    <a:pt x="149351" y="-534468"/>
                    <a:pt x="202291" y="1238690"/>
                    <a:pt x="201464" y="793911"/>
                  </a:cubicBezTo>
                  <a:cubicBezTo>
                    <a:pt x="184500" y="761240"/>
                    <a:pt x="244667" y="1462093"/>
                    <a:pt x="244667" y="1462093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: 形状 28"/>
            <p:cNvSpPr/>
            <p:nvPr/>
          </p:nvSpPr>
          <p:spPr>
            <a:xfrm flipH="1">
              <a:off x="1721232" y="4410172"/>
              <a:ext cx="538746" cy="2424439"/>
            </a:xfrm>
            <a:custGeom>
              <a:avLst/>
              <a:gdLst>
                <a:gd name="connsiteX0" fmla="*/ 679497 w 679497"/>
                <a:gd name="connsiteY0" fmla="*/ 0 h 2821625"/>
                <a:gd name="connsiteX1" fmla="*/ 304761 w 679497"/>
                <a:gd name="connsiteY1" fmla="*/ 962621 h 2821625"/>
                <a:gd name="connsiteX2" fmla="*/ 282116 w 679497"/>
                <a:gd name="connsiteY2" fmla="*/ 1106906 h 2821625"/>
                <a:gd name="connsiteX3" fmla="*/ 231225 w 679497"/>
                <a:gd name="connsiteY3" fmla="*/ 1008894 h 2821625"/>
                <a:gd name="connsiteX4" fmla="*/ 0 w 679497"/>
                <a:gd name="connsiteY4" fmla="*/ 591505 h 2821625"/>
                <a:gd name="connsiteX5" fmla="*/ 150471 w 679497"/>
                <a:gd name="connsiteY5" fmla="*/ 2821625 h 2821625"/>
                <a:gd name="connsiteX6" fmla="*/ 459557 w 679497"/>
                <a:gd name="connsiteY6" fmla="*/ 2821625 h 2821625"/>
                <a:gd name="connsiteX7" fmla="*/ 459557 w 679497"/>
                <a:gd name="connsiteY7" fmla="*/ 2821624 h 2821625"/>
                <a:gd name="connsiteX8" fmla="*/ 529026 w 679497"/>
                <a:gd name="connsiteY8" fmla="*/ 2821624 h 2821625"/>
                <a:gd name="connsiteX9" fmla="*/ 679497 w 679497"/>
                <a:gd name="connsiteY9" fmla="*/ 0 h 2821625"/>
                <a:gd name="connsiteX0-1" fmla="*/ 679497 w 679497"/>
                <a:gd name="connsiteY0-2" fmla="*/ 108114 h 2929739"/>
                <a:gd name="connsiteX1-3" fmla="*/ 456206 w 679497"/>
                <a:gd name="connsiteY1-4" fmla="*/ 631152 h 2929739"/>
                <a:gd name="connsiteX2-5" fmla="*/ 304761 w 679497"/>
                <a:gd name="connsiteY2-6" fmla="*/ 1070735 h 2929739"/>
                <a:gd name="connsiteX3-7" fmla="*/ 282116 w 679497"/>
                <a:gd name="connsiteY3-8" fmla="*/ 1215020 h 2929739"/>
                <a:gd name="connsiteX4-9" fmla="*/ 231225 w 679497"/>
                <a:gd name="connsiteY4-10" fmla="*/ 1117008 h 2929739"/>
                <a:gd name="connsiteX5-11" fmla="*/ 0 w 679497"/>
                <a:gd name="connsiteY5-12" fmla="*/ 699619 h 2929739"/>
                <a:gd name="connsiteX6-13" fmla="*/ 150471 w 679497"/>
                <a:gd name="connsiteY6-14" fmla="*/ 2929739 h 2929739"/>
                <a:gd name="connsiteX7-15" fmla="*/ 459557 w 679497"/>
                <a:gd name="connsiteY7-16" fmla="*/ 2929739 h 2929739"/>
                <a:gd name="connsiteX8-17" fmla="*/ 459557 w 679497"/>
                <a:gd name="connsiteY8-18" fmla="*/ 2929738 h 2929739"/>
                <a:gd name="connsiteX9-19" fmla="*/ 529026 w 679497"/>
                <a:gd name="connsiteY9-20" fmla="*/ 2929738 h 2929739"/>
                <a:gd name="connsiteX10" fmla="*/ 679497 w 679497"/>
                <a:gd name="connsiteY10" fmla="*/ 108114 h 2929739"/>
                <a:gd name="connsiteX0-21" fmla="*/ 0 w 679497"/>
                <a:gd name="connsiteY0-22" fmla="*/ 699620 h 2929740"/>
                <a:gd name="connsiteX1-23" fmla="*/ 150471 w 679497"/>
                <a:gd name="connsiteY1-24" fmla="*/ 2929740 h 2929740"/>
                <a:gd name="connsiteX2-25" fmla="*/ 459557 w 679497"/>
                <a:gd name="connsiteY2-26" fmla="*/ 2929740 h 2929740"/>
                <a:gd name="connsiteX3-27" fmla="*/ 459557 w 679497"/>
                <a:gd name="connsiteY3-28" fmla="*/ 2929739 h 2929740"/>
                <a:gd name="connsiteX4-29" fmla="*/ 529026 w 679497"/>
                <a:gd name="connsiteY4-30" fmla="*/ 2929739 h 2929740"/>
                <a:gd name="connsiteX5-31" fmla="*/ 679497 w 679497"/>
                <a:gd name="connsiteY5-32" fmla="*/ 108115 h 2929740"/>
                <a:gd name="connsiteX6-33" fmla="*/ 456206 w 679497"/>
                <a:gd name="connsiteY6-34" fmla="*/ 631153 h 2929740"/>
                <a:gd name="connsiteX7-35" fmla="*/ 304761 w 679497"/>
                <a:gd name="connsiteY7-36" fmla="*/ 1070736 h 2929740"/>
                <a:gd name="connsiteX8-37" fmla="*/ 282116 w 679497"/>
                <a:gd name="connsiteY8-38" fmla="*/ 1215021 h 2929740"/>
                <a:gd name="connsiteX9-39" fmla="*/ 352203 w 679497"/>
                <a:gd name="connsiteY9-40" fmla="*/ 1237987 h 2929740"/>
                <a:gd name="connsiteX0-41" fmla="*/ 0 w 679497"/>
                <a:gd name="connsiteY0-42" fmla="*/ 963735 h 3193855"/>
                <a:gd name="connsiteX1-43" fmla="*/ 150471 w 679497"/>
                <a:gd name="connsiteY1-44" fmla="*/ 3193855 h 3193855"/>
                <a:gd name="connsiteX2-45" fmla="*/ 459557 w 679497"/>
                <a:gd name="connsiteY2-46" fmla="*/ 3193855 h 3193855"/>
                <a:gd name="connsiteX3-47" fmla="*/ 459557 w 679497"/>
                <a:gd name="connsiteY3-48" fmla="*/ 3193854 h 3193855"/>
                <a:gd name="connsiteX4-49" fmla="*/ 529026 w 679497"/>
                <a:gd name="connsiteY4-50" fmla="*/ 3193854 h 3193855"/>
                <a:gd name="connsiteX5-51" fmla="*/ 679497 w 679497"/>
                <a:gd name="connsiteY5-52" fmla="*/ 372230 h 3193855"/>
                <a:gd name="connsiteX6-53" fmla="*/ 456206 w 679497"/>
                <a:gd name="connsiteY6-54" fmla="*/ 895268 h 3193855"/>
                <a:gd name="connsiteX7-55" fmla="*/ 304761 w 679497"/>
                <a:gd name="connsiteY7-56" fmla="*/ 1334851 h 3193855"/>
                <a:gd name="connsiteX8-57" fmla="*/ 302279 w 679497"/>
                <a:gd name="connsiteY8-58" fmla="*/ 514 h 3193855"/>
                <a:gd name="connsiteX9-59" fmla="*/ 352203 w 679497"/>
                <a:gd name="connsiteY9-60" fmla="*/ 1502102 h 3193855"/>
                <a:gd name="connsiteX0-61" fmla="*/ 0 w 679497"/>
                <a:gd name="connsiteY0-62" fmla="*/ 963735 h 3193855"/>
                <a:gd name="connsiteX1-63" fmla="*/ 150471 w 679497"/>
                <a:gd name="connsiteY1-64" fmla="*/ 3193855 h 3193855"/>
                <a:gd name="connsiteX2-65" fmla="*/ 459557 w 679497"/>
                <a:gd name="connsiteY2-66" fmla="*/ 3193855 h 3193855"/>
                <a:gd name="connsiteX3-67" fmla="*/ 459557 w 679497"/>
                <a:gd name="connsiteY3-68" fmla="*/ 3193854 h 3193855"/>
                <a:gd name="connsiteX4-69" fmla="*/ 529026 w 679497"/>
                <a:gd name="connsiteY4-70" fmla="*/ 3193854 h 3193855"/>
                <a:gd name="connsiteX5-71" fmla="*/ 679497 w 679497"/>
                <a:gd name="connsiteY5-72" fmla="*/ 372230 h 3193855"/>
                <a:gd name="connsiteX6-73" fmla="*/ 456206 w 679497"/>
                <a:gd name="connsiteY6-74" fmla="*/ 895268 h 3193855"/>
                <a:gd name="connsiteX7-75" fmla="*/ 109852 w 679497"/>
                <a:gd name="connsiteY7-76" fmla="*/ 293094 h 3193855"/>
                <a:gd name="connsiteX8-77" fmla="*/ 302279 w 679497"/>
                <a:gd name="connsiteY8-78" fmla="*/ 514 h 3193855"/>
                <a:gd name="connsiteX9-79" fmla="*/ 352203 w 679497"/>
                <a:gd name="connsiteY9-80" fmla="*/ 1502102 h 3193855"/>
                <a:gd name="connsiteX0-81" fmla="*/ 0 w 679497"/>
                <a:gd name="connsiteY0-82" fmla="*/ 963754 h 3193874"/>
                <a:gd name="connsiteX1-83" fmla="*/ 150471 w 679497"/>
                <a:gd name="connsiteY1-84" fmla="*/ 3193874 h 3193874"/>
                <a:gd name="connsiteX2-85" fmla="*/ 459557 w 679497"/>
                <a:gd name="connsiteY2-86" fmla="*/ 3193874 h 3193874"/>
                <a:gd name="connsiteX3-87" fmla="*/ 459557 w 679497"/>
                <a:gd name="connsiteY3-88" fmla="*/ 3193873 h 3193874"/>
                <a:gd name="connsiteX4-89" fmla="*/ 529026 w 679497"/>
                <a:gd name="connsiteY4-90" fmla="*/ 3193873 h 3193874"/>
                <a:gd name="connsiteX5-91" fmla="*/ 679497 w 679497"/>
                <a:gd name="connsiteY5-92" fmla="*/ 372249 h 3193874"/>
                <a:gd name="connsiteX6-93" fmla="*/ 456206 w 679497"/>
                <a:gd name="connsiteY6-94" fmla="*/ 895287 h 3193874"/>
                <a:gd name="connsiteX7-95" fmla="*/ 109852 w 679497"/>
                <a:gd name="connsiteY7-96" fmla="*/ 293113 h 3193874"/>
                <a:gd name="connsiteX8-97" fmla="*/ 302279 w 679497"/>
                <a:gd name="connsiteY8-98" fmla="*/ 533 h 3193874"/>
                <a:gd name="connsiteX9-99" fmla="*/ 244667 w 679497"/>
                <a:gd name="connsiteY9-100" fmla="*/ 1448353 h 3193874"/>
                <a:gd name="connsiteX0-101" fmla="*/ 0 w 679497"/>
                <a:gd name="connsiteY0-102" fmla="*/ 760368 h 2990488"/>
                <a:gd name="connsiteX1-103" fmla="*/ 150471 w 679497"/>
                <a:gd name="connsiteY1-104" fmla="*/ 2990488 h 2990488"/>
                <a:gd name="connsiteX2-105" fmla="*/ 459557 w 679497"/>
                <a:gd name="connsiteY2-106" fmla="*/ 2990488 h 2990488"/>
                <a:gd name="connsiteX3-107" fmla="*/ 459557 w 679497"/>
                <a:gd name="connsiteY3-108" fmla="*/ 2990487 h 2990488"/>
                <a:gd name="connsiteX4-109" fmla="*/ 529026 w 679497"/>
                <a:gd name="connsiteY4-110" fmla="*/ 2990487 h 2990488"/>
                <a:gd name="connsiteX5-111" fmla="*/ 679497 w 679497"/>
                <a:gd name="connsiteY5-112" fmla="*/ 168863 h 2990488"/>
                <a:gd name="connsiteX6-113" fmla="*/ 456206 w 679497"/>
                <a:gd name="connsiteY6-114" fmla="*/ 691901 h 2990488"/>
                <a:gd name="connsiteX7-115" fmla="*/ 109852 w 679497"/>
                <a:gd name="connsiteY7-116" fmla="*/ 89727 h 2990488"/>
                <a:gd name="connsiteX8-117" fmla="*/ 201464 w 679497"/>
                <a:gd name="connsiteY8-118" fmla="*/ 576785 h 2990488"/>
                <a:gd name="connsiteX9-119" fmla="*/ 244667 w 679497"/>
                <a:gd name="connsiteY9-120" fmla="*/ 1244967 h 2990488"/>
                <a:gd name="connsiteX0-121" fmla="*/ 0 w 679497"/>
                <a:gd name="connsiteY0-122" fmla="*/ 907190 h 3137310"/>
                <a:gd name="connsiteX1-123" fmla="*/ 150471 w 679497"/>
                <a:gd name="connsiteY1-124" fmla="*/ 3137310 h 3137310"/>
                <a:gd name="connsiteX2-125" fmla="*/ 459557 w 679497"/>
                <a:gd name="connsiteY2-126" fmla="*/ 3137310 h 3137310"/>
                <a:gd name="connsiteX3-127" fmla="*/ 459557 w 679497"/>
                <a:gd name="connsiteY3-128" fmla="*/ 3137309 h 3137310"/>
                <a:gd name="connsiteX4-129" fmla="*/ 529026 w 679497"/>
                <a:gd name="connsiteY4-130" fmla="*/ 3137309 h 3137310"/>
                <a:gd name="connsiteX5-131" fmla="*/ 679497 w 679497"/>
                <a:gd name="connsiteY5-132" fmla="*/ 315685 h 3137310"/>
                <a:gd name="connsiteX6-133" fmla="*/ 456206 w 679497"/>
                <a:gd name="connsiteY6-134" fmla="*/ 838723 h 3137310"/>
                <a:gd name="connsiteX7-135" fmla="*/ 210667 w 679497"/>
                <a:gd name="connsiteY7-136" fmla="*/ 81966 h 3137310"/>
                <a:gd name="connsiteX8-137" fmla="*/ 201464 w 679497"/>
                <a:gd name="connsiteY8-138" fmla="*/ 723607 h 3137310"/>
                <a:gd name="connsiteX9-139" fmla="*/ 244667 w 679497"/>
                <a:gd name="connsiteY9-140" fmla="*/ 1391789 h 3137310"/>
                <a:gd name="connsiteX0-141" fmla="*/ 0 w 679497"/>
                <a:gd name="connsiteY0-142" fmla="*/ 907190 h 3137310"/>
                <a:gd name="connsiteX1-143" fmla="*/ 150471 w 679497"/>
                <a:gd name="connsiteY1-144" fmla="*/ 3137310 h 3137310"/>
                <a:gd name="connsiteX2-145" fmla="*/ 459557 w 679497"/>
                <a:gd name="connsiteY2-146" fmla="*/ 3137310 h 3137310"/>
                <a:gd name="connsiteX3-147" fmla="*/ 459557 w 679497"/>
                <a:gd name="connsiteY3-148" fmla="*/ 3137309 h 3137310"/>
                <a:gd name="connsiteX4-149" fmla="*/ 529026 w 679497"/>
                <a:gd name="connsiteY4-150" fmla="*/ 3137309 h 3137310"/>
                <a:gd name="connsiteX5-151" fmla="*/ 679497 w 679497"/>
                <a:gd name="connsiteY5-152" fmla="*/ 315685 h 3137310"/>
                <a:gd name="connsiteX6-153" fmla="*/ 402438 w 679497"/>
                <a:gd name="connsiteY6-154" fmla="*/ 1020190 h 3137310"/>
                <a:gd name="connsiteX7-155" fmla="*/ 210667 w 679497"/>
                <a:gd name="connsiteY7-156" fmla="*/ 81966 h 3137310"/>
                <a:gd name="connsiteX8-157" fmla="*/ 201464 w 679497"/>
                <a:gd name="connsiteY8-158" fmla="*/ 723607 h 3137310"/>
                <a:gd name="connsiteX9-159" fmla="*/ 244667 w 679497"/>
                <a:gd name="connsiteY9-160" fmla="*/ 1391789 h 3137310"/>
                <a:gd name="connsiteX0-161" fmla="*/ 0 w 712779"/>
                <a:gd name="connsiteY0-162" fmla="*/ 907190 h 3137310"/>
                <a:gd name="connsiteX1-163" fmla="*/ 150471 w 712779"/>
                <a:gd name="connsiteY1-164" fmla="*/ 3137310 h 3137310"/>
                <a:gd name="connsiteX2-165" fmla="*/ 459557 w 712779"/>
                <a:gd name="connsiteY2-166" fmla="*/ 3137310 h 3137310"/>
                <a:gd name="connsiteX3-167" fmla="*/ 459557 w 712779"/>
                <a:gd name="connsiteY3-168" fmla="*/ 3137309 h 3137310"/>
                <a:gd name="connsiteX4-169" fmla="*/ 529026 w 712779"/>
                <a:gd name="connsiteY4-170" fmla="*/ 3137309 h 3137310"/>
                <a:gd name="connsiteX5-171" fmla="*/ 679497 w 712779"/>
                <a:gd name="connsiteY5-172" fmla="*/ 315685 h 3137310"/>
                <a:gd name="connsiteX6-173" fmla="*/ 402438 w 712779"/>
                <a:gd name="connsiteY6-174" fmla="*/ 1020190 h 3137310"/>
                <a:gd name="connsiteX7-175" fmla="*/ 210667 w 712779"/>
                <a:gd name="connsiteY7-176" fmla="*/ 81966 h 3137310"/>
                <a:gd name="connsiteX8-177" fmla="*/ 201464 w 712779"/>
                <a:gd name="connsiteY8-178" fmla="*/ 723607 h 3137310"/>
                <a:gd name="connsiteX9-179" fmla="*/ 244667 w 712779"/>
                <a:gd name="connsiteY9-180" fmla="*/ 1391789 h 3137310"/>
                <a:gd name="connsiteX0-181" fmla="*/ 0 w 712779"/>
                <a:gd name="connsiteY0-182" fmla="*/ 919275 h 3149395"/>
                <a:gd name="connsiteX1-183" fmla="*/ 150471 w 712779"/>
                <a:gd name="connsiteY1-184" fmla="*/ 3149395 h 3149395"/>
                <a:gd name="connsiteX2-185" fmla="*/ 459557 w 712779"/>
                <a:gd name="connsiteY2-186" fmla="*/ 3149395 h 3149395"/>
                <a:gd name="connsiteX3-187" fmla="*/ 459557 w 712779"/>
                <a:gd name="connsiteY3-188" fmla="*/ 3149394 h 3149395"/>
                <a:gd name="connsiteX4-189" fmla="*/ 529026 w 712779"/>
                <a:gd name="connsiteY4-190" fmla="*/ 3149394 h 3149395"/>
                <a:gd name="connsiteX5-191" fmla="*/ 679497 w 712779"/>
                <a:gd name="connsiteY5-192" fmla="*/ 327770 h 3149395"/>
                <a:gd name="connsiteX6-193" fmla="*/ 402438 w 712779"/>
                <a:gd name="connsiteY6-194" fmla="*/ 1032275 h 3149395"/>
                <a:gd name="connsiteX7-195" fmla="*/ 210667 w 712779"/>
                <a:gd name="connsiteY7-196" fmla="*/ 94051 h 3149395"/>
                <a:gd name="connsiteX8-197" fmla="*/ 201464 w 712779"/>
                <a:gd name="connsiteY8-198" fmla="*/ 735692 h 3149395"/>
                <a:gd name="connsiteX9-199" fmla="*/ 244667 w 712779"/>
                <a:gd name="connsiteY9-200" fmla="*/ 1403874 h 3149395"/>
                <a:gd name="connsiteX0-201" fmla="*/ 0 w 712779"/>
                <a:gd name="connsiteY0-202" fmla="*/ 919275 h 3149395"/>
                <a:gd name="connsiteX1-203" fmla="*/ 150471 w 712779"/>
                <a:gd name="connsiteY1-204" fmla="*/ 3149395 h 3149395"/>
                <a:gd name="connsiteX2-205" fmla="*/ 459557 w 712779"/>
                <a:gd name="connsiteY2-206" fmla="*/ 3149395 h 3149395"/>
                <a:gd name="connsiteX3-207" fmla="*/ 459557 w 712779"/>
                <a:gd name="connsiteY3-208" fmla="*/ 3149394 h 3149395"/>
                <a:gd name="connsiteX4-209" fmla="*/ 529026 w 712779"/>
                <a:gd name="connsiteY4-210" fmla="*/ 3149394 h 3149395"/>
                <a:gd name="connsiteX5-211" fmla="*/ 679497 w 712779"/>
                <a:gd name="connsiteY5-212" fmla="*/ 327770 h 3149395"/>
                <a:gd name="connsiteX6-213" fmla="*/ 402438 w 712779"/>
                <a:gd name="connsiteY6-214" fmla="*/ 1032275 h 3149395"/>
                <a:gd name="connsiteX7-215" fmla="*/ 210667 w 712779"/>
                <a:gd name="connsiteY7-216" fmla="*/ 94051 h 3149395"/>
                <a:gd name="connsiteX8-217" fmla="*/ 201464 w 712779"/>
                <a:gd name="connsiteY8-218" fmla="*/ 735692 h 3149395"/>
                <a:gd name="connsiteX9-219" fmla="*/ 244667 w 712779"/>
                <a:gd name="connsiteY9-220" fmla="*/ 1403874 h 3149395"/>
                <a:gd name="connsiteX0-221" fmla="*/ 0 w 712779"/>
                <a:gd name="connsiteY0-222" fmla="*/ 982939 h 3213059"/>
                <a:gd name="connsiteX1-223" fmla="*/ 150471 w 712779"/>
                <a:gd name="connsiteY1-224" fmla="*/ 3213059 h 3213059"/>
                <a:gd name="connsiteX2-225" fmla="*/ 459557 w 712779"/>
                <a:gd name="connsiteY2-226" fmla="*/ 3213059 h 3213059"/>
                <a:gd name="connsiteX3-227" fmla="*/ 459557 w 712779"/>
                <a:gd name="connsiteY3-228" fmla="*/ 3213058 h 3213059"/>
                <a:gd name="connsiteX4-229" fmla="*/ 529026 w 712779"/>
                <a:gd name="connsiteY4-230" fmla="*/ 3213058 h 3213059"/>
                <a:gd name="connsiteX5-231" fmla="*/ 679497 w 712779"/>
                <a:gd name="connsiteY5-232" fmla="*/ 391434 h 3213059"/>
                <a:gd name="connsiteX6-233" fmla="*/ 402438 w 712779"/>
                <a:gd name="connsiteY6-234" fmla="*/ 1095939 h 3213059"/>
                <a:gd name="connsiteX7-235" fmla="*/ 210667 w 712779"/>
                <a:gd name="connsiteY7-236" fmla="*/ 157715 h 3213059"/>
                <a:gd name="connsiteX8-237" fmla="*/ 201464 w 712779"/>
                <a:gd name="connsiteY8-238" fmla="*/ 799356 h 3213059"/>
                <a:gd name="connsiteX9-239" fmla="*/ 244667 w 712779"/>
                <a:gd name="connsiteY9-240" fmla="*/ 1467538 h 3213059"/>
                <a:gd name="connsiteX0-241" fmla="*/ 0 w 712779"/>
                <a:gd name="connsiteY0-242" fmla="*/ 982940 h 3213060"/>
                <a:gd name="connsiteX1-243" fmla="*/ 150471 w 712779"/>
                <a:gd name="connsiteY1-244" fmla="*/ 3213060 h 3213060"/>
                <a:gd name="connsiteX2-245" fmla="*/ 459557 w 712779"/>
                <a:gd name="connsiteY2-246" fmla="*/ 3213060 h 3213060"/>
                <a:gd name="connsiteX3-247" fmla="*/ 459557 w 712779"/>
                <a:gd name="connsiteY3-248" fmla="*/ 3213059 h 3213060"/>
                <a:gd name="connsiteX4-249" fmla="*/ 529026 w 712779"/>
                <a:gd name="connsiteY4-250" fmla="*/ 3213059 h 3213060"/>
                <a:gd name="connsiteX5-251" fmla="*/ 679497 w 712779"/>
                <a:gd name="connsiteY5-252" fmla="*/ 391435 h 3213060"/>
                <a:gd name="connsiteX6-253" fmla="*/ 402438 w 712779"/>
                <a:gd name="connsiteY6-254" fmla="*/ 1095940 h 3213060"/>
                <a:gd name="connsiteX7-255" fmla="*/ 210667 w 712779"/>
                <a:gd name="connsiteY7-256" fmla="*/ 157716 h 3213060"/>
                <a:gd name="connsiteX8-257" fmla="*/ 201464 w 712779"/>
                <a:gd name="connsiteY8-258" fmla="*/ 799357 h 3213060"/>
                <a:gd name="connsiteX9-259" fmla="*/ 244667 w 712779"/>
                <a:gd name="connsiteY9-260" fmla="*/ 1467539 h 3213060"/>
                <a:gd name="connsiteX0-261" fmla="*/ 0 w 712779"/>
                <a:gd name="connsiteY0-262" fmla="*/ 970481 h 3200601"/>
                <a:gd name="connsiteX1-263" fmla="*/ 150471 w 712779"/>
                <a:gd name="connsiteY1-264" fmla="*/ 3200601 h 3200601"/>
                <a:gd name="connsiteX2-265" fmla="*/ 459557 w 712779"/>
                <a:gd name="connsiteY2-266" fmla="*/ 3200601 h 3200601"/>
                <a:gd name="connsiteX3-267" fmla="*/ 459557 w 712779"/>
                <a:gd name="connsiteY3-268" fmla="*/ 3200600 h 3200601"/>
                <a:gd name="connsiteX4-269" fmla="*/ 529026 w 712779"/>
                <a:gd name="connsiteY4-270" fmla="*/ 3200600 h 3200601"/>
                <a:gd name="connsiteX5-271" fmla="*/ 679497 w 712779"/>
                <a:gd name="connsiteY5-272" fmla="*/ 378976 h 3200601"/>
                <a:gd name="connsiteX6-273" fmla="*/ 402438 w 712779"/>
                <a:gd name="connsiteY6-274" fmla="*/ 1083481 h 3200601"/>
                <a:gd name="connsiteX7-275" fmla="*/ 177062 w 712779"/>
                <a:gd name="connsiteY7-276" fmla="*/ 158699 h 3200601"/>
                <a:gd name="connsiteX8-277" fmla="*/ 201464 w 712779"/>
                <a:gd name="connsiteY8-278" fmla="*/ 786898 h 3200601"/>
                <a:gd name="connsiteX9-279" fmla="*/ 244667 w 712779"/>
                <a:gd name="connsiteY9-280" fmla="*/ 1455080 h 3200601"/>
                <a:gd name="connsiteX0-281" fmla="*/ 0 w 712779"/>
                <a:gd name="connsiteY0-282" fmla="*/ 970481 h 3200601"/>
                <a:gd name="connsiteX1-283" fmla="*/ 150471 w 712779"/>
                <a:gd name="connsiteY1-284" fmla="*/ 3200601 h 3200601"/>
                <a:gd name="connsiteX2-285" fmla="*/ 459557 w 712779"/>
                <a:gd name="connsiteY2-286" fmla="*/ 3200601 h 3200601"/>
                <a:gd name="connsiteX3-287" fmla="*/ 459557 w 712779"/>
                <a:gd name="connsiteY3-288" fmla="*/ 3200600 h 3200601"/>
                <a:gd name="connsiteX4-289" fmla="*/ 529026 w 712779"/>
                <a:gd name="connsiteY4-290" fmla="*/ 3200600 h 3200601"/>
                <a:gd name="connsiteX5-291" fmla="*/ 679497 w 712779"/>
                <a:gd name="connsiteY5-292" fmla="*/ 378976 h 3200601"/>
                <a:gd name="connsiteX6-293" fmla="*/ 402438 w 712779"/>
                <a:gd name="connsiteY6-294" fmla="*/ 1083481 h 3200601"/>
                <a:gd name="connsiteX7-295" fmla="*/ 177062 w 712779"/>
                <a:gd name="connsiteY7-296" fmla="*/ 158699 h 3200601"/>
                <a:gd name="connsiteX8-297" fmla="*/ 201464 w 712779"/>
                <a:gd name="connsiteY8-298" fmla="*/ 786898 h 3200601"/>
                <a:gd name="connsiteX9-299" fmla="*/ 244667 w 712779"/>
                <a:gd name="connsiteY9-300" fmla="*/ 1455080 h 3200601"/>
                <a:gd name="connsiteX0-301" fmla="*/ 0 w 712779"/>
                <a:gd name="connsiteY0-302" fmla="*/ 977494 h 3207614"/>
                <a:gd name="connsiteX1-303" fmla="*/ 150471 w 712779"/>
                <a:gd name="connsiteY1-304" fmla="*/ 3207614 h 3207614"/>
                <a:gd name="connsiteX2-305" fmla="*/ 459557 w 712779"/>
                <a:gd name="connsiteY2-306" fmla="*/ 3207614 h 3207614"/>
                <a:gd name="connsiteX3-307" fmla="*/ 459557 w 712779"/>
                <a:gd name="connsiteY3-308" fmla="*/ 3207613 h 3207614"/>
                <a:gd name="connsiteX4-309" fmla="*/ 529026 w 712779"/>
                <a:gd name="connsiteY4-310" fmla="*/ 3207613 h 3207614"/>
                <a:gd name="connsiteX5-311" fmla="*/ 679497 w 712779"/>
                <a:gd name="connsiteY5-312" fmla="*/ 385989 h 3207614"/>
                <a:gd name="connsiteX6-313" fmla="*/ 402438 w 712779"/>
                <a:gd name="connsiteY6-314" fmla="*/ 1090494 h 3207614"/>
                <a:gd name="connsiteX7-315" fmla="*/ 177062 w 712779"/>
                <a:gd name="connsiteY7-316" fmla="*/ 165712 h 3207614"/>
                <a:gd name="connsiteX8-317" fmla="*/ 201464 w 712779"/>
                <a:gd name="connsiteY8-318" fmla="*/ 793911 h 3207614"/>
                <a:gd name="connsiteX9-319" fmla="*/ 244667 w 712779"/>
                <a:gd name="connsiteY9-320" fmla="*/ 1462093 h 320761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</a:cxnLst>
              <a:rect l="l" t="t" r="r" b="b"/>
              <a:pathLst>
                <a:path w="712779" h="3207614">
                  <a:moveTo>
                    <a:pt x="0" y="977494"/>
                  </a:moveTo>
                  <a:cubicBezTo>
                    <a:pt x="285509" y="2031908"/>
                    <a:pt x="154329" y="2436797"/>
                    <a:pt x="150471" y="3207614"/>
                  </a:cubicBezTo>
                  <a:lnTo>
                    <a:pt x="459557" y="3207614"/>
                  </a:lnTo>
                  <a:lnTo>
                    <a:pt x="459557" y="3207613"/>
                  </a:lnTo>
                  <a:lnTo>
                    <a:pt x="529026" y="3207613"/>
                  </a:lnTo>
                  <a:cubicBezTo>
                    <a:pt x="525168" y="2232349"/>
                    <a:pt x="393988" y="1720069"/>
                    <a:pt x="679497" y="385989"/>
                  </a:cubicBezTo>
                  <a:cubicBezTo>
                    <a:pt x="821943" y="-3830"/>
                    <a:pt x="464894" y="930057"/>
                    <a:pt x="402438" y="1090494"/>
                  </a:cubicBezTo>
                  <a:cubicBezTo>
                    <a:pt x="339982" y="1250931"/>
                    <a:pt x="185914" y="-160113"/>
                    <a:pt x="177062" y="165712"/>
                  </a:cubicBezTo>
                  <a:cubicBezTo>
                    <a:pt x="149351" y="-534468"/>
                    <a:pt x="202291" y="1238690"/>
                    <a:pt x="201464" y="793911"/>
                  </a:cubicBezTo>
                  <a:cubicBezTo>
                    <a:pt x="184500" y="761240"/>
                    <a:pt x="244667" y="1462093"/>
                    <a:pt x="244667" y="1462093"/>
                  </a:cubicBezTo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3426731" y="1439810"/>
            <a:ext cx="569776" cy="0"/>
          </a:xfrm>
          <a:prstGeom prst="line">
            <a:avLst/>
          </a:prstGeom>
          <a:ln w="19050">
            <a:solidFill>
              <a:srgbClr val="326C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8164715" y="1439810"/>
            <a:ext cx="569776" cy="0"/>
          </a:xfrm>
          <a:prstGeom prst="line">
            <a:avLst/>
          </a:prstGeom>
          <a:ln w="19050">
            <a:solidFill>
              <a:srgbClr val="326C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2753923" y="3722768"/>
            <a:ext cx="6684154" cy="2378454"/>
            <a:chOff x="2738318" y="3722768"/>
            <a:chExt cx="6684154" cy="2378454"/>
          </a:xfrm>
          <a:effectLst>
            <a:reflection blurRad="6350" stA="50000" endA="275" endPos="40000" dist="101600" dir="5400000" sy="-100000" algn="bl" rotWithShape="0"/>
          </a:effectLst>
        </p:grpSpPr>
        <p:grpSp>
          <p:nvGrpSpPr>
            <p:cNvPr id="33" name="组合 32"/>
            <p:cNvGrpSpPr/>
            <p:nvPr/>
          </p:nvGrpSpPr>
          <p:grpSpPr>
            <a:xfrm>
              <a:off x="2738318" y="3722769"/>
              <a:ext cx="1578703" cy="2378453"/>
              <a:chOff x="2738318" y="3722769"/>
              <a:chExt cx="1578703" cy="2378453"/>
            </a:xfrm>
          </p:grpSpPr>
          <p:grpSp>
            <p:nvGrpSpPr>
              <p:cNvPr id="71" name="组合 70"/>
              <p:cNvGrpSpPr/>
              <p:nvPr/>
            </p:nvGrpSpPr>
            <p:grpSpPr>
              <a:xfrm>
                <a:off x="2738318" y="3722769"/>
                <a:ext cx="1578703" cy="2378453"/>
                <a:chOff x="977095" y="1717977"/>
                <a:chExt cx="2597285" cy="4569392"/>
              </a:xfrm>
            </p:grpSpPr>
            <p:sp>
              <p:nvSpPr>
                <p:cNvPr id="81" name="任意多边形: 形状 80"/>
                <p:cNvSpPr/>
                <p:nvPr/>
              </p:nvSpPr>
              <p:spPr>
                <a:xfrm>
                  <a:off x="1054967" y="2014355"/>
                  <a:ext cx="2441542" cy="4273014"/>
                </a:xfrm>
                <a:custGeom>
                  <a:avLst/>
                  <a:gdLst>
                    <a:gd name="connsiteX0" fmla="*/ 227820 w 2441542"/>
                    <a:gd name="connsiteY0" fmla="*/ 0 h 4270341"/>
                    <a:gd name="connsiteX1" fmla="*/ 2213722 w 2441542"/>
                    <a:gd name="connsiteY1" fmla="*/ 0 h 4270341"/>
                    <a:gd name="connsiteX2" fmla="*/ 2441542 w 2441542"/>
                    <a:gd name="connsiteY2" fmla="*/ 227820 h 4270341"/>
                    <a:gd name="connsiteX3" fmla="*/ 2318994 w 2441542"/>
                    <a:gd name="connsiteY3" fmla="*/ 4033095 h 4270341"/>
                    <a:gd name="connsiteX4" fmla="*/ 2091173 w 2441542"/>
                    <a:gd name="connsiteY4" fmla="*/ 4260915 h 4270341"/>
                    <a:gd name="connsiteX5" fmla="*/ 2009478 w 2441542"/>
                    <a:gd name="connsiteY5" fmla="*/ 4261375 h 4270341"/>
                    <a:gd name="connsiteX6" fmla="*/ 2009478 w 2441542"/>
                    <a:gd name="connsiteY6" fmla="*/ 3987536 h 4270341"/>
                    <a:gd name="connsiteX7" fmla="*/ 432064 w 2441542"/>
                    <a:gd name="connsiteY7" fmla="*/ 3987536 h 4270341"/>
                    <a:gd name="connsiteX8" fmla="*/ 432064 w 2441542"/>
                    <a:gd name="connsiteY8" fmla="*/ 4270253 h 4270341"/>
                    <a:gd name="connsiteX9" fmla="*/ 416356 w 2441542"/>
                    <a:gd name="connsiteY9" fmla="*/ 4270341 h 4270341"/>
                    <a:gd name="connsiteX10" fmla="*/ 113121 w 2441542"/>
                    <a:gd name="connsiteY10" fmla="*/ 4042521 h 4270341"/>
                    <a:gd name="connsiteX11" fmla="*/ 0 w 2441542"/>
                    <a:gd name="connsiteY11" fmla="*/ 227820 h 4270341"/>
                    <a:gd name="connsiteX12" fmla="*/ 227820 w 2441542"/>
                    <a:gd name="connsiteY12" fmla="*/ 0 h 4270341"/>
                    <a:gd name="connsiteX0-1" fmla="*/ 227820 w 2441542"/>
                    <a:gd name="connsiteY0-2" fmla="*/ 0 h 4273014"/>
                    <a:gd name="connsiteX1-3" fmla="*/ 2213722 w 2441542"/>
                    <a:gd name="connsiteY1-4" fmla="*/ 0 h 4273014"/>
                    <a:gd name="connsiteX2-5" fmla="*/ 2441542 w 2441542"/>
                    <a:gd name="connsiteY2-6" fmla="*/ 227820 h 4273014"/>
                    <a:gd name="connsiteX3-7" fmla="*/ 2318994 w 2441542"/>
                    <a:gd name="connsiteY3-8" fmla="*/ 4033095 h 4273014"/>
                    <a:gd name="connsiteX4-9" fmla="*/ 2091173 w 2441542"/>
                    <a:gd name="connsiteY4-10" fmla="*/ 4260915 h 4273014"/>
                    <a:gd name="connsiteX5-11" fmla="*/ 2009478 w 2441542"/>
                    <a:gd name="connsiteY5-12" fmla="*/ 4261375 h 4273014"/>
                    <a:gd name="connsiteX6-13" fmla="*/ 2009478 w 2441542"/>
                    <a:gd name="connsiteY6-14" fmla="*/ 3987536 h 4273014"/>
                    <a:gd name="connsiteX7-15" fmla="*/ 432064 w 2441542"/>
                    <a:gd name="connsiteY7-16" fmla="*/ 3987536 h 4273014"/>
                    <a:gd name="connsiteX8-17" fmla="*/ 432064 w 2441542"/>
                    <a:gd name="connsiteY8-18" fmla="*/ 4270253 h 4273014"/>
                    <a:gd name="connsiteX9-19" fmla="*/ 416356 w 2441542"/>
                    <a:gd name="connsiteY9-20" fmla="*/ 4270341 h 4273014"/>
                    <a:gd name="connsiteX10-21" fmla="*/ 113121 w 2441542"/>
                    <a:gd name="connsiteY10-22" fmla="*/ 4042521 h 4273014"/>
                    <a:gd name="connsiteX11-23" fmla="*/ 0 w 2441542"/>
                    <a:gd name="connsiteY11-24" fmla="*/ 227820 h 4273014"/>
                    <a:gd name="connsiteX12-25" fmla="*/ 227820 w 2441542"/>
                    <a:gd name="connsiteY12-26" fmla="*/ 0 h 4273014"/>
                    <a:gd name="connsiteX0-27" fmla="*/ 227820 w 2441542"/>
                    <a:gd name="connsiteY0-28" fmla="*/ 0 h 4273014"/>
                    <a:gd name="connsiteX1-29" fmla="*/ 2213722 w 2441542"/>
                    <a:gd name="connsiteY1-30" fmla="*/ 0 h 4273014"/>
                    <a:gd name="connsiteX2-31" fmla="*/ 2441542 w 2441542"/>
                    <a:gd name="connsiteY2-32" fmla="*/ 227820 h 4273014"/>
                    <a:gd name="connsiteX3-33" fmla="*/ 2318994 w 2441542"/>
                    <a:gd name="connsiteY3-34" fmla="*/ 4033095 h 4273014"/>
                    <a:gd name="connsiteX4-35" fmla="*/ 2091173 w 2441542"/>
                    <a:gd name="connsiteY4-36" fmla="*/ 4260915 h 4273014"/>
                    <a:gd name="connsiteX5-37" fmla="*/ 2009478 w 2441542"/>
                    <a:gd name="connsiteY5-38" fmla="*/ 4261375 h 4273014"/>
                    <a:gd name="connsiteX6-39" fmla="*/ 2009478 w 2441542"/>
                    <a:gd name="connsiteY6-40" fmla="*/ 3987536 h 4273014"/>
                    <a:gd name="connsiteX7-41" fmla="*/ 432064 w 2441542"/>
                    <a:gd name="connsiteY7-42" fmla="*/ 3987536 h 4273014"/>
                    <a:gd name="connsiteX8-43" fmla="*/ 432064 w 2441542"/>
                    <a:gd name="connsiteY8-44" fmla="*/ 4270253 h 4273014"/>
                    <a:gd name="connsiteX9-45" fmla="*/ 416356 w 2441542"/>
                    <a:gd name="connsiteY9-46" fmla="*/ 4270341 h 4273014"/>
                    <a:gd name="connsiteX10-47" fmla="*/ 113121 w 2441542"/>
                    <a:gd name="connsiteY10-48" fmla="*/ 4042521 h 4273014"/>
                    <a:gd name="connsiteX11-49" fmla="*/ 0 w 2441542"/>
                    <a:gd name="connsiteY11-50" fmla="*/ 227820 h 4273014"/>
                    <a:gd name="connsiteX12-51" fmla="*/ 227820 w 2441542"/>
                    <a:gd name="connsiteY12-52" fmla="*/ 0 h 4273014"/>
                    <a:gd name="connsiteX0-53" fmla="*/ 227820 w 2441542"/>
                    <a:gd name="connsiteY0-54" fmla="*/ 0 h 4273014"/>
                    <a:gd name="connsiteX1-55" fmla="*/ 2213722 w 2441542"/>
                    <a:gd name="connsiteY1-56" fmla="*/ 0 h 4273014"/>
                    <a:gd name="connsiteX2-57" fmla="*/ 2441542 w 2441542"/>
                    <a:gd name="connsiteY2-58" fmla="*/ 227820 h 4273014"/>
                    <a:gd name="connsiteX3-59" fmla="*/ 2318994 w 2441542"/>
                    <a:gd name="connsiteY3-60" fmla="*/ 4033095 h 4273014"/>
                    <a:gd name="connsiteX4-61" fmla="*/ 2091173 w 2441542"/>
                    <a:gd name="connsiteY4-62" fmla="*/ 4260915 h 4273014"/>
                    <a:gd name="connsiteX5-63" fmla="*/ 2009478 w 2441542"/>
                    <a:gd name="connsiteY5-64" fmla="*/ 4261375 h 4273014"/>
                    <a:gd name="connsiteX6-65" fmla="*/ 2009478 w 2441542"/>
                    <a:gd name="connsiteY6-66" fmla="*/ 3987536 h 4273014"/>
                    <a:gd name="connsiteX7-67" fmla="*/ 432064 w 2441542"/>
                    <a:gd name="connsiteY7-68" fmla="*/ 3987536 h 4273014"/>
                    <a:gd name="connsiteX8-69" fmla="*/ 432064 w 2441542"/>
                    <a:gd name="connsiteY8-70" fmla="*/ 4270253 h 4273014"/>
                    <a:gd name="connsiteX9-71" fmla="*/ 416356 w 2441542"/>
                    <a:gd name="connsiteY9-72" fmla="*/ 4270341 h 4273014"/>
                    <a:gd name="connsiteX10-73" fmla="*/ 113121 w 2441542"/>
                    <a:gd name="connsiteY10-74" fmla="*/ 4042521 h 4273014"/>
                    <a:gd name="connsiteX11-75" fmla="*/ 0 w 2441542"/>
                    <a:gd name="connsiteY11-76" fmla="*/ 227820 h 4273014"/>
                    <a:gd name="connsiteX12-77" fmla="*/ 227820 w 2441542"/>
                    <a:gd name="connsiteY12-78" fmla="*/ 0 h 4273014"/>
                    <a:gd name="connsiteX0-79" fmla="*/ 227820 w 2441542"/>
                    <a:gd name="connsiteY0-80" fmla="*/ 0 h 4273014"/>
                    <a:gd name="connsiteX1-81" fmla="*/ 2213722 w 2441542"/>
                    <a:gd name="connsiteY1-82" fmla="*/ 0 h 4273014"/>
                    <a:gd name="connsiteX2-83" fmla="*/ 2441542 w 2441542"/>
                    <a:gd name="connsiteY2-84" fmla="*/ 227820 h 4273014"/>
                    <a:gd name="connsiteX3-85" fmla="*/ 2318994 w 2441542"/>
                    <a:gd name="connsiteY3-86" fmla="*/ 4033095 h 4273014"/>
                    <a:gd name="connsiteX4-87" fmla="*/ 2091173 w 2441542"/>
                    <a:gd name="connsiteY4-88" fmla="*/ 4260915 h 4273014"/>
                    <a:gd name="connsiteX5-89" fmla="*/ 2009478 w 2441542"/>
                    <a:gd name="connsiteY5-90" fmla="*/ 4261375 h 4273014"/>
                    <a:gd name="connsiteX6-91" fmla="*/ 2009478 w 2441542"/>
                    <a:gd name="connsiteY6-92" fmla="*/ 3987536 h 4273014"/>
                    <a:gd name="connsiteX7-93" fmla="*/ 432064 w 2441542"/>
                    <a:gd name="connsiteY7-94" fmla="*/ 3987536 h 4273014"/>
                    <a:gd name="connsiteX8-95" fmla="*/ 432064 w 2441542"/>
                    <a:gd name="connsiteY8-96" fmla="*/ 4270253 h 4273014"/>
                    <a:gd name="connsiteX9-97" fmla="*/ 416356 w 2441542"/>
                    <a:gd name="connsiteY9-98" fmla="*/ 4270341 h 4273014"/>
                    <a:gd name="connsiteX10-99" fmla="*/ 113121 w 2441542"/>
                    <a:gd name="connsiteY10-100" fmla="*/ 4042521 h 4273014"/>
                    <a:gd name="connsiteX11-101" fmla="*/ 0 w 2441542"/>
                    <a:gd name="connsiteY11-102" fmla="*/ 227820 h 4273014"/>
                    <a:gd name="connsiteX12-103" fmla="*/ 227820 w 2441542"/>
                    <a:gd name="connsiteY12-104" fmla="*/ 0 h 4273014"/>
                    <a:gd name="connsiteX0-105" fmla="*/ 227820 w 2441542"/>
                    <a:gd name="connsiteY0-106" fmla="*/ 0 h 4273014"/>
                    <a:gd name="connsiteX1-107" fmla="*/ 2213722 w 2441542"/>
                    <a:gd name="connsiteY1-108" fmla="*/ 0 h 4273014"/>
                    <a:gd name="connsiteX2-109" fmla="*/ 2441542 w 2441542"/>
                    <a:gd name="connsiteY2-110" fmla="*/ 227820 h 4273014"/>
                    <a:gd name="connsiteX3-111" fmla="*/ 2318994 w 2441542"/>
                    <a:gd name="connsiteY3-112" fmla="*/ 4033095 h 4273014"/>
                    <a:gd name="connsiteX4-113" fmla="*/ 2091173 w 2441542"/>
                    <a:gd name="connsiteY4-114" fmla="*/ 4260915 h 4273014"/>
                    <a:gd name="connsiteX5-115" fmla="*/ 2009478 w 2441542"/>
                    <a:gd name="connsiteY5-116" fmla="*/ 4261375 h 4273014"/>
                    <a:gd name="connsiteX6-117" fmla="*/ 2009478 w 2441542"/>
                    <a:gd name="connsiteY6-118" fmla="*/ 3987536 h 4273014"/>
                    <a:gd name="connsiteX7-119" fmla="*/ 432064 w 2441542"/>
                    <a:gd name="connsiteY7-120" fmla="*/ 3987536 h 4273014"/>
                    <a:gd name="connsiteX8-121" fmla="*/ 432064 w 2441542"/>
                    <a:gd name="connsiteY8-122" fmla="*/ 4270253 h 4273014"/>
                    <a:gd name="connsiteX9-123" fmla="*/ 416356 w 2441542"/>
                    <a:gd name="connsiteY9-124" fmla="*/ 4270341 h 4273014"/>
                    <a:gd name="connsiteX10-125" fmla="*/ 113121 w 2441542"/>
                    <a:gd name="connsiteY10-126" fmla="*/ 4042521 h 4273014"/>
                    <a:gd name="connsiteX11-127" fmla="*/ 0 w 2441542"/>
                    <a:gd name="connsiteY11-128" fmla="*/ 227820 h 4273014"/>
                    <a:gd name="connsiteX12-129" fmla="*/ 227820 w 2441542"/>
                    <a:gd name="connsiteY12-130" fmla="*/ 0 h 4273014"/>
                    <a:gd name="connsiteX0-131" fmla="*/ 227820 w 2441542"/>
                    <a:gd name="connsiteY0-132" fmla="*/ 0 h 4273014"/>
                    <a:gd name="connsiteX1-133" fmla="*/ 2213722 w 2441542"/>
                    <a:gd name="connsiteY1-134" fmla="*/ 0 h 4273014"/>
                    <a:gd name="connsiteX2-135" fmla="*/ 2441542 w 2441542"/>
                    <a:gd name="connsiteY2-136" fmla="*/ 227820 h 4273014"/>
                    <a:gd name="connsiteX3-137" fmla="*/ 2318994 w 2441542"/>
                    <a:gd name="connsiteY3-138" fmla="*/ 4033095 h 4273014"/>
                    <a:gd name="connsiteX4-139" fmla="*/ 2091173 w 2441542"/>
                    <a:gd name="connsiteY4-140" fmla="*/ 4260915 h 4273014"/>
                    <a:gd name="connsiteX5-141" fmla="*/ 2009478 w 2441542"/>
                    <a:gd name="connsiteY5-142" fmla="*/ 4261375 h 4273014"/>
                    <a:gd name="connsiteX6-143" fmla="*/ 2009478 w 2441542"/>
                    <a:gd name="connsiteY6-144" fmla="*/ 3987536 h 4273014"/>
                    <a:gd name="connsiteX7-145" fmla="*/ 432064 w 2441542"/>
                    <a:gd name="connsiteY7-146" fmla="*/ 3987536 h 4273014"/>
                    <a:gd name="connsiteX8-147" fmla="*/ 432064 w 2441542"/>
                    <a:gd name="connsiteY8-148" fmla="*/ 4270253 h 4273014"/>
                    <a:gd name="connsiteX9-149" fmla="*/ 416356 w 2441542"/>
                    <a:gd name="connsiteY9-150" fmla="*/ 4270341 h 4273014"/>
                    <a:gd name="connsiteX10-151" fmla="*/ 113121 w 2441542"/>
                    <a:gd name="connsiteY10-152" fmla="*/ 4042521 h 4273014"/>
                    <a:gd name="connsiteX11-153" fmla="*/ 0 w 2441542"/>
                    <a:gd name="connsiteY11-154" fmla="*/ 227820 h 4273014"/>
                    <a:gd name="connsiteX12-155" fmla="*/ 227820 w 2441542"/>
                    <a:gd name="connsiteY12-156" fmla="*/ 0 h 4273014"/>
                    <a:gd name="connsiteX0-157" fmla="*/ 227820 w 2441542"/>
                    <a:gd name="connsiteY0-158" fmla="*/ 0 h 4407596"/>
                    <a:gd name="connsiteX1-159" fmla="*/ 2213722 w 2441542"/>
                    <a:gd name="connsiteY1-160" fmla="*/ 0 h 4407596"/>
                    <a:gd name="connsiteX2-161" fmla="*/ 2441542 w 2441542"/>
                    <a:gd name="connsiteY2-162" fmla="*/ 227820 h 4407596"/>
                    <a:gd name="connsiteX3-163" fmla="*/ 2318994 w 2441542"/>
                    <a:gd name="connsiteY3-164" fmla="*/ 4033095 h 4407596"/>
                    <a:gd name="connsiteX4-165" fmla="*/ 2009478 w 2441542"/>
                    <a:gd name="connsiteY4-166" fmla="*/ 4261375 h 4407596"/>
                    <a:gd name="connsiteX5-167" fmla="*/ 2009478 w 2441542"/>
                    <a:gd name="connsiteY5-168" fmla="*/ 3987536 h 4407596"/>
                    <a:gd name="connsiteX6-169" fmla="*/ 432064 w 2441542"/>
                    <a:gd name="connsiteY6-170" fmla="*/ 3987536 h 4407596"/>
                    <a:gd name="connsiteX7-171" fmla="*/ 432064 w 2441542"/>
                    <a:gd name="connsiteY7-172" fmla="*/ 4270253 h 4407596"/>
                    <a:gd name="connsiteX8-173" fmla="*/ 416356 w 2441542"/>
                    <a:gd name="connsiteY8-174" fmla="*/ 4270341 h 4407596"/>
                    <a:gd name="connsiteX9-175" fmla="*/ 113121 w 2441542"/>
                    <a:gd name="connsiteY9-176" fmla="*/ 4042521 h 4407596"/>
                    <a:gd name="connsiteX10-177" fmla="*/ 0 w 2441542"/>
                    <a:gd name="connsiteY10-178" fmla="*/ 227820 h 4407596"/>
                    <a:gd name="connsiteX11-179" fmla="*/ 227820 w 2441542"/>
                    <a:gd name="connsiteY11-180" fmla="*/ 0 h 4407596"/>
                    <a:gd name="connsiteX0-181" fmla="*/ 227820 w 2441542"/>
                    <a:gd name="connsiteY0-182" fmla="*/ 0 h 4399903"/>
                    <a:gd name="connsiteX1-183" fmla="*/ 2213722 w 2441542"/>
                    <a:gd name="connsiteY1-184" fmla="*/ 0 h 4399903"/>
                    <a:gd name="connsiteX2-185" fmla="*/ 2441542 w 2441542"/>
                    <a:gd name="connsiteY2-186" fmla="*/ 227820 h 4399903"/>
                    <a:gd name="connsiteX3-187" fmla="*/ 2318994 w 2441542"/>
                    <a:gd name="connsiteY3-188" fmla="*/ 4033095 h 4399903"/>
                    <a:gd name="connsiteX4-189" fmla="*/ 2009478 w 2441542"/>
                    <a:gd name="connsiteY4-190" fmla="*/ 4261375 h 4399903"/>
                    <a:gd name="connsiteX5-191" fmla="*/ 2009478 w 2441542"/>
                    <a:gd name="connsiteY5-192" fmla="*/ 3987536 h 4399903"/>
                    <a:gd name="connsiteX6-193" fmla="*/ 432064 w 2441542"/>
                    <a:gd name="connsiteY6-194" fmla="*/ 3987536 h 4399903"/>
                    <a:gd name="connsiteX7-195" fmla="*/ 432064 w 2441542"/>
                    <a:gd name="connsiteY7-196" fmla="*/ 4270253 h 4399903"/>
                    <a:gd name="connsiteX8-197" fmla="*/ 416356 w 2441542"/>
                    <a:gd name="connsiteY8-198" fmla="*/ 4270341 h 4399903"/>
                    <a:gd name="connsiteX9-199" fmla="*/ 113121 w 2441542"/>
                    <a:gd name="connsiteY9-200" fmla="*/ 4042521 h 4399903"/>
                    <a:gd name="connsiteX10-201" fmla="*/ 0 w 2441542"/>
                    <a:gd name="connsiteY10-202" fmla="*/ 227820 h 4399903"/>
                    <a:gd name="connsiteX11-203" fmla="*/ 227820 w 2441542"/>
                    <a:gd name="connsiteY11-204" fmla="*/ 0 h 4399903"/>
                    <a:gd name="connsiteX0-205" fmla="*/ 227820 w 2441542"/>
                    <a:gd name="connsiteY0-206" fmla="*/ 0 h 4274451"/>
                    <a:gd name="connsiteX1-207" fmla="*/ 2213722 w 2441542"/>
                    <a:gd name="connsiteY1-208" fmla="*/ 0 h 4274451"/>
                    <a:gd name="connsiteX2-209" fmla="*/ 2441542 w 2441542"/>
                    <a:gd name="connsiteY2-210" fmla="*/ 227820 h 4274451"/>
                    <a:gd name="connsiteX3-211" fmla="*/ 2318994 w 2441542"/>
                    <a:gd name="connsiteY3-212" fmla="*/ 4033095 h 4274451"/>
                    <a:gd name="connsiteX4-213" fmla="*/ 2009478 w 2441542"/>
                    <a:gd name="connsiteY4-214" fmla="*/ 4261375 h 4274451"/>
                    <a:gd name="connsiteX5-215" fmla="*/ 2009478 w 2441542"/>
                    <a:gd name="connsiteY5-216" fmla="*/ 3987536 h 4274451"/>
                    <a:gd name="connsiteX6-217" fmla="*/ 432064 w 2441542"/>
                    <a:gd name="connsiteY6-218" fmla="*/ 3987536 h 4274451"/>
                    <a:gd name="connsiteX7-219" fmla="*/ 432064 w 2441542"/>
                    <a:gd name="connsiteY7-220" fmla="*/ 4270253 h 4274451"/>
                    <a:gd name="connsiteX8-221" fmla="*/ 416356 w 2441542"/>
                    <a:gd name="connsiteY8-222" fmla="*/ 4270341 h 4274451"/>
                    <a:gd name="connsiteX9-223" fmla="*/ 113121 w 2441542"/>
                    <a:gd name="connsiteY9-224" fmla="*/ 4042521 h 4274451"/>
                    <a:gd name="connsiteX10-225" fmla="*/ 0 w 2441542"/>
                    <a:gd name="connsiteY10-226" fmla="*/ 227820 h 4274451"/>
                    <a:gd name="connsiteX11-227" fmla="*/ 227820 w 2441542"/>
                    <a:gd name="connsiteY11-228" fmla="*/ 0 h 4274451"/>
                    <a:gd name="connsiteX0-229" fmla="*/ 227820 w 2441542"/>
                    <a:gd name="connsiteY0-230" fmla="*/ 0 h 4273014"/>
                    <a:gd name="connsiteX1-231" fmla="*/ 2213722 w 2441542"/>
                    <a:gd name="connsiteY1-232" fmla="*/ 0 h 4273014"/>
                    <a:gd name="connsiteX2-233" fmla="*/ 2441542 w 2441542"/>
                    <a:gd name="connsiteY2-234" fmla="*/ 227820 h 4273014"/>
                    <a:gd name="connsiteX3-235" fmla="*/ 2318994 w 2441542"/>
                    <a:gd name="connsiteY3-236" fmla="*/ 4033095 h 4273014"/>
                    <a:gd name="connsiteX4-237" fmla="*/ 2009478 w 2441542"/>
                    <a:gd name="connsiteY4-238" fmla="*/ 4261375 h 4273014"/>
                    <a:gd name="connsiteX5-239" fmla="*/ 2009478 w 2441542"/>
                    <a:gd name="connsiteY5-240" fmla="*/ 3987536 h 4273014"/>
                    <a:gd name="connsiteX6-241" fmla="*/ 432064 w 2441542"/>
                    <a:gd name="connsiteY6-242" fmla="*/ 3987536 h 4273014"/>
                    <a:gd name="connsiteX7-243" fmla="*/ 432064 w 2441542"/>
                    <a:gd name="connsiteY7-244" fmla="*/ 4270253 h 4273014"/>
                    <a:gd name="connsiteX8-245" fmla="*/ 416356 w 2441542"/>
                    <a:gd name="connsiteY8-246" fmla="*/ 4270341 h 4273014"/>
                    <a:gd name="connsiteX9-247" fmla="*/ 113121 w 2441542"/>
                    <a:gd name="connsiteY9-248" fmla="*/ 4042521 h 4273014"/>
                    <a:gd name="connsiteX10-249" fmla="*/ 0 w 2441542"/>
                    <a:gd name="connsiteY10-250" fmla="*/ 227820 h 4273014"/>
                    <a:gd name="connsiteX11-251" fmla="*/ 227820 w 2441542"/>
                    <a:gd name="connsiteY11-252" fmla="*/ 0 h 4273014"/>
                    <a:gd name="connsiteX0-253" fmla="*/ 227820 w 2441542"/>
                    <a:gd name="connsiteY0-254" fmla="*/ 0 h 4273014"/>
                    <a:gd name="connsiteX1-255" fmla="*/ 2213722 w 2441542"/>
                    <a:gd name="connsiteY1-256" fmla="*/ 0 h 4273014"/>
                    <a:gd name="connsiteX2-257" fmla="*/ 2441542 w 2441542"/>
                    <a:gd name="connsiteY2-258" fmla="*/ 227820 h 4273014"/>
                    <a:gd name="connsiteX3-259" fmla="*/ 2318994 w 2441542"/>
                    <a:gd name="connsiteY3-260" fmla="*/ 4033095 h 4273014"/>
                    <a:gd name="connsiteX4-261" fmla="*/ 2009478 w 2441542"/>
                    <a:gd name="connsiteY4-262" fmla="*/ 4261375 h 4273014"/>
                    <a:gd name="connsiteX5-263" fmla="*/ 2009478 w 2441542"/>
                    <a:gd name="connsiteY5-264" fmla="*/ 3987536 h 4273014"/>
                    <a:gd name="connsiteX6-265" fmla="*/ 432064 w 2441542"/>
                    <a:gd name="connsiteY6-266" fmla="*/ 3987536 h 4273014"/>
                    <a:gd name="connsiteX7-267" fmla="*/ 432064 w 2441542"/>
                    <a:gd name="connsiteY7-268" fmla="*/ 4270253 h 4273014"/>
                    <a:gd name="connsiteX8-269" fmla="*/ 416356 w 2441542"/>
                    <a:gd name="connsiteY8-270" fmla="*/ 4270341 h 4273014"/>
                    <a:gd name="connsiteX9-271" fmla="*/ 113121 w 2441542"/>
                    <a:gd name="connsiteY9-272" fmla="*/ 4042521 h 4273014"/>
                    <a:gd name="connsiteX10-273" fmla="*/ 0 w 2441542"/>
                    <a:gd name="connsiteY10-274" fmla="*/ 227820 h 4273014"/>
                    <a:gd name="connsiteX11-275" fmla="*/ 227820 w 2441542"/>
                    <a:gd name="connsiteY11-276" fmla="*/ 0 h 4273014"/>
                    <a:gd name="connsiteX0-277" fmla="*/ 227820 w 2441542"/>
                    <a:gd name="connsiteY0-278" fmla="*/ 0 h 4288626"/>
                    <a:gd name="connsiteX1-279" fmla="*/ 2213722 w 2441542"/>
                    <a:gd name="connsiteY1-280" fmla="*/ 0 h 4288626"/>
                    <a:gd name="connsiteX2-281" fmla="*/ 2441542 w 2441542"/>
                    <a:gd name="connsiteY2-282" fmla="*/ 227820 h 4288626"/>
                    <a:gd name="connsiteX3-283" fmla="*/ 2318994 w 2441542"/>
                    <a:gd name="connsiteY3-284" fmla="*/ 4033095 h 4288626"/>
                    <a:gd name="connsiteX4-285" fmla="*/ 2009478 w 2441542"/>
                    <a:gd name="connsiteY4-286" fmla="*/ 4261375 h 4288626"/>
                    <a:gd name="connsiteX5-287" fmla="*/ 2009478 w 2441542"/>
                    <a:gd name="connsiteY5-288" fmla="*/ 3987536 h 4288626"/>
                    <a:gd name="connsiteX6-289" fmla="*/ 432064 w 2441542"/>
                    <a:gd name="connsiteY6-290" fmla="*/ 3987536 h 4288626"/>
                    <a:gd name="connsiteX7-291" fmla="*/ 432064 w 2441542"/>
                    <a:gd name="connsiteY7-292" fmla="*/ 4270253 h 4288626"/>
                    <a:gd name="connsiteX8-293" fmla="*/ 416356 w 2441542"/>
                    <a:gd name="connsiteY8-294" fmla="*/ 4270341 h 4288626"/>
                    <a:gd name="connsiteX9-295" fmla="*/ 113121 w 2441542"/>
                    <a:gd name="connsiteY9-296" fmla="*/ 4042521 h 4288626"/>
                    <a:gd name="connsiteX10-297" fmla="*/ 0 w 2441542"/>
                    <a:gd name="connsiteY10-298" fmla="*/ 227820 h 4288626"/>
                    <a:gd name="connsiteX11-299" fmla="*/ 227820 w 2441542"/>
                    <a:gd name="connsiteY11-300" fmla="*/ 0 h 4288626"/>
                    <a:gd name="connsiteX0-301" fmla="*/ 227820 w 2441542"/>
                    <a:gd name="connsiteY0-302" fmla="*/ 0 h 4277802"/>
                    <a:gd name="connsiteX1-303" fmla="*/ 2213722 w 2441542"/>
                    <a:gd name="connsiteY1-304" fmla="*/ 0 h 4277802"/>
                    <a:gd name="connsiteX2-305" fmla="*/ 2441542 w 2441542"/>
                    <a:gd name="connsiteY2-306" fmla="*/ 227820 h 4277802"/>
                    <a:gd name="connsiteX3-307" fmla="*/ 2318994 w 2441542"/>
                    <a:gd name="connsiteY3-308" fmla="*/ 4033095 h 4277802"/>
                    <a:gd name="connsiteX4-309" fmla="*/ 2009478 w 2441542"/>
                    <a:gd name="connsiteY4-310" fmla="*/ 4261375 h 4277802"/>
                    <a:gd name="connsiteX5-311" fmla="*/ 2009478 w 2441542"/>
                    <a:gd name="connsiteY5-312" fmla="*/ 3987536 h 4277802"/>
                    <a:gd name="connsiteX6-313" fmla="*/ 432064 w 2441542"/>
                    <a:gd name="connsiteY6-314" fmla="*/ 3987536 h 4277802"/>
                    <a:gd name="connsiteX7-315" fmla="*/ 432064 w 2441542"/>
                    <a:gd name="connsiteY7-316" fmla="*/ 4270253 h 4277802"/>
                    <a:gd name="connsiteX8-317" fmla="*/ 416356 w 2441542"/>
                    <a:gd name="connsiteY8-318" fmla="*/ 4270341 h 4277802"/>
                    <a:gd name="connsiteX9-319" fmla="*/ 113121 w 2441542"/>
                    <a:gd name="connsiteY9-320" fmla="*/ 4042521 h 4277802"/>
                    <a:gd name="connsiteX10-321" fmla="*/ 0 w 2441542"/>
                    <a:gd name="connsiteY10-322" fmla="*/ 227820 h 4277802"/>
                    <a:gd name="connsiteX11-323" fmla="*/ 227820 w 2441542"/>
                    <a:gd name="connsiteY11-324" fmla="*/ 0 h 4277802"/>
                    <a:gd name="connsiteX0-325" fmla="*/ 227820 w 2441542"/>
                    <a:gd name="connsiteY0-326" fmla="*/ 0 h 4273014"/>
                    <a:gd name="connsiteX1-327" fmla="*/ 2213722 w 2441542"/>
                    <a:gd name="connsiteY1-328" fmla="*/ 0 h 4273014"/>
                    <a:gd name="connsiteX2-329" fmla="*/ 2441542 w 2441542"/>
                    <a:gd name="connsiteY2-330" fmla="*/ 227820 h 4273014"/>
                    <a:gd name="connsiteX3-331" fmla="*/ 2318994 w 2441542"/>
                    <a:gd name="connsiteY3-332" fmla="*/ 4033095 h 4273014"/>
                    <a:gd name="connsiteX4-333" fmla="*/ 2009478 w 2441542"/>
                    <a:gd name="connsiteY4-334" fmla="*/ 4261375 h 4273014"/>
                    <a:gd name="connsiteX5-335" fmla="*/ 2009478 w 2441542"/>
                    <a:gd name="connsiteY5-336" fmla="*/ 3987536 h 4273014"/>
                    <a:gd name="connsiteX6-337" fmla="*/ 432064 w 2441542"/>
                    <a:gd name="connsiteY6-338" fmla="*/ 3987536 h 4273014"/>
                    <a:gd name="connsiteX7-339" fmla="*/ 432064 w 2441542"/>
                    <a:gd name="connsiteY7-340" fmla="*/ 4270253 h 4273014"/>
                    <a:gd name="connsiteX8-341" fmla="*/ 416356 w 2441542"/>
                    <a:gd name="connsiteY8-342" fmla="*/ 4270341 h 4273014"/>
                    <a:gd name="connsiteX9-343" fmla="*/ 113121 w 2441542"/>
                    <a:gd name="connsiteY9-344" fmla="*/ 4042521 h 4273014"/>
                    <a:gd name="connsiteX10-345" fmla="*/ 0 w 2441542"/>
                    <a:gd name="connsiteY10-346" fmla="*/ 227820 h 4273014"/>
                    <a:gd name="connsiteX11-347" fmla="*/ 227820 w 2441542"/>
                    <a:gd name="connsiteY11-348" fmla="*/ 0 h 4273014"/>
                    <a:gd name="connsiteX0-349" fmla="*/ 227820 w 2441542"/>
                    <a:gd name="connsiteY0-350" fmla="*/ 0 h 4273014"/>
                    <a:gd name="connsiteX1-351" fmla="*/ 2213722 w 2441542"/>
                    <a:gd name="connsiteY1-352" fmla="*/ 0 h 4273014"/>
                    <a:gd name="connsiteX2-353" fmla="*/ 2441542 w 2441542"/>
                    <a:gd name="connsiteY2-354" fmla="*/ 227820 h 4273014"/>
                    <a:gd name="connsiteX3-355" fmla="*/ 2318994 w 2441542"/>
                    <a:gd name="connsiteY3-356" fmla="*/ 4033095 h 4273014"/>
                    <a:gd name="connsiteX4-357" fmla="*/ 2009478 w 2441542"/>
                    <a:gd name="connsiteY4-358" fmla="*/ 4261375 h 4273014"/>
                    <a:gd name="connsiteX5-359" fmla="*/ 2009478 w 2441542"/>
                    <a:gd name="connsiteY5-360" fmla="*/ 3987536 h 4273014"/>
                    <a:gd name="connsiteX6-361" fmla="*/ 432064 w 2441542"/>
                    <a:gd name="connsiteY6-362" fmla="*/ 3987536 h 4273014"/>
                    <a:gd name="connsiteX7-363" fmla="*/ 432064 w 2441542"/>
                    <a:gd name="connsiteY7-364" fmla="*/ 4270253 h 4273014"/>
                    <a:gd name="connsiteX8-365" fmla="*/ 416356 w 2441542"/>
                    <a:gd name="connsiteY8-366" fmla="*/ 4270341 h 4273014"/>
                    <a:gd name="connsiteX9-367" fmla="*/ 113121 w 2441542"/>
                    <a:gd name="connsiteY9-368" fmla="*/ 4042521 h 4273014"/>
                    <a:gd name="connsiteX10-369" fmla="*/ 0 w 2441542"/>
                    <a:gd name="connsiteY10-370" fmla="*/ 227820 h 4273014"/>
                    <a:gd name="connsiteX11-371" fmla="*/ 227820 w 2441542"/>
                    <a:gd name="connsiteY11-372" fmla="*/ 0 h 4273014"/>
                    <a:gd name="connsiteX0-373" fmla="*/ 227820 w 2441542"/>
                    <a:gd name="connsiteY0-374" fmla="*/ 0 h 4273014"/>
                    <a:gd name="connsiteX1-375" fmla="*/ 2213722 w 2441542"/>
                    <a:gd name="connsiteY1-376" fmla="*/ 0 h 4273014"/>
                    <a:gd name="connsiteX2-377" fmla="*/ 2441542 w 2441542"/>
                    <a:gd name="connsiteY2-378" fmla="*/ 227820 h 4273014"/>
                    <a:gd name="connsiteX3-379" fmla="*/ 2318994 w 2441542"/>
                    <a:gd name="connsiteY3-380" fmla="*/ 4033095 h 4273014"/>
                    <a:gd name="connsiteX4-381" fmla="*/ 2009478 w 2441542"/>
                    <a:gd name="connsiteY4-382" fmla="*/ 4261375 h 4273014"/>
                    <a:gd name="connsiteX5-383" fmla="*/ 2009478 w 2441542"/>
                    <a:gd name="connsiteY5-384" fmla="*/ 3987536 h 4273014"/>
                    <a:gd name="connsiteX6-385" fmla="*/ 432064 w 2441542"/>
                    <a:gd name="connsiteY6-386" fmla="*/ 3987536 h 4273014"/>
                    <a:gd name="connsiteX7-387" fmla="*/ 432064 w 2441542"/>
                    <a:gd name="connsiteY7-388" fmla="*/ 4270253 h 4273014"/>
                    <a:gd name="connsiteX8-389" fmla="*/ 416356 w 2441542"/>
                    <a:gd name="connsiteY8-390" fmla="*/ 4270341 h 4273014"/>
                    <a:gd name="connsiteX9-391" fmla="*/ 113121 w 2441542"/>
                    <a:gd name="connsiteY9-392" fmla="*/ 4042521 h 4273014"/>
                    <a:gd name="connsiteX10-393" fmla="*/ 0 w 2441542"/>
                    <a:gd name="connsiteY10-394" fmla="*/ 227820 h 4273014"/>
                    <a:gd name="connsiteX11-395" fmla="*/ 227820 w 2441542"/>
                    <a:gd name="connsiteY11-396" fmla="*/ 0 h 4273014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</a:cxnLst>
                  <a:rect l="l" t="t" r="r" b="b"/>
                  <a:pathLst>
                    <a:path w="2441542" h="4273014">
                      <a:moveTo>
                        <a:pt x="227820" y="0"/>
                      </a:moveTo>
                      <a:lnTo>
                        <a:pt x="2213722" y="0"/>
                      </a:lnTo>
                      <a:cubicBezTo>
                        <a:pt x="2339544" y="0"/>
                        <a:pt x="2441542" y="101998"/>
                        <a:pt x="2441542" y="227820"/>
                      </a:cubicBezTo>
                      <a:lnTo>
                        <a:pt x="2318994" y="4033095"/>
                      </a:lnTo>
                      <a:cubicBezTo>
                        <a:pt x="2314039" y="4296922"/>
                        <a:pt x="2128120" y="4275064"/>
                        <a:pt x="2009478" y="4261375"/>
                      </a:cubicBezTo>
                      <a:lnTo>
                        <a:pt x="2009478" y="3987536"/>
                      </a:lnTo>
                      <a:lnTo>
                        <a:pt x="432064" y="3987536"/>
                      </a:lnTo>
                      <a:lnTo>
                        <a:pt x="432064" y="4270253"/>
                      </a:lnTo>
                      <a:lnTo>
                        <a:pt x="416356" y="4270341"/>
                      </a:lnTo>
                      <a:cubicBezTo>
                        <a:pt x="290534" y="4270341"/>
                        <a:pt x="94833" y="4314647"/>
                        <a:pt x="113121" y="4042521"/>
                      </a:cubicBezTo>
                      <a:cubicBezTo>
                        <a:pt x="113121" y="2777238"/>
                        <a:pt x="0" y="1493103"/>
                        <a:pt x="0" y="227820"/>
                      </a:cubicBezTo>
                      <a:cubicBezTo>
                        <a:pt x="0" y="101998"/>
                        <a:pt x="101998" y="0"/>
                        <a:pt x="227820" y="0"/>
                      </a:cubicBezTo>
                      <a:close/>
                    </a:path>
                  </a:pathLst>
                </a:custGeom>
                <a:gradFill>
                  <a:gsLst>
                    <a:gs pos="11000">
                      <a:srgbClr val="375C9C"/>
                    </a:gs>
                    <a:gs pos="54000">
                      <a:srgbClr val="416CB9"/>
                    </a:gs>
                    <a:gs pos="30000">
                      <a:srgbClr val="5E83C6"/>
                    </a:gs>
                    <a:gs pos="89000">
                      <a:srgbClr val="294983"/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82" name="组合 81"/>
                <p:cNvGrpSpPr/>
                <p:nvPr/>
              </p:nvGrpSpPr>
              <p:grpSpPr>
                <a:xfrm>
                  <a:off x="1479496" y="2711908"/>
                  <a:ext cx="1592485" cy="2966435"/>
                  <a:chOff x="1430609" y="2769202"/>
                  <a:chExt cx="1592485" cy="2966435"/>
                </a:xfrm>
              </p:grpSpPr>
              <p:sp>
                <p:nvSpPr>
                  <p:cNvPr id="84" name="矩形: 圆角 83"/>
                  <p:cNvSpPr/>
                  <p:nvPr/>
                </p:nvSpPr>
                <p:spPr>
                  <a:xfrm>
                    <a:off x="1430609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23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5" name="矩形: 圆角 84"/>
                  <p:cNvSpPr/>
                  <p:nvPr/>
                </p:nvSpPr>
                <p:spPr>
                  <a:xfrm>
                    <a:off x="2109337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23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6" name="矩形: 圆角 85"/>
                  <p:cNvSpPr/>
                  <p:nvPr/>
                </p:nvSpPr>
                <p:spPr>
                  <a:xfrm>
                    <a:off x="2788065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23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83" name="矩形: 圆角 82"/>
                <p:cNvSpPr/>
                <p:nvPr/>
              </p:nvSpPr>
              <p:spPr>
                <a:xfrm>
                  <a:off x="977095" y="1717977"/>
                  <a:ext cx="2597285" cy="592755"/>
                </a:xfrm>
                <a:prstGeom prst="roundRect">
                  <a:avLst>
                    <a:gd name="adj" fmla="val 24075"/>
                  </a:avLst>
                </a:prstGeom>
                <a:gradFill>
                  <a:gsLst>
                    <a:gs pos="11000">
                      <a:srgbClr val="375C9C"/>
                    </a:gs>
                    <a:gs pos="54000">
                      <a:srgbClr val="416CB9"/>
                    </a:gs>
                    <a:gs pos="30000">
                      <a:srgbClr val="5E83C6"/>
                    </a:gs>
                    <a:gs pos="89000">
                      <a:srgbClr val="294983"/>
                    </a:gs>
                  </a:gsLst>
                  <a:lin ang="10800000" scaled="0"/>
                </a:gra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2" name="组合 71"/>
              <p:cNvGrpSpPr/>
              <p:nvPr/>
            </p:nvGrpSpPr>
            <p:grpSpPr>
              <a:xfrm>
                <a:off x="3100507" y="4478860"/>
                <a:ext cx="861060" cy="861060"/>
                <a:chOff x="3100507" y="4478860"/>
                <a:chExt cx="861060" cy="861060"/>
              </a:xfrm>
            </p:grpSpPr>
            <p:sp>
              <p:nvSpPr>
                <p:cNvPr id="73" name="矩形: 圆角 72"/>
                <p:cNvSpPr/>
                <p:nvPr/>
              </p:nvSpPr>
              <p:spPr>
                <a:xfrm>
                  <a:off x="3100507" y="4478860"/>
                  <a:ext cx="861060" cy="861060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375C9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74" name="组合 73"/>
                <p:cNvGrpSpPr/>
                <p:nvPr/>
              </p:nvGrpSpPr>
              <p:grpSpPr>
                <a:xfrm flipH="1">
                  <a:off x="3230100" y="4620241"/>
                  <a:ext cx="601875" cy="578298"/>
                  <a:chOff x="2488271" y="4028306"/>
                  <a:chExt cx="1904442" cy="1829842"/>
                </a:xfrm>
              </p:grpSpPr>
              <p:sp>
                <p:nvSpPr>
                  <p:cNvPr id="75" name="任意多边形: 形状 74"/>
                  <p:cNvSpPr/>
                  <p:nvPr/>
                </p:nvSpPr>
                <p:spPr>
                  <a:xfrm>
                    <a:off x="2488271" y="4615433"/>
                    <a:ext cx="636240" cy="576709"/>
                  </a:xfrm>
                  <a:custGeom>
                    <a:avLst/>
                    <a:gdLst>
                      <a:gd name="connsiteX0" fmla="*/ 9860 w 636240"/>
                      <a:gd name="connsiteY0" fmla="*/ 3535 h 576708"/>
                      <a:gd name="connsiteX1" fmla="*/ 129108 w 636240"/>
                      <a:gd name="connsiteY1" fmla="*/ 96738 h 576708"/>
                      <a:gd name="connsiteX2" fmla="*/ 16929 w 636240"/>
                      <a:gd name="connsiteY2" fmla="*/ 311609 h 576708"/>
                      <a:gd name="connsiteX3" fmla="*/ 118690 w 636240"/>
                      <a:gd name="connsiteY3" fmla="*/ 540990 h 576708"/>
                      <a:gd name="connsiteX4" fmla="*/ 360722 w 636240"/>
                      <a:gd name="connsiteY4" fmla="*/ 576895 h 576708"/>
                      <a:gd name="connsiteX5" fmla="*/ 518480 w 636240"/>
                      <a:gd name="connsiteY5" fmla="*/ 318864 h 576708"/>
                      <a:gd name="connsiteX6" fmla="*/ 637728 w 636240"/>
                      <a:gd name="connsiteY6" fmla="*/ 383418 h 576708"/>
                      <a:gd name="connsiteX7" fmla="*/ 430857 w 636240"/>
                      <a:gd name="connsiteY7" fmla="*/ 0 h 576708"/>
                      <a:gd name="connsiteX8" fmla="*/ 9860 w 636240"/>
                      <a:gd name="connsiteY8" fmla="*/ 3535 h 5767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36240" h="576708">
                        <a:moveTo>
                          <a:pt x="9860" y="3535"/>
                        </a:moveTo>
                        <a:lnTo>
                          <a:pt x="129108" y="96738"/>
                        </a:lnTo>
                        <a:lnTo>
                          <a:pt x="16929" y="311609"/>
                        </a:lnTo>
                        <a:cubicBezTo>
                          <a:pt x="-39254" y="410766"/>
                          <a:pt x="57299" y="507318"/>
                          <a:pt x="118690" y="540990"/>
                        </a:cubicBezTo>
                        <a:cubicBezTo>
                          <a:pt x="179152" y="574105"/>
                          <a:pt x="273099" y="578011"/>
                          <a:pt x="360722" y="576895"/>
                        </a:cubicBezTo>
                        <a:lnTo>
                          <a:pt x="518480" y="318864"/>
                        </a:lnTo>
                        <a:lnTo>
                          <a:pt x="637728" y="383418"/>
                        </a:lnTo>
                        <a:lnTo>
                          <a:pt x="430857" y="0"/>
                        </a:lnTo>
                        <a:lnTo>
                          <a:pt x="9860" y="3535"/>
                        </a:ln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6" name="任意多边形: 形状 75"/>
                  <p:cNvSpPr/>
                  <p:nvPr/>
                </p:nvSpPr>
                <p:spPr>
                  <a:xfrm>
                    <a:off x="2515618" y="5145261"/>
                    <a:ext cx="773906" cy="550664"/>
                  </a:xfrm>
                  <a:custGeom>
                    <a:avLst/>
                    <a:gdLst>
                      <a:gd name="connsiteX0" fmla="*/ 0 w 773906"/>
                      <a:gd name="connsiteY0" fmla="*/ 0 h 550664"/>
                      <a:gd name="connsiteX1" fmla="*/ 255984 w 773906"/>
                      <a:gd name="connsiteY1" fmla="*/ 473087 h 550664"/>
                      <a:gd name="connsiteX2" fmla="*/ 505085 w 773906"/>
                      <a:gd name="connsiteY2" fmla="*/ 551780 h 550664"/>
                      <a:gd name="connsiteX3" fmla="*/ 775209 w 773906"/>
                      <a:gd name="connsiteY3" fmla="*/ 551780 h 550664"/>
                      <a:gd name="connsiteX4" fmla="*/ 775209 w 773906"/>
                      <a:gd name="connsiteY4" fmla="*/ 103994 h 550664"/>
                      <a:gd name="connsiteX5" fmla="*/ 263054 w 773906"/>
                      <a:gd name="connsiteY5" fmla="*/ 100459 h 550664"/>
                      <a:gd name="connsiteX6" fmla="*/ 0 w 773906"/>
                      <a:gd name="connsiteY6" fmla="*/ 0 h 550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73906" h="550664">
                        <a:moveTo>
                          <a:pt x="0" y="0"/>
                        </a:moveTo>
                        <a:lnTo>
                          <a:pt x="255984" y="473087"/>
                        </a:lnTo>
                        <a:cubicBezTo>
                          <a:pt x="307516" y="538758"/>
                          <a:pt x="404626" y="554199"/>
                          <a:pt x="505085" y="551780"/>
                        </a:cubicBezTo>
                        <a:lnTo>
                          <a:pt x="775209" y="551780"/>
                        </a:lnTo>
                        <a:lnTo>
                          <a:pt x="775209" y="103994"/>
                        </a:lnTo>
                        <a:lnTo>
                          <a:pt x="263054" y="100459"/>
                        </a:lnTo>
                        <a:cubicBezTo>
                          <a:pt x="183617" y="105110"/>
                          <a:pt x="79623" y="88367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7" name="任意多边形: 形状 76"/>
                  <p:cNvSpPr/>
                  <p:nvPr/>
                </p:nvSpPr>
                <p:spPr>
                  <a:xfrm>
                    <a:off x="3455096" y="4068517"/>
                    <a:ext cx="669727" cy="572988"/>
                  </a:xfrm>
                  <a:custGeom>
                    <a:avLst/>
                    <a:gdLst>
                      <a:gd name="connsiteX0" fmla="*/ 671401 w 669726"/>
                      <a:gd name="connsiteY0" fmla="*/ 204984 h 572988"/>
                      <a:gd name="connsiteX1" fmla="*/ 532061 w 669726"/>
                      <a:gd name="connsiteY1" fmla="*/ 264143 h 572988"/>
                      <a:gd name="connsiteX2" fmla="*/ 398487 w 669726"/>
                      <a:gd name="connsiteY2" fmla="*/ 61737 h 572988"/>
                      <a:gd name="connsiteX3" fmla="*/ 148642 w 669726"/>
                      <a:gd name="connsiteY3" fmla="*/ 39599 h 572988"/>
                      <a:gd name="connsiteX4" fmla="*/ 0 w 669726"/>
                      <a:gd name="connsiteY4" fmla="*/ 233819 h 572988"/>
                      <a:gd name="connsiteX5" fmla="*/ 149200 w 669726"/>
                      <a:gd name="connsiteY5" fmla="*/ 496873 h 572988"/>
                      <a:gd name="connsiteX6" fmla="*/ 34789 w 669726"/>
                      <a:gd name="connsiteY6" fmla="*/ 569985 h 572988"/>
                      <a:gd name="connsiteX7" fmla="*/ 470483 w 669726"/>
                      <a:gd name="connsiteY7" fmla="*/ 574822 h 572988"/>
                      <a:gd name="connsiteX8" fmla="*/ 671401 w 669726"/>
                      <a:gd name="connsiteY8" fmla="*/ 204984 h 5729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9726" h="572988">
                        <a:moveTo>
                          <a:pt x="671401" y="204984"/>
                        </a:moveTo>
                        <a:lnTo>
                          <a:pt x="532061" y="264143"/>
                        </a:lnTo>
                        <a:lnTo>
                          <a:pt x="398487" y="61737"/>
                        </a:lnTo>
                        <a:cubicBezTo>
                          <a:pt x="338956" y="-35374"/>
                          <a:pt x="207801" y="2019"/>
                          <a:pt x="148642" y="39599"/>
                        </a:cubicBezTo>
                        <a:cubicBezTo>
                          <a:pt x="90413" y="76433"/>
                          <a:pt x="41486" y="156615"/>
                          <a:pt x="0" y="233819"/>
                        </a:cubicBezTo>
                        <a:lnTo>
                          <a:pt x="149200" y="496873"/>
                        </a:lnTo>
                        <a:lnTo>
                          <a:pt x="34789" y="569985"/>
                        </a:lnTo>
                        <a:lnTo>
                          <a:pt x="470483" y="574822"/>
                        </a:lnTo>
                        <a:lnTo>
                          <a:pt x="671401" y="204984"/>
                        </a:ln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8" name="任意多边形: 形状 77"/>
                  <p:cNvSpPr/>
                  <p:nvPr/>
                </p:nvSpPr>
                <p:spPr>
                  <a:xfrm>
                    <a:off x="2799136" y="4028306"/>
                    <a:ext cx="857622" cy="632520"/>
                  </a:xfrm>
                  <a:custGeom>
                    <a:avLst/>
                    <a:gdLst>
                      <a:gd name="connsiteX0" fmla="*/ 858552 w 857622"/>
                      <a:gd name="connsiteY0" fmla="*/ 5395 h 632519"/>
                      <a:gd name="connsiteX1" fmla="*/ 320725 w 857622"/>
                      <a:gd name="connsiteY1" fmla="*/ 0 h 632519"/>
                      <a:gd name="connsiteX2" fmla="*/ 130969 w 857622"/>
                      <a:gd name="connsiteY2" fmla="*/ 179524 h 632519"/>
                      <a:gd name="connsiteX3" fmla="*/ 0 w 857622"/>
                      <a:gd name="connsiteY3" fmla="*/ 415789 h 632519"/>
                      <a:gd name="connsiteX4" fmla="*/ 391790 w 857622"/>
                      <a:gd name="connsiteY4" fmla="*/ 632892 h 632519"/>
                      <a:gd name="connsiteX5" fmla="*/ 643124 w 857622"/>
                      <a:gd name="connsiteY5" fmla="*/ 186779 h 632519"/>
                      <a:gd name="connsiteX6" fmla="*/ 858552 w 857622"/>
                      <a:gd name="connsiteY6" fmla="*/ 5395 h 6325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57622" h="632519">
                        <a:moveTo>
                          <a:pt x="858552" y="5395"/>
                        </a:moveTo>
                        <a:lnTo>
                          <a:pt x="320725" y="0"/>
                        </a:lnTo>
                        <a:cubicBezTo>
                          <a:pt x="238311" y="13208"/>
                          <a:pt x="177664" y="90413"/>
                          <a:pt x="130969" y="179524"/>
                        </a:cubicBezTo>
                        <a:lnTo>
                          <a:pt x="0" y="415789"/>
                        </a:lnTo>
                        <a:lnTo>
                          <a:pt x="391790" y="632892"/>
                        </a:lnTo>
                        <a:lnTo>
                          <a:pt x="643124" y="186779"/>
                        </a:lnTo>
                        <a:cubicBezTo>
                          <a:pt x="677726" y="114970"/>
                          <a:pt x="742652" y="31998"/>
                          <a:pt x="858552" y="5395"/>
                        </a:cubicBez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9" name="任意多边形: 形状 78"/>
                  <p:cNvSpPr/>
                  <p:nvPr/>
                </p:nvSpPr>
                <p:spPr>
                  <a:xfrm>
                    <a:off x="3455096" y="5125169"/>
                    <a:ext cx="623218" cy="732979"/>
                  </a:xfrm>
                  <a:custGeom>
                    <a:avLst/>
                    <a:gdLst>
                      <a:gd name="connsiteX0" fmla="*/ 226033 w 623217"/>
                      <a:gd name="connsiteY0" fmla="*/ 733723 h 732978"/>
                      <a:gd name="connsiteX1" fmla="*/ 241846 w 623217"/>
                      <a:gd name="connsiteY1" fmla="*/ 583220 h 732978"/>
                      <a:gd name="connsiteX2" fmla="*/ 483691 w 623217"/>
                      <a:gd name="connsiteY2" fmla="*/ 564431 h 732978"/>
                      <a:gd name="connsiteX3" fmla="*/ 624334 w 623217"/>
                      <a:gd name="connsiteY3" fmla="*/ 356629 h 732978"/>
                      <a:gd name="connsiteX4" fmla="*/ 526480 w 623217"/>
                      <a:gd name="connsiteY4" fmla="*/ 132457 h 732978"/>
                      <a:gd name="connsiteX5" fmla="*/ 223986 w 623217"/>
                      <a:gd name="connsiteY5" fmla="*/ 135248 h 732978"/>
                      <a:gd name="connsiteX6" fmla="*/ 215429 w 623217"/>
                      <a:gd name="connsiteY6" fmla="*/ 0 h 732978"/>
                      <a:gd name="connsiteX7" fmla="*/ 0 w 623217"/>
                      <a:gd name="connsiteY7" fmla="*/ 378768 h 732978"/>
                      <a:gd name="connsiteX8" fmla="*/ 226033 w 623217"/>
                      <a:gd name="connsiteY8" fmla="*/ 733723 h 7329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23217" h="732978">
                        <a:moveTo>
                          <a:pt x="226033" y="733723"/>
                        </a:moveTo>
                        <a:lnTo>
                          <a:pt x="241846" y="583220"/>
                        </a:lnTo>
                        <a:lnTo>
                          <a:pt x="483691" y="564431"/>
                        </a:lnTo>
                        <a:cubicBezTo>
                          <a:pt x="597545" y="559408"/>
                          <a:pt x="628241" y="426579"/>
                          <a:pt x="624334" y="356629"/>
                        </a:cubicBezTo>
                        <a:cubicBezTo>
                          <a:pt x="620427" y="287796"/>
                          <a:pt x="573918" y="206127"/>
                          <a:pt x="526480" y="132457"/>
                        </a:cubicBezTo>
                        <a:lnTo>
                          <a:pt x="223986" y="135248"/>
                        </a:lnTo>
                        <a:lnTo>
                          <a:pt x="215429" y="0"/>
                        </a:lnTo>
                        <a:lnTo>
                          <a:pt x="0" y="378768"/>
                        </a:lnTo>
                        <a:lnTo>
                          <a:pt x="226033" y="733723"/>
                        </a:ln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0" name="任意多边形: 形状 79"/>
                  <p:cNvSpPr/>
                  <p:nvPr/>
                </p:nvSpPr>
                <p:spPr>
                  <a:xfrm>
                    <a:off x="3795540" y="4615247"/>
                    <a:ext cx="597173" cy="948779"/>
                  </a:xfrm>
                  <a:custGeom>
                    <a:avLst/>
                    <a:gdLst>
                      <a:gd name="connsiteX0" fmla="*/ 322585 w 597172"/>
                      <a:gd name="connsiteY0" fmla="*/ 949895 h 948779"/>
                      <a:gd name="connsiteX1" fmla="*/ 588057 w 597172"/>
                      <a:gd name="connsiteY1" fmla="*/ 482017 h 948779"/>
                      <a:gd name="connsiteX2" fmla="*/ 522945 w 597172"/>
                      <a:gd name="connsiteY2" fmla="*/ 229009 h 948779"/>
                      <a:gd name="connsiteX3" fmla="*/ 379884 w 597172"/>
                      <a:gd name="connsiteY3" fmla="*/ 0 h 948779"/>
                      <a:gd name="connsiteX4" fmla="*/ 0 w 597172"/>
                      <a:gd name="connsiteY4" fmla="*/ 237381 h 948779"/>
                      <a:gd name="connsiteX5" fmla="*/ 268263 w 597172"/>
                      <a:gd name="connsiteY5" fmla="*/ 673447 h 948779"/>
                      <a:gd name="connsiteX6" fmla="*/ 322585 w 597172"/>
                      <a:gd name="connsiteY6" fmla="*/ 949895 h 948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97172" h="948779">
                        <a:moveTo>
                          <a:pt x="322585" y="949895"/>
                        </a:moveTo>
                        <a:lnTo>
                          <a:pt x="588057" y="482017"/>
                        </a:lnTo>
                        <a:cubicBezTo>
                          <a:pt x="616520" y="403510"/>
                          <a:pt x="578197" y="313097"/>
                          <a:pt x="522945" y="229009"/>
                        </a:cubicBezTo>
                        <a:lnTo>
                          <a:pt x="379884" y="0"/>
                        </a:lnTo>
                        <a:lnTo>
                          <a:pt x="0" y="237381"/>
                        </a:lnTo>
                        <a:lnTo>
                          <a:pt x="268263" y="673447"/>
                        </a:lnTo>
                        <a:cubicBezTo>
                          <a:pt x="314399" y="738560"/>
                          <a:pt x="355513" y="835670"/>
                          <a:pt x="322585" y="949895"/>
                        </a:cubicBez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  <p:grpSp>
          <p:nvGrpSpPr>
            <p:cNvPr id="34" name="组合 33"/>
            <p:cNvGrpSpPr/>
            <p:nvPr/>
          </p:nvGrpSpPr>
          <p:grpSpPr>
            <a:xfrm>
              <a:off x="6141516" y="3722768"/>
              <a:ext cx="1578703" cy="2378453"/>
              <a:chOff x="6141516" y="3722768"/>
              <a:chExt cx="1578703" cy="2378453"/>
            </a:xfrm>
          </p:grpSpPr>
          <p:grpSp>
            <p:nvGrpSpPr>
              <p:cNvPr id="61" name="组合 60"/>
              <p:cNvGrpSpPr/>
              <p:nvPr/>
            </p:nvGrpSpPr>
            <p:grpSpPr>
              <a:xfrm>
                <a:off x="6141516" y="3722768"/>
                <a:ext cx="1578703" cy="2378453"/>
                <a:chOff x="977095" y="1717977"/>
                <a:chExt cx="2597285" cy="4569392"/>
              </a:xfrm>
            </p:grpSpPr>
            <p:sp>
              <p:nvSpPr>
                <p:cNvPr id="65" name="任意多边形: 形状 64"/>
                <p:cNvSpPr/>
                <p:nvPr/>
              </p:nvSpPr>
              <p:spPr>
                <a:xfrm>
                  <a:off x="1054967" y="2014355"/>
                  <a:ext cx="2441542" cy="4273014"/>
                </a:xfrm>
                <a:custGeom>
                  <a:avLst/>
                  <a:gdLst>
                    <a:gd name="connsiteX0" fmla="*/ 227820 w 2441542"/>
                    <a:gd name="connsiteY0" fmla="*/ 0 h 4270341"/>
                    <a:gd name="connsiteX1" fmla="*/ 2213722 w 2441542"/>
                    <a:gd name="connsiteY1" fmla="*/ 0 h 4270341"/>
                    <a:gd name="connsiteX2" fmla="*/ 2441542 w 2441542"/>
                    <a:gd name="connsiteY2" fmla="*/ 227820 h 4270341"/>
                    <a:gd name="connsiteX3" fmla="*/ 2318994 w 2441542"/>
                    <a:gd name="connsiteY3" fmla="*/ 4033095 h 4270341"/>
                    <a:gd name="connsiteX4" fmla="*/ 2091173 w 2441542"/>
                    <a:gd name="connsiteY4" fmla="*/ 4260915 h 4270341"/>
                    <a:gd name="connsiteX5" fmla="*/ 2009478 w 2441542"/>
                    <a:gd name="connsiteY5" fmla="*/ 4261375 h 4270341"/>
                    <a:gd name="connsiteX6" fmla="*/ 2009478 w 2441542"/>
                    <a:gd name="connsiteY6" fmla="*/ 3987536 h 4270341"/>
                    <a:gd name="connsiteX7" fmla="*/ 432064 w 2441542"/>
                    <a:gd name="connsiteY7" fmla="*/ 3987536 h 4270341"/>
                    <a:gd name="connsiteX8" fmla="*/ 432064 w 2441542"/>
                    <a:gd name="connsiteY8" fmla="*/ 4270253 h 4270341"/>
                    <a:gd name="connsiteX9" fmla="*/ 416356 w 2441542"/>
                    <a:gd name="connsiteY9" fmla="*/ 4270341 h 4270341"/>
                    <a:gd name="connsiteX10" fmla="*/ 113121 w 2441542"/>
                    <a:gd name="connsiteY10" fmla="*/ 4042521 h 4270341"/>
                    <a:gd name="connsiteX11" fmla="*/ 0 w 2441542"/>
                    <a:gd name="connsiteY11" fmla="*/ 227820 h 4270341"/>
                    <a:gd name="connsiteX12" fmla="*/ 227820 w 2441542"/>
                    <a:gd name="connsiteY12" fmla="*/ 0 h 4270341"/>
                    <a:gd name="connsiteX0-1" fmla="*/ 227820 w 2441542"/>
                    <a:gd name="connsiteY0-2" fmla="*/ 0 h 4273014"/>
                    <a:gd name="connsiteX1-3" fmla="*/ 2213722 w 2441542"/>
                    <a:gd name="connsiteY1-4" fmla="*/ 0 h 4273014"/>
                    <a:gd name="connsiteX2-5" fmla="*/ 2441542 w 2441542"/>
                    <a:gd name="connsiteY2-6" fmla="*/ 227820 h 4273014"/>
                    <a:gd name="connsiteX3-7" fmla="*/ 2318994 w 2441542"/>
                    <a:gd name="connsiteY3-8" fmla="*/ 4033095 h 4273014"/>
                    <a:gd name="connsiteX4-9" fmla="*/ 2091173 w 2441542"/>
                    <a:gd name="connsiteY4-10" fmla="*/ 4260915 h 4273014"/>
                    <a:gd name="connsiteX5-11" fmla="*/ 2009478 w 2441542"/>
                    <a:gd name="connsiteY5-12" fmla="*/ 4261375 h 4273014"/>
                    <a:gd name="connsiteX6-13" fmla="*/ 2009478 w 2441542"/>
                    <a:gd name="connsiteY6-14" fmla="*/ 3987536 h 4273014"/>
                    <a:gd name="connsiteX7-15" fmla="*/ 432064 w 2441542"/>
                    <a:gd name="connsiteY7-16" fmla="*/ 3987536 h 4273014"/>
                    <a:gd name="connsiteX8-17" fmla="*/ 432064 w 2441542"/>
                    <a:gd name="connsiteY8-18" fmla="*/ 4270253 h 4273014"/>
                    <a:gd name="connsiteX9-19" fmla="*/ 416356 w 2441542"/>
                    <a:gd name="connsiteY9-20" fmla="*/ 4270341 h 4273014"/>
                    <a:gd name="connsiteX10-21" fmla="*/ 113121 w 2441542"/>
                    <a:gd name="connsiteY10-22" fmla="*/ 4042521 h 4273014"/>
                    <a:gd name="connsiteX11-23" fmla="*/ 0 w 2441542"/>
                    <a:gd name="connsiteY11-24" fmla="*/ 227820 h 4273014"/>
                    <a:gd name="connsiteX12-25" fmla="*/ 227820 w 2441542"/>
                    <a:gd name="connsiteY12-26" fmla="*/ 0 h 4273014"/>
                    <a:gd name="connsiteX0-27" fmla="*/ 227820 w 2441542"/>
                    <a:gd name="connsiteY0-28" fmla="*/ 0 h 4273014"/>
                    <a:gd name="connsiteX1-29" fmla="*/ 2213722 w 2441542"/>
                    <a:gd name="connsiteY1-30" fmla="*/ 0 h 4273014"/>
                    <a:gd name="connsiteX2-31" fmla="*/ 2441542 w 2441542"/>
                    <a:gd name="connsiteY2-32" fmla="*/ 227820 h 4273014"/>
                    <a:gd name="connsiteX3-33" fmla="*/ 2318994 w 2441542"/>
                    <a:gd name="connsiteY3-34" fmla="*/ 4033095 h 4273014"/>
                    <a:gd name="connsiteX4-35" fmla="*/ 2091173 w 2441542"/>
                    <a:gd name="connsiteY4-36" fmla="*/ 4260915 h 4273014"/>
                    <a:gd name="connsiteX5-37" fmla="*/ 2009478 w 2441542"/>
                    <a:gd name="connsiteY5-38" fmla="*/ 4261375 h 4273014"/>
                    <a:gd name="connsiteX6-39" fmla="*/ 2009478 w 2441542"/>
                    <a:gd name="connsiteY6-40" fmla="*/ 3987536 h 4273014"/>
                    <a:gd name="connsiteX7-41" fmla="*/ 432064 w 2441542"/>
                    <a:gd name="connsiteY7-42" fmla="*/ 3987536 h 4273014"/>
                    <a:gd name="connsiteX8-43" fmla="*/ 432064 w 2441542"/>
                    <a:gd name="connsiteY8-44" fmla="*/ 4270253 h 4273014"/>
                    <a:gd name="connsiteX9-45" fmla="*/ 416356 w 2441542"/>
                    <a:gd name="connsiteY9-46" fmla="*/ 4270341 h 4273014"/>
                    <a:gd name="connsiteX10-47" fmla="*/ 113121 w 2441542"/>
                    <a:gd name="connsiteY10-48" fmla="*/ 4042521 h 4273014"/>
                    <a:gd name="connsiteX11-49" fmla="*/ 0 w 2441542"/>
                    <a:gd name="connsiteY11-50" fmla="*/ 227820 h 4273014"/>
                    <a:gd name="connsiteX12-51" fmla="*/ 227820 w 2441542"/>
                    <a:gd name="connsiteY12-52" fmla="*/ 0 h 4273014"/>
                    <a:gd name="connsiteX0-53" fmla="*/ 227820 w 2441542"/>
                    <a:gd name="connsiteY0-54" fmla="*/ 0 h 4273014"/>
                    <a:gd name="connsiteX1-55" fmla="*/ 2213722 w 2441542"/>
                    <a:gd name="connsiteY1-56" fmla="*/ 0 h 4273014"/>
                    <a:gd name="connsiteX2-57" fmla="*/ 2441542 w 2441542"/>
                    <a:gd name="connsiteY2-58" fmla="*/ 227820 h 4273014"/>
                    <a:gd name="connsiteX3-59" fmla="*/ 2318994 w 2441542"/>
                    <a:gd name="connsiteY3-60" fmla="*/ 4033095 h 4273014"/>
                    <a:gd name="connsiteX4-61" fmla="*/ 2091173 w 2441542"/>
                    <a:gd name="connsiteY4-62" fmla="*/ 4260915 h 4273014"/>
                    <a:gd name="connsiteX5-63" fmla="*/ 2009478 w 2441542"/>
                    <a:gd name="connsiteY5-64" fmla="*/ 4261375 h 4273014"/>
                    <a:gd name="connsiteX6-65" fmla="*/ 2009478 w 2441542"/>
                    <a:gd name="connsiteY6-66" fmla="*/ 3987536 h 4273014"/>
                    <a:gd name="connsiteX7-67" fmla="*/ 432064 w 2441542"/>
                    <a:gd name="connsiteY7-68" fmla="*/ 3987536 h 4273014"/>
                    <a:gd name="connsiteX8-69" fmla="*/ 432064 w 2441542"/>
                    <a:gd name="connsiteY8-70" fmla="*/ 4270253 h 4273014"/>
                    <a:gd name="connsiteX9-71" fmla="*/ 416356 w 2441542"/>
                    <a:gd name="connsiteY9-72" fmla="*/ 4270341 h 4273014"/>
                    <a:gd name="connsiteX10-73" fmla="*/ 113121 w 2441542"/>
                    <a:gd name="connsiteY10-74" fmla="*/ 4042521 h 4273014"/>
                    <a:gd name="connsiteX11-75" fmla="*/ 0 w 2441542"/>
                    <a:gd name="connsiteY11-76" fmla="*/ 227820 h 4273014"/>
                    <a:gd name="connsiteX12-77" fmla="*/ 227820 w 2441542"/>
                    <a:gd name="connsiteY12-78" fmla="*/ 0 h 4273014"/>
                    <a:gd name="connsiteX0-79" fmla="*/ 227820 w 2441542"/>
                    <a:gd name="connsiteY0-80" fmla="*/ 0 h 4273014"/>
                    <a:gd name="connsiteX1-81" fmla="*/ 2213722 w 2441542"/>
                    <a:gd name="connsiteY1-82" fmla="*/ 0 h 4273014"/>
                    <a:gd name="connsiteX2-83" fmla="*/ 2441542 w 2441542"/>
                    <a:gd name="connsiteY2-84" fmla="*/ 227820 h 4273014"/>
                    <a:gd name="connsiteX3-85" fmla="*/ 2318994 w 2441542"/>
                    <a:gd name="connsiteY3-86" fmla="*/ 4033095 h 4273014"/>
                    <a:gd name="connsiteX4-87" fmla="*/ 2091173 w 2441542"/>
                    <a:gd name="connsiteY4-88" fmla="*/ 4260915 h 4273014"/>
                    <a:gd name="connsiteX5-89" fmla="*/ 2009478 w 2441542"/>
                    <a:gd name="connsiteY5-90" fmla="*/ 4261375 h 4273014"/>
                    <a:gd name="connsiteX6-91" fmla="*/ 2009478 w 2441542"/>
                    <a:gd name="connsiteY6-92" fmla="*/ 3987536 h 4273014"/>
                    <a:gd name="connsiteX7-93" fmla="*/ 432064 w 2441542"/>
                    <a:gd name="connsiteY7-94" fmla="*/ 3987536 h 4273014"/>
                    <a:gd name="connsiteX8-95" fmla="*/ 432064 w 2441542"/>
                    <a:gd name="connsiteY8-96" fmla="*/ 4270253 h 4273014"/>
                    <a:gd name="connsiteX9-97" fmla="*/ 416356 w 2441542"/>
                    <a:gd name="connsiteY9-98" fmla="*/ 4270341 h 4273014"/>
                    <a:gd name="connsiteX10-99" fmla="*/ 113121 w 2441542"/>
                    <a:gd name="connsiteY10-100" fmla="*/ 4042521 h 4273014"/>
                    <a:gd name="connsiteX11-101" fmla="*/ 0 w 2441542"/>
                    <a:gd name="connsiteY11-102" fmla="*/ 227820 h 4273014"/>
                    <a:gd name="connsiteX12-103" fmla="*/ 227820 w 2441542"/>
                    <a:gd name="connsiteY12-104" fmla="*/ 0 h 4273014"/>
                    <a:gd name="connsiteX0-105" fmla="*/ 227820 w 2441542"/>
                    <a:gd name="connsiteY0-106" fmla="*/ 0 h 4273014"/>
                    <a:gd name="connsiteX1-107" fmla="*/ 2213722 w 2441542"/>
                    <a:gd name="connsiteY1-108" fmla="*/ 0 h 4273014"/>
                    <a:gd name="connsiteX2-109" fmla="*/ 2441542 w 2441542"/>
                    <a:gd name="connsiteY2-110" fmla="*/ 227820 h 4273014"/>
                    <a:gd name="connsiteX3-111" fmla="*/ 2318994 w 2441542"/>
                    <a:gd name="connsiteY3-112" fmla="*/ 4033095 h 4273014"/>
                    <a:gd name="connsiteX4-113" fmla="*/ 2091173 w 2441542"/>
                    <a:gd name="connsiteY4-114" fmla="*/ 4260915 h 4273014"/>
                    <a:gd name="connsiteX5-115" fmla="*/ 2009478 w 2441542"/>
                    <a:gd name="connsiteY5-116" fmla="*/ 4261375 h 4273014"/>
                    <a:gd name="connsiteX6-117" fmla="*/ 2009478 w 2441542"/>
                    <a:gd name="connsiteY6-118" fmla="*/ 3987536 h 4273014"/>
                    <a:gd name="connsiteX7-119" fmla="*/ 432064 w 2441542"/>
                    <a:gd name="connsiteY7-120" fmla="*/ 3987536 h 4273014"/>
                    <a:gd name="connsiteX8-121" fmla="*/ 432064 w 2441542"/>
                    <a:gd name="connsiteY8-122" fmla="*/ 4270253 h 4273014"/>
                    <a:gd name="connsiteX9-123" fmla="*/ 416356 w 2441542"/>
                    <a:gd name="connsiteY9-124" fmla="*/ 4270341 h 4273014"/>
                    <a:gd name="connsiteX10-125" fmla="*/ 113121 w 2441542"/>
                    <a:gd name="connsiteY10-126" fmla="*/ 4042521 h 4273014"/>
                    <a:gd name="connsiteX11-127" fmla="*/ 0 w 2441542"/>
                    <a:gd name="connsiteY11-128" fmla="*/ 227820 h 4273014"/>
                    <a:gd name="connsiteX12-129" fmla="*/ 227820 w 2441542"/>
                    <a:gd name="connsiteY12-130" fmla="*/ 0 h 4273014"/>
                    <a:gd name="connsiteX0-131" fmla="*/ 227820 w 2441542"/>
                    <a:gd name="connsiteY0-132" fmla="*/ 0 h 4273014"/>
                    <a:gd name="connsiteX1-133" fmla="*/ 2213722 w 2441542"/>
                    <a:gd name="connsiteY1-134" fmla="*/ 0 h 4273014"/>
                    <a:gd name="connsiteX2-135" fmla="*/ 2441542 w 2441542"/>
                    <a:gd name="connsiteY2-136" fmla="*/ 227820 h 4273014"/>
                    <a:gd name="connsiteX3-137" fmla="*/ 2318994 w 2441542"/>
                    <a:gd name="connsiteY3-138" fmla="*/ 4033095 h 4273014"/>
                    <a:gd name="connsiteX4-139" fmla="*/ 2091173 w 2441542"/>
                    <a:gd name="connsiteY4-140" fmla="*/ 4260915 h 4273014"/>
                    <a:gd name="connsiteX5-141" fmla="*/ 2009478 w 2441542"/>
                    <a:gd name="connsiteY5-142" fmla="*/ 4261375 h 4273014"/>
                    <a:gd name="connsiteX6-143" fmla="*/ 2009478 w 2441542"/>
                    <a:gd name="connsiteY6-144" fmla="*/ 3987536 h 4273014"/>
                    <a:gd name="connsiteX7-145" fmla="*/ 432064 w 2441542"/>
                    <a:gd name="connsiteY7-146" fmla="*/ 3987536 h 4273014"/>
                    <a:gd name="connsiteX8-147" fmla="*/ 432064 w 2441542"/>
                    <a:gd name="connsiteY8-148" fmla="*/ 4270253 h 4273014"/>
                    <a:gd name="connsiteX9-149" fmla="*/ 416356 w 2441542"/>
                    <a:gd name="connsiteY9-150" fmla="*/ 4270341 h 4273014"/>
                    <a:gd name="connsiteX10-151" fmla="*/ 113121 w 2441542"/>
                    <a:gd name="connsiteY10-152" fmla="*/ 4042521 h 4273014"/>
                    <a:gd name="connsiteX11-153" fmla="*/ 0 w 2441542"/>
                    <a:gd name="connsiteY11-154" fmla="*/ 227820 h 4273014"/>
                    <a:gd name="connsiteX12-155" fmla="*/ 227820 w 2441542"/>
                    <a:gd name="connsiteY12-156" fmla="*/ 0 h 4273014"/>
                    <a:gd name="connsiteX0-157" fmla="*/ 227820 w 2441542"/>
                    <a:gd name="connsiteY0-158" fmla="*/ 0 h 4407596"/>
                    <a:gd name="connsiteX1-159" fmla="*/ 2213722 w 2441542"/>
                    <a:gd name="connsiteY1-160" fmla="*/ 0 h 4407596"/>
                    <a:gd name="connsiteX2-161" fmla="*/ 2441542 w 2441542"/>
                    <a:gd name="connsiteY2-162" fmla="*/ 227820 h 4407596"/>
                    <a:gd name="connsiteX3-163" fmla="*/ 2318994 w 2441542"/>
                    <a:gd name="connsiteY3-164" fmla="*/ 4033095 h 4407596"/>
                    <a:gd name="connsiteX4-165" fmla="*/ 2009478 w 2441542"/>
                    <a:gd name="connsiteY4-166" fmla="*/ 4261375 h 4407596"/>
                    <a:gd name="connsiteX5-167" fmla="*/ 2009478 w 2441542"/>
                    <a:gd name="connsiteY5-168" fmla="*/ 3987536 h 4407596"/>
                    <a:gd name="connsiteX6-169" fmla="*/ 432064 w 2441542"/>
                    <a:gd name="connsiteY6-170" fmla="*/ 3987536 h 4407596"/>
                    <a:gd name="connsiteX7-171" fmla="*/ 432064 w 2441542"/>
                    <a:gd name="connsiteY7-172" fmla="*/ 4270253 h 4407596"/>
                    <a:gd name="connsiteX8-173" fmla="*/ 416356 w 2441542"/>
                    <a:gd name="connsiteY8-174" fmla="*/ 4270341 h 4407596"/>
                    <a:gd name="connsiteX9-175" fmla="*/ 113121 w 2441542"/>
                    <a:gd name="connsiteY9-176" fmla="*/ 4042521 h 4407596"/>
                    <a:gd name="connsiteX10-177" fmla="*/ 0 w 2441542"/>
                    <a:gd name="connsiteY10-178" fmla="*/ 227820 h 4407596"/>
                    <a:gd name="connsiteX11-179" fmla="*/ 227820 w 2441542"/>
                    <a:gd name="connsiteY11-180" fmla="*/ 0 h 4407596"/>
                    <a:gd name="connsiteX0-181" fmla="*/ 227820 w 2441542"/>
                    <a:gd name="connsiteY0-182" fmla="*/ 0 h 4399903"/>
                    <a:gd name="connsiteX1-183" fmla="*/ 2213722 w 2441542"/>
                    <a:gd name="connsiteY1-184" fmla="*/ 0 h 4399903"/>
                    <a:gd name="connsiteX2-185" fmla="*/ 2441542 w 2441542"/>
                    <a:gd name="connsiteY2-186" fmla="*/ 227820 h 4399903"/>
                    <a:gd name="connsiteX3-187" fmla="*/ 2318994 w 2441542"/>
                    <a:gd name="connsiteY3-188" fmla="*/ 4033095 h 4399903"/>
                    <a:gd name="connsiteX4-189" fmla="*/ 2009478 w 2441542"/>
                    <a:gd name="connsiteY4-190" fmla="*/ 4261375 h 4399903"/>
                    <a:gd name="connsiteX5-191" fmla="*/ 2009478 w 2441542"/>
                    <a:gd name="connsiteY5-192" fmla="*/ 3987536 h 4399903"/>
                    <a:gd name="connsiteX6-193" fmla="*/ 432064 w 2441542"/>
                    <a:gd name="connsiteY6-194" fmla="*/ 3987536 h 4399903"/>
                    <a:gd name="connsiteX7-195" fmla="*/ 432064 w 2441542"/>
                    <a:gd name="connsiteY7-196" fmla="*/ 4270253 h 4399903"/>
                    <a:gd name="connsiteX8-197" fmla="*/ 416356 w 2441542"/>
                    <a:gd name="connsiteY8-198" fmla="*/ 4270341 h 4399903"/>
                    <a:gd name="connsiteX9-199" fmla="*/ 113121 w 2441542"/>
                    <a:gd name="connsiteY9-200" fmla="*/ 4042521 h 4399903"/>
                    <a:gd name="connsiteX10-201" fmla="*/ 0 w 2441542"/>
                    <a:gd name="connsiteY10-202" fmla="*/ 227820 h 4399903"/>
                    <a:gd name="connsiteX11-203" fmla="*/ 227820 w 2441542"/>
                    <a:gd name="connsiteY11-204" fmla="*/ 0 h 4399903"/>
                    <a:gd name="connsiteX0-205" fmla="*/ 227820 w 2441542"/>
                    <a:gd name="connsiteY0-206" fmla="*/ 0 h 4274451"/>
                    <a:gd name="connsiteX1-207" fmla="*/ 2213722 w 2441542"/>
                    <a:gd name="connsiteY1-208" fmla="*/ 0 h 4274451"/>
                    <a:gd name="connsiteX2-209" fmla="*/ 2441542 w 2441542"/>
                    <a:gd name="connsiteY2-210" fmla="*/ 227820 h 4274451"/>
                    <a:gd name="connsiteX3-211" fmla="*/ 2318994 w 2441542"/>
                    <a:gd name="connsiteY3-212" fmla="*/ 4033095 h 4274451"/>
                    <a:gd name="connsiteX4-213" fmla="*/ 2009478 w 2441542"/>
                    <a:gd name="connsiteY4-214" fmla="*/ 4261375 h 4274451"/>
                    <a:gd name="connsiteX5-215" fmla="*/ 2009478 w 2441542"/>
                    <a:gd name="connsiteY5-216" fmla="*/ 3987536 h 4274451"/>
                    <a:gd name="connsiteX6-217" fmla="*/ 432064 w 2441542"/>
                    <a:gd name="connsiteY6-218" fmla="*/ 3987536 h 4274451"/>
                    <a:gd name="connsiteX7-219" fmla="*/ 432064 w 2441542"/>
                    <a:gd name="connsiteY7-220" fmla="*/ 4270253 h 4274451"/>
                    <a:gd name="connsiteX8-221" fmla="*/ 416356 w 2441542"/>
                    <a:gd name="connsiteY8-222" fmla="*/ 4270341 h 4274451"/>
                    <a:gd name="connsiteX9-223" fmla="*/ 113121 w 2441542"/>
                    <a:gd name="connsiteY9-224" fmla="*/ 4042521 h 4274451"/>
                    <a:gd name="connsiteX10-225" fmla="*/ 0 w 2441542"/>
                    <a:gd name="connsiteY10-226" fmla="*/ 227820 h 4274451"/>
                    <a:gd name="connsiteX11-227" fmla="*/ 227820 w 2441542"/>
                    <a:gd name="connsiteY11-228" fmla="*/ 0 h 4274451"/>
                    <a:gd name="connsiteX0-229" fmla="*/ 227820 w 2441542"/>
                    <a:gd name="connsiteY0-230" fmla="*/ 0 h 4273014"/>
                    <a:gd name="connsiteX1-231" fmla="*/ 2213722 w 2441542"/>
                    <a:gd name="connsiteY1-232" fmla="*/ 0 h 4273014"/>
                    <a:gd name="connsiteX2-233" fmla="*/ 2441542 w 2441542"/>
                    <a:gd name="connsiteY2-234" fmla="*/ 227820 h 4273014"/>
                    <a:gd name="connsiteX3-235" fmla="*/ 2318994 w 2441542"/>
                    <a:gd name="connsiteY3-236" fmla="*/ 4033095 h 4273014"/>
                    <a:gd name="connsiteX4-237" fmla="*/ 2009478 w 2441542"/>
                    <a:gd name="connsiteY4-238" fmla="*/ 4261375 h 4273014"/>
                    <a:gd name="connsiteX5-239" fmla="*/ 2009478 w 2441542"/>
                    <a:gd name="connsiteY5-240" fmla="*/ 3987536 h 4273014"/>
                    <a:gd name="connsiteX6-241" fmla="*/ 432064 w 2441542"/>
                    <a:gd name="connsiteY6-242" fmla="*/ 3987536 h 4273014"/>
                    <a:gd name="connsiteX7-243" fmla="*/ 432064 w 2441542"/>
                    <a:gd name="connsiteY7-244" fmla="*/ 4270253 h 4273014"/>
                    <a:gd name="connsiteX8-245" fmla="*/ 416356 w 2441542"/>
                    <a:gd name="connsiteY8-246" fmla="*/ 4270341 h 4273014"/>
                    <a:gd name="connsiteX9-247" fmla="*/ 113121 w 2441542"/>
                    <a:gd name="connsiteY9-248" fmla="*/ 4042521 h 4273014"/>
                    <a:gd name="connsiteX10-249" fmla="*/ 0 w 2441542"/>
                    <a:gd name="connsiteY10-250" fmla="*/ 227820 h 4273014"/>
                    <a:gd name="connsiteX11-251" fmla="*/ 227820 w 2441542"/>
                    <a:gd name="connsiteY11-252" fmla="*/ 0 h 4273014"/>
                    <a:gd name="connsiteX0-253" fmla="*/ 227820 w 2441542"/>
                    <a:gd name="connsiteY0-254" fmla="*/ 0 h 4273014"/>
                    <a:gd name="connsiteX1-255" fmla="*/ 2213722 w 2441542"/>
                    <a:gd name="connsiteY1-256" fmla="*/ 0 h 4273014"/>
                    <a:gd name="connsiteX2-257" fmla="*/ 2441542 w 2441542"/>
                    <a:gd name="connsiteY2-258" fmla="*/ 227820 h 4273014"/>
                    <a:gd name="connsiteX3-259" fmla="*/ 2318994 w 2441542"/>
                    <a:gd name="connsiteY3-260" fmla="*/ 4033095 h 4273014"/>
                    <a:gd name="connsiteX4-261" fmla="*/ 2009478 w 2441542"/>
                    <a:gd name="connsiteY4-262" fmla="*/ 4261375 h 4273014"/>
                    <a:gd name="connsiteX5-263" fmla="*/ 2009478 w 2441542"/>
                    <a:gd name="connsiteY5-264" fmla="*/ 3987536 h 4273014"/>
                    <a:gd name="connsiteX6-265" fmla="*/ 432064 w 2441542"/>
                    <a:gd name="connsiteY6-266" fmla="*/ 3987536 h 4273014"/>
                    <a:gd name="connsiteX7-267" fmla="*/ 432064 w 2441542"/>
                    <a:gd name="connsiteY7-268" fmla="*/ 4270253 h 4273014"/>
                    <a:gd name="connsiteX8-269" fmla="*/ 416356 w 2441542"/>
                    <a:gd name="connsiteY8-270" fmla="*/ 4270341 h 4273014"/>
                    <a:gd name="connsiteX9-271" fmla="*/ 113121 w 2441542"/>
                    <a:gd name="connsiteY9-272" fmla="*/ 4042521 h 4273014"/>
                    <a:gd name="connsiteX10-273" fmla="*/ 0 w 2441542"/>
                    <a:gd name="connsiteY10-274" fmla="*/ 227820 h 4273014"/>
                    <a:gd name="connsiteX11-275" fmla="*/ 227820 w 2441542"/>
                    <a:gd name="connsiteY11-276" fmla="*/ 0 h 4273014"/>
                    <a:gd name="connsiteX0-277" fmla="*/ 227820 w 2441542"/>
                    <a:gd name="connsiteY0-278" fmla="*/ 0 h 4288626"/>
                    <a:gd name="connsiteX1-279" fmla="*/ 2213722 w 2441542"/>
                    <a:gd name="connsiteY1-280" fmla="*/ 0 h 4288626"/>
                    <a:gd name="connsiteX2-281" fmla="*/ 2441542 w 2441542"/>
                    <a:gd name="connsiteY2-282" fmla="*/ 227820 h 4288626"/>
                    <a:gd name="connsiteX3-283" fmla="*/ 2318994 w 2441542"/>
                    <a:gd name="connsiteY3-284" fmla="*/ 4033095 h 4288626"/>
                    <a:gd name="connsiteX4-285" fmla="*/ 2009478 w 2441542"/>
                    <a:gd name="connsiteY4-286" fmla="*/ 4261375 h 4288626"/>
                    <a:gd name="connsiteX5-287" fmla="*/ 2009478 w 2441542"/>
                    <a:gd name="connsiteY5-288" fmla="*/ 3987536 h 4288626"/>
                    <a:gd name="connsiteX6-289" fmla="*/ 432064 w 2441542"/>
                    <a:gd name="connsiteY6-290" fmla="*/ 3987536 h 4288626"/>
                    <a:gd name="connsiteX7-291" fmla="*/ 432064 w 2441542"/>
                    <a:gd name="connsiteY7-292" fmla="*/ 4270253 h 4288626"/>
                    <a:gd name="connsiteX8-293" fmla="*/ 416356 w 2441542"/>
                    <a:gd name="connsiteY8-294" fmla="*/ 4270341 h 4288626"/>
                    <a:gd name="connsiteX9-295" fmla="*/ 113121 w 2441542"/>
                    <a:gd name="connsiteY9-296" fmla="*/ 4042521 h 4288626"/>
                    <a:gd name="connsiteX10-297" fmla="*/ 0 w 2441542"/>
                    <a:gd name="connsiteY10-298" fmla="*/ 227820 h 4288626"/>
                    <a:gd name="connsiteX11-299" fmla="*/ 227820 w 2441542"/>
                    <a:gd name="connsiteY11-300" fmla="*/ 0 h 4288626"/>
                    <a:gd name="connsiteX0-301" fmla="*/ 227820 w 2441542"/>
                    <a:gd name="connsiteY0-302" fmla="*/ 0 h 4277802"/>
                    <a:gd name="connsiteX1-303" fmla="*/ 2213722 w 2441542"/>
                    <a:gd name="connsiteY1-304" fmla="*/ 0 h 4277802"/>
                    <a:gd name="connsiteX2-305" fmla="*/ 2441542 w 2441542"/>
                    <a:gd name="connsiteY2-306" fmla="*/ 227820 h 4277802"/>
                    <a:gd name="connsiteX3-307" fmla="*/ 2318994 w 2441542"/>
                    <a:gd name="connsiteY3-308" fmla="*/ 4033095 h 4277802"/>
                    <a:gd name="connsiteX4-309" fmla="*/ 2009478 w 2441542"/>
                    <a:gd name="connsiteY4-310" fmla="*/ 4261375 h 4277802"/>
                    <a:gd name="connsiteX5-311" fmla="*/ 2009478 w 2441542"/>
                    <a:gd name="connsiteY5-312" fmla="*/ 3987536 h 4277802"/>
                    <a:gd name="connsiteX6-313" fmla="*/ 432064 w 2441542"/>
                    <a:gd name="connsiteY6-314" fmla="*/ 3987536 h 4277802"/>
                    <a:gd name="connsiteX7-315" fmla="*/ 432064 w 2441542"/>
                    <a:gd name="connsiteY7-316" fmla="*/ 4270253 h 4277802"/>
                    <a:gd name="connsiteX8-317" fmla="*/ 416356 w 2441542"/>
                    <a:gd name="connsiteY8-318" fmla="*/ 4270341 h 4277802"/>
                    <a:gd name="connsiteX9-319" fmla="*/ 113121 w 2441542"/>
                    <a:gd name="connsiteY9-320" fmla="*/ 4042521 h 4277802"/>
                    <a:gd name="connsiteX10-321" fmla="*/ 0 w 2441542"/>
                    <a:gd name="connsiteY10-322" fmla="*/ 227820 h 4277802"/>
                    <a:gd name="connsiteX11-323" fmla="*/ 227820 w 2441542"/>
                    <a:gd name="connsiteY11-324" fmla="*/ 0 h 4277802"/>
                    <a:gd name="connsiteX0-325" fmla="*/ 227820 w 2441542"/>
                    <a:gd name="connsiteY0-326" fmla="*/ 0 h 4273014"/>
                    <a:gd name="connsiteX1-327" fmla="*/ 2213722 w 2441542"/>
                    <a:gd name="connsiteY1-328" fmla="*/ 0 h 4273014"/>
                    <a:gd name="connsiteX2-329" fmla="*/ 2441542 w 2441542"/>
                    <a:gd name="connsiteY2-330" fmla="*/ 227820 h 4273014"/>
                    <a:gd name="connsiteX3-331" fmla="*/ 2318994 w 2441542"/>
                    <a:gd name="connsiteY3-332" fmla="*/ 4033095 h 4273014"/>
                    <a:gd name="connsiteX4-333" fmla="*/ 2009478 w 2441542"/>
                    <a:gd name="connsiteY4-334" fmla="*/ 4261375 h 4273014"/>
                    <a:gd name="connsiteX5-335" fmla="*/ 2009478 w 2441542"/>
                    <a:gd name="connsiteY5-336" fmla="*/ 3987536 h 4273014"/>
                    <a:gd name="connsiteX6-337" fmla="*/ 432064 w 2441542"/>
                    <a:gd name="connsiteY6-338" fmla="*/ 3987536 h 4273014"/>
                    <a:gd name="connsiteX7-339" fmla="*/ 432064 w 2441542"/>
                    <a:gd name="connsiteY7-340" fmla="*/ 4270253 h 4273014"/>
                    <a:gd name="connsiteX8-341" fmla="*/ 416356 w 2441542"/>
                    <a:gd name="connsiteY8-342" fmla="*/ 4270341 h 4273014"/>
                    <a:gd name="connsiteX9-343" fmla="*/ 113121 w 2441542"/>
                    <a:gd name="connsiteY9-344" fmla="*/ 4042521 h 4273014"/>
                    <a:gd name="connsiteX10-345" fmla="*/ 0 w 2441542"/>
                    <a:gd name="connsiteY10-346" fmla="*/ 227820 h 4273014"/>
                    <a:gd name="connsiteX11-347" fmla="*/ 227820 w 2441542"/>
                    <a:gd name="connsiteY11-348" fmla="*/ 0 h 4273014"/>
                    <a:gd name="connsiteX0-349" fmla="*/ 227820 w 2441542"/>
                    <a:gd name="connsiteY0-350" fmla="*/ 0 h 4273014"/>
                    <a:gd name="connsiteX1-351" fmla="*/ 2213722 w 2441542"/>
                    <a:gd name="connsiteY1-352" fmla="*/ 0 h 4273014"/>
                    <a:gd name="connsiteX2-353" fmla="*/ 2441542 w 2441542"/>
                    <a:gd name="connsiteY2-354" fmla="*/ 227820 h 4273014"/>
                    <a:gd name="connsiteX3-355" fmla="*/ 2318994 w 2441542"/>
                    <a:gd name="connsiteY3-356" fmla="*/ 4033095 h 4273014"/>
                    <a:gd name="connsiteX4-357" fmla="*/ 2009478 w 2441542"/>
                    <a:gd name="connsiteY4-358" fmla="*/ 4261375 h 4273014"/>
                    <a:gd name="connsiteX5-359" fmla="*/ 2009478 w 2441542"/>
                    <a:gd name="connsiteY5-360" fmla="*/ 3987536 h 4273014"/>
                    <a:gd name="connsiteX6-361" fmla="*/ 432064 w 2441542"/>
                    <a:gd name="connsiteY6-362" fmla="*/ 3987536 h 4273014"/>
                    <a:gd name="connsiteX7-363" fmla="*/ 432064 w 2441542"/>
                    <a:gd name="connsiteY7-364" fmla="*/ 4270253 h 4273014"/>
                    <a:gd name="connsiteX8-365" fmla="*/ 416356 w 2441542"/>
                    <a:gd name="connsiteY8-366" fmla="*/ 4270341 h 4273014"/>
                    <a:gd name="connsiteX9-367" fmla="*/ 113121 w 2441542"/>
                    <a:gd name="connsiteY9-368" fmla="*/ 4042521 h 4273014"/>
                    <a:gd name="connsiteX10-369" fmla="*/ 0 w 2441542"/>
                    <a:gd name="connsiteY10-370" fmla="*/ 227820 h 4273014"/>
                    <a:gd name="connsiteX11-371" fmla="*/ 227820 w 2441542"/>
                    <a:gd name="connsiteY11-372" fmla="*/ 0 h 4273014"/>
                    <a:gd name="connsiteX0-373" fmla="*/ 227820 w 2441542"/>
                    <a:gd name="connsiteY0-374" fmla="*/ 0 h 4273014"/>
                    <a:gd name="connsiteX1-375" fmla="*/ 2213722 w 2441542"/>
                    <a:gd name="connsiteY1-376" fmla="*/ 0 h 4273014"/>
                    <a:gd name="connsiteX2-377" fmla="*/ 2441542 w 2441542"/>
                    <a:gd name="connsiteY2-378" fmla="*/ 227820 h 4273014"/>
                    <a:gd name="connsiteX3-379" fmla="*/ 2318994 w 2441542"/>
                    <a:gd name="connsiteY3-380" fmla="*/ 4033095 h 4273014"/>
                    <a:gd name="connsiteX4-381" fmla="*/ 2009478 w 2441542"/>
                    <a:gd name="connsiteY4-382" fmla="*/ 4261375 h 4273014"/>
                    <a:gd name="connsiteX5-383" fmla="*/ 2009478 w 2441542"/>
                    <a:gd name="connsiteY5-384" fmla="*/ 3987536 h 4273014"/>
                    <a:gd name="connsiteX6-385" fmla="*/ 432064 w 2441542"/>
                    <a:gd name="connsiteY6-386" fmla="*/ 3987536 h 4273014"/>
                    <a:gd name="connsiteX7-387" fmla="*/ 432064 w 2441542"/>
                    <a:gd name="connsiteY7-388" fmla="*/ 4270253 h 4273014"/>
                    <a:gd name="connsiteX8-389" fmla="*/ 416356 w 2441542"/>
                    <a:gd name="connsiteY8-390" fmla="*/ 4270341 h 4273014"/>
                    <a:gd name="connsiteX9-391" fmla="*/ 113121 w 2441542"/>
                    <a:gd name="connsiteY9-392" fmla="*/ 4042521 h 4273014"/>
                    <a:gd name="connsiteX10-393" fmla="*/ 0 w 2441542"/>
                    <a:gd name="connsiteY10-394" fmla="*/ 227820 h 4273014"/>
                    <a:gd name="connsiteX11-395" fmla="*/ 227820 w 2441542"/>
                    <a:gd name="connsiteY11-396" fmla="*/ 0 h 4273014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</a:cxnLst>
                  <a:rect l="l" t="t" r="r" b="b"/>
                  <a:pathLst>
                    <a:path w="2441542" h="4273014">
                      <a:moveTo>
                        <a:pt x="227820" y="0"/>
                      </a:moveTo>
                      <a:lnTo>
                        <a:pt x="2213722" y="0"/>
                      </a:lnTo>
                      <a:cubicBezTo>
                        <a:pt x="2339544" y="0"/>
                        <a:pt x="2441542" y="101998"/>
                        <a:pt x="2441542" y="227820"/>
                      </a:cubicBezTo>
                      <a:lnTo>
                        <a:pt x="2318994" y="4033095"/>
                      </a:lnTo>
                      <a:cubicBezTo>
                        <a:pt x="2314039" y="4296922"/>
                        <a:pt x="2128120" y="4275064"/>
                        <a:pt x="2009478" y="4261375"/>
                      </a:cubicBezTo>
                      <a:lnTo>
                        <a:pt x="2009478" y="3987536"/>
                      </a:lnTo>
                      <a:lnTo>
                        <a:pt x="432064" y="3987536"/>
                      </a:lnTo>
                      <a:lnTo>
                        <a:pt x="432064" y="4270253"/>
                      </a:lnTo>
                      <a:lnTo>
                        <a:pt x="416356" y="4270341"/>
                      </a:lnTo>
                      <a:cubicBezTo>
                        <a:pt x="290534" y="4270341"/>
                        <a:pt x="94833" y="4314647"/>
                        <a:pt x="113121" y="4042521"/>
                      </a:cubicBezTo>
                      <a:cubicBezTo>
                        <a:pt x="113121" y="2777238"/>
                        <a:pt x="0" y="1493103"/>
                        <a:pt x="0" y="227820"/>
                      </a:cubicBezTo>
                      <a:cubicBezTo>
                        <a:pt x="0" y="101998"/>
                        <a:pt x="101998" y="0"/>
                        <a:pt x="227820" y="0"/>
                      </a:cubicBezTo>
                      <a:close/>
                    </a:path>
                  </a:pathLst>
                </a:custGeom>
                <a:gradFill>
                  <a:gsLst>
                    <a:gs pos="11000">
                      <a:srgbClr val="339966"/>
                    </a:gs>
                    <a:gs pos="54000">
                      <a:srgbClr val="4FC58A"/>
                    </a:gs>
                    <a:gs pos="30000">
                      <a:srgbClr val="58C890"/>
                    </a:gs>
                    <a:gs pos="89000">
                      <a:srgbClr val="2C8458"/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66" name="组合 65"/>
                <p:cNvGrpSpPr/>
                <p:nvPr/>
              </p:nvGrpSpPr>
              <p:grpSpPr>
                <a:xfrm>
                  <a:off x="1479496" y="2711908"/>
                  <a:ext cx="1592485" cy="2966435"/>
                  <a:chOff x="1430609" y="2769202"/>
                  <a:chExt cx="1592485" cy="2966435"/>
                </a:xfrm>
              </p:grpSpPr>
              <p:sp>
                <p:nvSpPr>
                  <p:cNvPr id="68" name="矩形: 圆角 67"/>
                  <p:cNvSpPr/>
                  <p:nvPr/>
                </p:nvSpPr>
                <p:spPr>
                  <a:xfrm>
                    <a:off x="1430609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7774F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9" name="矩形: 圆角 68"/>
                  <p:cNvSpPr/>
                  <p:nvPr/>
                </p:nvSpPr>
                <p:spPr>
                  <a:xfrm>
                    <a:off x="2109337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7774F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70" name="矩形: 圆角 69"/>
                  <p:cNvSpPr/>
                  <p:nvPr/>
                </p:nvSpPr>
                <p:spPr>
                  <a:xfrm>
                    <a:off x="2788065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7774F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67" name="矩形: 圆角 66"/>
                <p:cNvSpPr/>
                <p:nvPr/>
              </p:nvSpPr>
              <p:spPr>
                <a:xfrm>
                  <a:off x="977095" y="1717977"/>
                  <a:ext cx="2597285" cy="592755"/>
                </a:xfrm>
                <a:prstGeom prst="roundRect">
                  <a:avLst>
                    <a:gd name="adj" fmla="val 24075"/>
                  </a:avLst>
                </a:prstGeom>
                <a:gradFill>
                  <a:gsLst>
                    <a:gs pos="11000">
                      <a:srgbClr val="339966"/>
                    </a:gs>
                    <a:gs pos="54000">
                      <a:srgbClr val="4FC58A"/>
                    </a:gs>
                    <a:gs pos="30000">
                      <a:srgbClr val="58C890"/>
                    </a:gs>
                    <a:gs pos="89000">
                      <a:srgbClr val="2C8458"/>
                    </a:gs>
                  </a:gsLst>
                  <a:lin ang="10800000" scaled="0"/>
                </a:gradFill>
                <a:ln>
                  <a:solidFill>
                    <a:srgbClr val="27774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2" name="组合 61"/>
              <p:cNvGrpSpPr/>
              <p:nvPr/>
            </p:nvGrpSpPr>
            <p:grpSpPr>
              <a:xfrm>
                <a:off x="6500449" y="4477923"/>
                <a:ext cx="861060" cy="861060"/>
                <a:chOff x="6500449" y="4477923"/>
                <a:chExt cx="861060" cy="861060"/>
              </a:xfrm>
            </p:grpSpPr>
            <p:sp>
              <p:nvSpPr>
                <p:cNvPr id="63" name="矩形: 圆角 62"/>
                <p:cNvSpPr/>
                <p:nvPr/>
              </p:nvSpPr>
              <p:spPr>
                <a:xfrm>
                  <a:off x="6500449" y="4477923"/>
                  <a:ext cx="861060" cy="861060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308B5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pic>
              <p:nvPicPr>
                <p:cNvPr id="64" name="图形 63"/>
                <p:cNvPicPr>
                  <a:picLocks noChangeAspect="1"/>
                </p:cNvPicPr>
                <p:nvPr/>
              </p:nvPicPr>
              <p:blipFill>
                <a:blip r:embed="rId1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"/>
                    </a:ext>
                  </a:extLst>
                </a:blip>
                <a:stretch>
                  <a:fillRect/>
                </a:stretch>
              </p:blipFill>
              <p:spPr>
                <a:xfrm rot="6874587">
                  <a:off x="6618550" y="4616910"/>
                  <a:ext cx="625475" cy="625475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35" name="组合 34"/>
            <p:cNvGrpSpPr/>
            <p:nvPr/>
          </p:nvGrpSpPr>
          <p:grpSpPr>
            <a:xfrm>
              <a:off x="7843769" y="3722768"/>
              <a:ext cx="1578703" cy="2378453"/>
              <a:chOff x="7843769" y="3722768"/>
              <a:chExt cx="1578703" cy="2378453"/>
            </a:xfrm>
          </p:grpSpPr>
          <p:grpSp>
            <p:nvGrpSpPr>
              <p:cNvPr id="47" name="组合 46"/>
              <p:cNvGrpSpPr/>
              <p:nvPr/>
            </p:nvGrpSpPr>
            <p:grpSpPr>
              <a:xfrm>
                <a:off x="7843769" y="3722768"/>
                <a:ext cx="1578703" cy="2378453"/>
                <a:chOff x="977095" y="1717977"/>
                <a:chExt cx="2597285" cy="4569392"/>
              </a:xfrm>
            </p:grpSpPr>
            <p:sp>
              <p:nvSpPr>
                <p:cNvPr id="55" name="任意多边形: 形状 54"/>
                <p:cNvSpPr/>
                <p:nvPr/>
              </p:nvSpPr>
              <p:spPr>
                <a:xfrm>
                  <a:off x="1054967" y="2014355"/>
                  <a:ext cx="2441542" cy="4273014"/>
                </a:xfrm>
                <a:custGeom>
                  <a:avLst/>
                  <a:gdLst>
                    <a:gd name="connsiteX0" fmla="*/ 227820 w 2441542"/>
                    <a:gd name="connsiteY0" fmla="*/ 0 h 4270341"/>
                    <a:gd name="connsiteX1" fmla="*/ 2213722 w 2441542"/>
                    <a:gd name="connsiteY1" fmla="*/ 0 h 4270341"/>
                    <a:gd name="connsiteX2" fmla="*/ 2441542 w 2441542"/>
                    <a:gd name="connsiteY2" fmla="*/ 227820 h 4270341"/>
                    <a:gd name="connsiteX3" fmla="*/ 2318994 w 2441542"/>
                    <a:gd name="connsiteY3" fmla="*/ 4033095 h 4270341"/>
                    <a:gd name="connsiteX4" fmla="*/ 2091173 w 2441542"/>
                    <a:gd name="connsiteY4" fmla="*/ 4260915 h 4270341"/>
                    <a:gd name="connsiteX5" fmla="*/ 2009478 w 2441542"/>
                    <a:gd name="connsiteY5" fmla="*/ 4261375 h 4270341"/>
                    <a:gd name="connsiteX6" fmla="*/ 2009478 w 2441542"/>
                    <a:gd name="connsiteY6" fmla="*/ 3987536 h 4270341"/>
                    <a:gd name="connsiteX7" fmla="*/ 432064 w 2441542"/>
                    <a:gd name="connsiteY7" fmla="*/ 3987536 h 4270341"/>
                    <a:gd name="connsiteX8" fmla="*/ 432064 w 2441542"/>
                    <a:gd name="connsiteY8" fmla="*/ 4270253 h 4270341"/>
                    <a:gd name="connsiteX9" fmla="*/ 416356 w 2441542"/>
                    <a:gd name="connsiteY9" fmla="*/ 4270341 h 4270341"/>
                    <a:gd name="connsiteX10" fmla="*/ 113121 w 2441542"/>
                    <a:gd name="connsiteY10" fmla="*/ 4042521 h 4270341"/>
                    <a:gd name="connsiteX11" fmla="*/ 0 w 2441542"/>
                    <a:gd name="connsiteY11" fmla="*/ 227820 h 4270341"/>
                    <a:gd name="connsiteX12" fmla="*/ 227820 w 2441542"/>
                    <a:gd name="connsiteY12" fmla="*/ 0 h 4270341"/>
                    <a:gd name="connsiteX0-1" fmla="*/ 227820 w 2441542"/>
                    <a:gd name="connsiteY0-2" fmla="*/ 0 h 4273014"/>
                    <a:gd name="connsiteX1-3" fmla="*/ 2213722 w 2441542"/>
                    <a:gd name="connsiteY1-4" fmla="*/ 0 h 4273014"/>
                    <a:gd name="connsiteX2-5" fmla="*/ 2441542 w 2441542"/>
                    <a:gd name="connsiteY2-6" fmla="*/ 227820 h 4273014"/>
                    <a:gd name="connsiteX3-7" fmla="*/ 2318994 w 2441542"/>
                    <a:gd name="connsiteY3-8" fmla="*/ 4033095 h 4273014"/>
                    <a:gd name="connsiteX4-9" fmla="*/ 2091173 w 2441542"/>
                    <a:gd name="connsiteY4-10" fmla="*/ 4260915 h 4273014"/>
                    <a:gd name="connsiteX5-11" fmla="*/ 2009478 w 2441542"/>
                    <a:gd name="connsiteY5-12" fmla="*/ 4261375 h 4273014"/>
                    <a:gd name="connsiteX6-13" fmla="*/ 2009478 w 2441542"/>
                    <a:gd name="connsiteY6-14" fmla="*/ 3987536 h 4273014"/>
                    <a:gd name="connsiteX7-15" fmla="*/ 432064 w 2441542"/>
                    <a:gd name="connsiteY7-16" fmla="*/ 3987536 h 4273014"/>
                    <a:gd name="connsiteX8-17" fmla="*/ 432064 w 2441542"/>
                    <a:gd name="connsiteY8-18" fmla="*/ 4270253 h 4273014"/>
                    <a:gd name="connsiteX9-19" fmla="*/ 416356 w 2441542"/>
                    <a:gd name="connsiteY9-20" fmla="*/ 4270341 h 4273014"/>
                    <a:gd name="connsiteX10-21" fmla="*/ 113121 w 2441542"/>
                    <a:gd name="connsiteY10-22" fmla="*/ 4042521 h 4273014"/>
                    <a:gd name="connsiteX11-23" fmla="*/ 0 w 2441542"/>
                    <a:gd name="connsiteY11-24" fmla="*/ 227820 h 4273014"/>
                    <a:gd name="connsiteX12-25" fmla="*/ 227820 w 2441542"/>
                    <a:gd name="connsiteY12-26" fmla="*/ 0 h 4273014"/>
                    <a:gd name="connsiteX0-27" fmla="*/ 227820 w 2441542"/>
                    <a:gd name="connsiteY0-28" fmla="*/ 0 h 4273014"/>
                    <a:gd name="connsiteX1-29" fmla="*/ 2213722 w 2441542"/>
                    <a:gd name="connsiteY1-30" fmla="*/ 0 h 4273014"/>
                    <a:gd name="connsiteX2-31" fmla="*/ 2441542 w 2441542"/>
                    <a:gd name="connsiteY2-32" fmla="*/ 227820 h 4273014"/>
                    <a:gd name="connsiteX3-33" fmla="*/ 2318994 w 2441542"/>
                    <a:gd name="connsiteY3-34" fmla="*/ 4033095 h 4273014"/>
                    <a:gd name="connsiteX4-35" fmla="*/ 2091173 w 2441542"/>
                    <a:gd name="connsiteY4-36" fmla="*/ 4260915 h 4273014"/>
                    <a:gd name="connsiteX5-37" fmla="*/ 2009478 w 2441542"/>
                    <a:gd name="connsiteY5-38" fmla="*/ 4261375 h 4273014"/>
                    <a:gd name="connsiteX6-39" fmla="*/ 2009478 w 2441542"/>
                    <a:gd name="connsiteY6-40" fmla="*/ 3987536 h 4273014"/>
                    <a:gd name="connsiteX7-41" fmla="*/ 432064 w 2441542"/>
                    <a:gd name="connsiteY7-42" fmla="*/ 3987536 h 4273014"/>
                    <a:gd name="connsiteX8-43" fmla="*/ 432064 w 2441542"/>
                    <a:gd name="connsiteY8-44" fmla="*/ 4270253 h 4273014"/>
                    <a:gd name="connsiteX9-45" fmla="*/ 416356 w 2441542"/>
                    <a:gd name="connsiteY9-46" fmla="*/ 4270341 h 4273014"/>
                    <a:gd name="connsiteX10-47" fmla="*/ 113121 w 2441542"/>
                    <a:gd name="connsiteY10-48" fmla="*/ 4042521 h 4273014"/>
                    <a:gd name="connsiteX11-49" fmla="*/ 0 w 2441542"/>
                    <a:gd name="connsiteY11-50" fmla="*/ 227820 h 4273014"/>
                    <a:gd name="connsiteX12-51" fmla="*/ 227820 w 2441542"/>
                    <a:gd name="connsiteY12-52" fmla="*/ 0 h 4273014"/>
                    <a:gd name="connsiteX0-53" fmla="*/ 227820 w 2441542"/>
                    <a:gd name="connsiteY0-54" fmla="*/ 0 h 4273014"/>
                    <a:gd name="connsiteX1-55" fmla="*/ 2213722 w 2441542"/>
                    <a:gd name="connsiteY1-56" fmla="*/ 0 h 4273014"/>
                    <a:gd name="connsiteX2-57" fmla="*/ 2441542 w 2441542"/>
                    <a:gd name="connsiteY2-58" fmla="*/ 227820 h 4273014"/>
                    <a:gd name="connsiteX3-59" fmla="*/ 2318994 w 2441542"/>
                    <a:gd name="connsiteY3-60" fmla="*/ 4033095 h 4273014"/>
                    <a:gd name="connsiteX4-61" fmla="*/ 2091173 w 2441542"/>
                    <a:gd name="connsiteY4-62" fmla="*/ 4260915 h 4273014"/>
                    <a:gd name="connsiteX5-63" fmla="*/ 2009478 w 2441542"/>
                    <a:gd name="connsiteY5-64" fmla="*/ 4261375 h 4273014"/>
                    <a:gd name="connsiteX6-65" fmla="*/ 2009478 w 2441542"/>
                    <a:gd name="connsiteY6-66" fmla="*/ 3987536 h 4273014"/>
                    <a:gd name="connsiteX7-67" fmla="*/ 432064 w 2441542"/>
                    <a:gd name="connsiteY7-68" fmla="*/ 3987536 h 4273014"/>
                    <a:gd name="connsiteX8-69" fmla="*/ 432064 w 2441542"/>
                    <a:gd name="connsiteY8-70" fmla="*/ 4270253 h 4273014"/>
                    <a:gd name="connsiteX9-71" fmla="*/ 416356 w 2441542"/>
                    <a:gd name="connsiteY9-72" fmla="*/ 4270341 h 4273014"/>
                    <a:gd name="connsiteX10-73" fmla="*/ 113121 w 2441542"/>
                    <a:gd name="connsiteY10-74" fmla="*/ 4042521 h 4273014"/>
                    <a:gd name="connsiteX11-75" fmla="*/ 0 w 2441542"/>
                    <a:gd name="connsiteY11-76" fmla="*/ 227820 h 4273014"/>
                    <a:gd name="connsiteX12-77" fmla="*/ 227820 w 2441542"/>
                    <a:gd name="connsiteY12-78" fmla="*/ 0 h 4273014"/>
                    <a:gd name="connsiteX0-79" fmla="*/ 227820 w 2441542"/>
                    <a:gd name="connsiteY0-80" fmla="*/ 0 h 4273014"/>
                    <a:gd name="connsiteX1-81" fmla="*/ 2213722 w 2441542"/>
                    <a:gd name="connsiteY1-82" fmla="*/ 0 h 4273014"/>
                    <a:gd name="connsiteX2-83" fmla="*/ 2441542 w 2441542"/>
                    <a:gd name="connsiteY2-84" fmla="*/ 227820 h 4273014"/>
                    <a:gd name="connsiteX3-85" fmla="*/ 2318994 w 2441542"/>
                    <a:gd name="connsiteY3-86" fmla="*/ 4033095 h 4273014"/>
                    <a:gd name="connsiteX4-87" fmla="*/ 2091173 w 2441542"/>
                    <a:gd name="connsiteY4-88" fmla="*/ 4260915 h 4273014"/>
                    <a:gd name="connsiteX5-89" fmla="*/ 2009478 w 2441542"/>
                    <a:gd name="connsiteY5-90" fmla="*/ 4261375 h 4273014"/>
                    <a:gd name="connsiteX6-91" fmla="*/ 2009478 w 2441542"/>
                    <a:gd name="connsiteY6-92" fmla="*/ 3987536 h 4273014"/>
                    <a:gd name="connsiteX7-93" fmla="*/ 432064 w 2441542"/>
                    <a:gd name="connsiteY7-94" fmla="*/ 3987536 h 4273014"/>
                    <a:gd name="connsiteX8-95" fmla="*/ 432064 w 2441542"/>
                    <a:gd name="connsiteY8-96" fmla="*/ 4270253 h 4273014"/>
                    <a:gd name="connsiteX9-97" fmla="*/ 416356 w 2441542"/>
                    <a:gd name="connsiteY9-98" fmla="*/ 4270341 h 4273014"/>
                    <a:gd name="connsiteX10-99" fmla="*/ 113121 w 2441542"/>
                    <a:gd name="connsiteY10-100" fmla="*/ 4042521 h 4273014"/>
                    <a:gd name="connsiteX11-101" fmla="*/ 0 w 2441542"/>
                    <a:gd name="connsiteY11-102" fmla="*/ 227820 h 4273014"/>
                    <a:gd name="connsiteX12-103" fmla="*/ 227820 w 2441542"/>
                    <a:gd name="connsiteY12-104" fmla="*/ 0 h 4273014"/>
                    <a:gd name="connsiteX0-105" fmla="*/ 227820 w 2441542"/>
                    <a:gd name="connsiteY0-106" fmla="*/ 0 h 4273014"/>
                    <a:gd name="connsiteX1-107" fmla="*/ 2213722 w 2441542"/>
                    <a:gd name="connsiteY1-108" fmla="*/ 0 h 4273014"/>
                    <a:gd name="connsiteX2-109" fmla="*/ 2441542 w 2441542"/>
                    <a:gd name="connsiteY2-110" fmla="*/ 227820 h 4273014"/>
                    <a:gd name="connsiteX3-111" fmla="*/ 2318994 w 2441542"/>
                    <a:gd name="connsiteY3-112" fmla="*/ 4033095 h 4273014"/>
                    <a:gd name="connsiteX4-113" fmla="*/ 2091173 w 2441542"/>
                    <a:gd name="connsiteY4-114" fmla="*/ 4260915 h 4273014"/>
                    <a:gd name="connsiteX5-115" fmla="*/ 2009478 w 2441542"/>
                    <a:gd name="connsiteY5-116" fmla="*/ 4261375 h 4273014"/>
                    <a:gd name="connsiteX6-117" fmla="*/ 2009478 w 2441542"/>
                    <a:gd name="connsiteY6-118" fmla="*/ 3987536 h 4273014"/>
                    <a:gd name="connsiteX7-119" fmla="*/ 432064 w 2441542"/>
                    <a:gd name="connsiteY7-120" fmla="*/ 3987536 h 4273014"/>
                    <a:gd name="connsiteX8-121" fmla="*/ 432064 w 2441542"/>
                    <a:gd name="connsiteY8-122" fmla="*/ 4270253 h 4273014"/>
                    <a:gd name="connsiteX9-123" fmla="*/ 416356 w 2441542"/>
                    <a:gd name="connsiteY9-124" fmla="*/ 4270341 h 4273014"/>
                    <a:gd name="connsiteX10-125" fmla="*/ 113121 w 2441542"/>
                    <a:gd name="connsiteY10-126" fmla="*/ 4042521 h 4273014"/>
                    <a:gd name="connsiteX11-127" fmla="*/ 0 w 2441542"/>
                    <a:gd name="connsiteY11-128" fmla="*/ 227820 h 4273014"/>
                    <a:gd name="connsiteX12-129" fmla="*/ 227820 w 2441542"/>
                    <a:gd name="connsiteY12-130" fmla="*/ 0 h 4273014"/>
                    <a:gd name="connsiteX0-131" fmla="*/ 227820 w 2441542"/>
                    <a:gd name="connsiteY0-132" fmla="*/ 0 h 4273014"/>
                    <a:gd name="connsiteX1-133" fmla="*/ 2213722 w 2441542"/>
                    <a:gd name="connsiteY1-134" fmla="*/ 0 h 4273014"/>
                    <a:gd name="connsiteX2-135" fmla="*/ 2441542 w 2441542"/>
                    <a:gd name="connsiteY2-136" fmla="*/ 227820 h 4273014"/>
                    <a:gd name="connsiteX3-137" fmla="*/ 2318994 w 2441542"/>
                    <a:gd name="connsiteY3-138" fmla="*/ 4033095 h 4273014"/>
                    <a:gd name="connsiteX4-139" fmla="*/ 2091173 w 2441542"/>
                    <a:gd name="connsiteY4-140" fmla="*/ 4260915 h 4273014"/>
                    <a:gd name="connsiteX5-141" fmla="*/ 2009478 w 2441542"/>
                    <a:gd name="connsiteY5-142" fmla="*/ 4261375 h 4273014"/>
                    <a:gd name="connsiteX6-143" fmla="*/ 2009478 w 2441542"/>
                    <a:gd name="connsiteY6-144" fmla="*/ 3987536 h 4273014"/>
                    <a:gd name="connsiteX7-145" fmla="*/ 432064 w 2441542"/>
                    <a:gd name="connsiteY7-146" fmla="*/ 3987536 h 4273014"/>
                    <a:gd name="connsiteX8-147" fmla="*/ 432064 w 2441542"/>
                    <a:gd name="connsiteY8-148" fmla="*/ 4270253 h 4273014"/>
                    <a:gd name="connsiteX9-149" fmla="*/ 416356 w 2441542"/>
                    <a:gd name="connsiteY9-150" fmla="*/ 4270341 h 4273014"/>
                    <a:gd name="connsiteX10-151" fmla="*/ 113121 w 2441542"/>
                    <a:gd name="connsiteY10-152" fmla="*/ 4042521 h 4273014"/>
                    <a:gd name="connsiteX11-153" fmla="*/ 0 w 2441542"/>
                    <a:gd name="connsiteY11-154" fmla="*/ 227820 h 4273014"/>
                    <a:gd name="connsiteX12-155" fmla="*/ 227820 w 2441542"/>
                    <a:gd name="connsiteY12-156" fmla="*/ 0 h 4273014"/>
                    <a:gd name="connsiteX0-157" fmla="*/ 227820 w 2441542"/>
                    <a:gd name="connsiteY0-158" fmla="*/ 0 h 4407596"/>
                    <a:gd name="connsiteX1-159" fmla="*/ 2213722 w 2441542"/>
                    <a:gd name="connsiteY1-160" fmla="*/ 0 h 4407596"/>
                    <a:gd name="connsiteX2-161" fmla="*/ 2441542 w 2441542"/>
                    <a:gd name="connsiteY2-162" fmla="*/ 227820 h 4407596"/>
                    <a:gd name="connsiteX3-163" fmla="*/ 2318994 w 2441542"/>
                    <a:gd name="connsiteY3-164" fmla="*/ 4033095 h 4407596"/>
                    <a:gd name="connsiteX4-165" fmla="*/ 2009478 w 2441542"/>
                    <a:gd name="connsiteY4-166" fmla="*/ 4261375 h 4407596"/>
                    <a:gd name="connsiteX5-167" fmla="*/ 2009478 w 2441542"/>
                    <a:gd name="connsiteY5-168" fmla="*/ 3987536 h 4407596"/>
                    <a:gd name="connsiteX6-169" fmla="*/ 432064 w 2441542"/>
                    <a:gd name="connsiteY6-170" fmla="*/ 3987536 h 4407596"/>
                    <a:gd name="connsiteX7-171" fmla="*/ 432064 w 2441542"/>
                    <a:gd name="connsiteY7-172" fmla="*/ 4270253 h 4407596"/>
                    <a:gd name="connsiteX8-173" fmla="*/ 416356 w 2441542"/>
                    <a:gd name="connsiteY8-174" fmla="*/ 4270341 h 4407596"/>
                    <a:gd name="connsiteX9-175" fmla="*/ 113121 w 2441542"/>
                    <a:gd name="connsiteY9-176" fmla="*/ 4042521 h 4407596"/>
                    <a:gd name="connsiteX10-177" fmla="*/ 0 w 2441542"/>
                    <a:gd name="connsiteY10-178" fmla="*/ 227820 h 4407596"/>
                    <a:gd name="connsiteX11-179" fmla="*/ 227820 w 2441542"/>
                    <a:gd name="connsiteY11-180" fmla="*/ 0 h 4407596"/>
                    <a:gd name="connsiteX0-181" fmla="*/ 227820 w 2441542"/>
                    <a:gd name="connsiteY0-182" fmla="*/ 0 h 4399903"/>
                    <a:gd name="connsiteX1-183" fmla="*/ 2213722 w 2441542"/>
                    <a:gd name="connsiteY1-184" fmla="*/ 0 h 4399903"/>
                    <a:gd name="connsiteX2-185" fmla="*/ 2441542 w 2441542"/>
                    <a:gd name="connsiteY2-186" fmla="*/ 227820 h 4399903"/>
                    <a:gd name="connsiteX3-187" fmla="*/ 2318994 w 2441542"/>
                    <a:gd name="connsiteY3-188" fmla="*/ 4033095 h 4399903"/>
                    <a:gd name="connsiteX4-189" fmla="*/ 2009478 w 2441542"/>
                    <a:gd name="connsiteY4-190" fmla="*/ 4261375 h 4399903"/>
                    <a:gd name="connsiteX5-191" fmla="*/ 2009478 w 2441542"/>
                    <a:gd name="connsiteY5-192" fmla="*/ 3987536 h 4399903"/>
                    <a:gd name="connsiteX6-193" fmla="*/ 432064 w 2441542"/>
                    <a:gd name="connsiteY6-194" fmla="*/ 3987536 h 4399903"/>
                    <a:gd name="connsiteX7-195" fmla="*/ 432064 w 2441542"/>
                    <a:gd name="connsiteY7-196" fmla="*/ 4270253 h 4399903"/>
                    <a:gd name="connsiteX8-197" fmla="*/ 416356 w 2441542"/>
                    <a:gd name="connsiteY8-198" fmla="*/ 4270341 h 4399903"/>
                    <a:gd name="connsiteX9-199" fmla="*/ 113121 w 2441542"/>
                    <a:gd name="connsiteY9-200" fmla="*/ 4042521 h 4399903"/>
                    <a:gd name="connsiteX10-201" fmla="*/ 0 w 2441542"/>
                    <a:gd name="connsiteY10-202" fmla="*/ 227820 h 4399903"/>
                    <a:gd name="connsiteX11-203" fmla="*/ 227820 w 2441542"/>
                    <a:gd name="connsiteY11-204" fmla="*/ 0 h 4399903"/>
                    <a:gd name="connsiteX0-205" fmla="*/ 227820 w 2441542"/>
                    <a:gd name="connsiteY0-206" fmla="*/ 0 h 4274451"/>
                    <a:gd name="connsiteX1-207" fmla="*/ 2213722 w 2441542"/>
                    <a:gd name="connsiteY1-208" fmla="*/ 0 h 4274451"/>
                    <a:gd name="connsiteX2-209" fmla="*/ 2441542 w 2441542"/>
                    <a:gd name="connsiteY2-210" fmla="*/ 227820 h 4274451"/>
                    <a:gd name="connsiteX3-211" fmla="*/ 2318994 w 2441542"/>
                    <a:gd name="connsiteY3-212" fmla="*/ 4033095 h 4274451"/>
                    <a:gd name="connsiteX4-213" fmla="*/ 2009478 w 2441542"/>
                    <a:gd name="connsiteY4-214" fmla="*/ 4261375 h 4274451"/>
                    <a:gd name="connsiteX5-215" fmla="*/ 2009478 w 2441542"/>
                    <a:gd name="connsiteY5-216" fmla="*/ 3987536 h 4274451"/>
                    <a:gd name="connsiteX6-217" fmla="*/ 432064 w 2441542"/>
                    <a:gd name="connsiteY6-218" fmla="*/ 3987536 h 4274451"/>
                    <a:gd name="connsiteX7-219" fmla="*/ 432064 w 2441542"/>
                    <a:gd name="connsiteY7-220" fmla="*/ 4270253 h 4274451"/>
                    <a:gd name="connsiteX8-221" fmla="*/ 416356 w 2441542"/>
                    <a:gd name="connsiteY8-222" fmla="*/ 4270341 h 4274451"/>
                    <a:gd name="connsiteX9-223" fmla="*/ 113121 w 2441542"/>
                    <a:gd name="connsiteY9-224" fmla="*/ 4042521 h 4274451"/>
                    <a:gd name="connsiteX10-225" fmla="*/ 0 w 2441542"/>
                    <a:gd name="connsiteY10-226" fmla="*/ 227820 h 4274451"/>
                    <a:gd name="connsiteX11-227" fmla="*/ 227820 w 2441542"/>
                    <a:gd name="connsiteY11-228" fmla="*/ 0 h 4274451"/>
                    <a:gd name="connsiteX0-229" fmla="*/ 227820 w 2441542"/>
                    <a:gd name="connsiteY0-230" fmla="*/ 0 h 4273014"/>
                    <a:gd name="connsiteX1-231" fmla="*/ 2213722 w 2441542"/>
                    <a:gd name="connsiteY1-232" fmla="*/ 0 h 4273014"/>
                    <a:gd name="connsiteX2-233" fmla="*/ 2441542 w 2441542"/>
                    <a:gd name="connsiteY2-234" fmla="*/ 227820 h 4273014"/>
                    <a:gd name="connsiteX3-235" fmla="*/ 2318994 w 2441542"/>
                    <a:gd name="connsiteY3-236" fmla="*/ 4033095 h 4273014"/>
                    <a:gd name="connsiteX4-237" fmla="*/ 2009478 w 2441542"/>
                    <a:gd name="connsiteY4-238" fmla="*/ 4261375 h 4273014"/>
                    <a:gd name="connsiteX5-239" fmla="*/ 2009478 w 2441542"/>
                    <a:gd name="connsiteY5-240" fmla="*/ 3987536 h 4273014"/>
                    <a:gd name="connsiteX6-241" fmla="*/ 432064 w 2441542"/>
                    <a:gd name="connsiteY6-242" fmla="*/ 3987536 h 4273014"/>
                    <a:gd name="connsiteX7-243" fmla="*/ 432064 w 2441542"/>
                    <a:gd name="connsiteY7-244" fmla="*/ 4270253 h 4273014"/>
                    <a:gd name="connsiteX8-245" fmla="*/ 416356 w 2441542"/>
                    <a:gd name="connsiteY8-246" fmla="*/ 4270341 h 4273014"/>
                    <a:gd name="connsiteX9-247" fmla="*/ 113121 w 2441542"/>
                    <a:gd name="connsiteY9-248" fmla="*/ 4042521 h 4273014"/>
                    <a:gd name="connsiteX10-249" fmla="*/ 0 w 2441542"/>
                    <a:gd name="connsiteY10-250" fmla="*/ 227820 h 4273014"/>
                    <a:gd name="connsiteX11-251" fmla="*/ 227820 w 2441542"/>
                    <a:gd name="connsiteY11-252" fmla="*/ 0 h 4273014"/>
                    <a:gd name="connsiteX0-253" fmla="*/ 227820 w 2441542"/>
                    <a:gd name="connsiteY0-254" fmla="*/ 0 h 4273014"/>
                    <a:gd name="connsiteX1-255" fmla="*/ 2213722 w 2441542"/>
                    <a:gd name="connsiteY1-256" fmla="*/ 0 h 4273014"/>
                    <a:gd name="connsiteX2-257" fmla="*/ 2441542 w 2441542"/>
                    <a:gd name="connsiteY2-258" fmla="*/ 227820 h 4273014"/>
                    <a:gd name="connsiteX3-259" fmla="*/ 2318994 w 2441542"/>
                    <a:gd name="connsiteY3-260" fmla="*/ 4033095 h 4273014"/>
                    <a:gd name="connsiteX4-261" fmla="*/ 2009478 w 2441542"/>
                    <a:gd name="connsiteY4-262" fmla="*/ 4261375 h 4273014"/>
                    <a:gd name="connsiteX5-263" fmla="*/ 2009478 w 2441542"/>
                    <a:gd name="connsiteY5-264" fmla="*/ 3987536 h 4273014"/>
                    <a:gd name="connsiteX6-265" fmla="*/ 432064 w 2441542"/>
                    <a:gd name="connsiteY6-266" fmla="*/ 3987536 h 4273014"/>
                    <a:gd name="connsiteX7-267" fmla="*/ 432064 w 2441542"/>
                    <a:gd name="connsiteY7-268" fmla="*/ 4270253 h 4273014"/>
                    <a:gd name="connsiteX8-269" fmla="*/ 416356 w 2441542"/>
                    <a:gd name="connsiteY8-270" fmla="*/ 4270341 h 4273014"/>
                    <a:gd name="connsiteX9-271" fmla="*/ 113121 w 2441542"/>
                    <a:gd name="connsiteY9-272" fmla="*/ 4042521 h 4273014"/>
                    <a:gd name="connsiteX10-273" fmla="*/ 0 w 2441542"/>
                    <a:gd name="connsiteY10-274" fmla="*/ 227820 h 4273014"/>
                    <a:gd name="connsiteX11-275" fmla="*/ 227820 w 2441542"/>
                    <a:gd name="connsiteY11-276" fmla="*/ 0 h 4273014"/>
                    <a:gd name="connsiteX0-277" fmla="*/ 227820 w 2441542"/>
                    <a:gd name="connsiteY0-278" fmla="*/ 0 h 4288626"/>
                    <a:gd name="connsiteX1-279" fmla="*/ 2213722 w 2441542"/>
                    <a:gd name="connsiteY1-280" fmla="*/ 0 h 4288626"/>
                    <a:gd name="connsiteX2-281" fmla="*/ 2441542 w 2441542"/>
                    <a:gd name="connsiteY2-282" fmla="*/ 227820 h 4288626"/>
                    <a:gd name="connsiteX3-283" fmla="*/ 2318994 w 2441542"/>
                    <a:gd name="connsiteY3-284" fmla="*/ 4033095 h 4288626"/>
                    <a:gd name="connsiteX4-285" fmla="*/ 2009478 w 2441542"/>
                    <a:gd name="connsiteY4-286" fmla="*/ 4261375 h 4288626"/>
                    <a:gd name="connsiteX5-287" fmla="*/ 2009478 w 2441542"/>
                    <a:gd name="connsiteY5-288" fmla="*/ 3987536 h 4288626"/>
                    <a:gd name="connsiteX6-289" fmla="*/ 432064 w 2441542"/>
                    <a:gd name="connsiteY6-290" fmla="*/ 3987536 h 4288626"/>
                    <a:gd name="connsiteX7-291" fmla="*/ 432064 w 2441542"/>
                    <a:gd name="connsiteY7-292" fmla="*/ 4270253 h 4288626"/>
                    <a:gd name="connsiteX8-293" fmla="*/ 416356 w 2441542"/>
                    <a:gd name="connsiteY8-294" fmla="*/ 4270341 h 4288626"/>
                    <a:gd name="connsiteX9-295" fmla="*/ 113121 w 2441542"/>
                    <a:gd name="connsiteY9-296" fmla="*/ 4042521 h 4288626"/>
                    <a:gd name="connsiteX10-297" fmla="*/ 0 w 2441542"/>
                    <a:gd name="connsiteY10-298" fmla="*/ 227820 h 4288626"/>
                    <a:gd name="connsiteX11-299" fmla="*/ 227820 w 2441542"/>
                    <a:gd name="connsiteY11-300" fmla="*/ 0 h 4288626"/>
                    <a:gd name="connsiteX0-301" fmla="*/ 227820 w 2441542"/>
                    <a:gd name="connsiteY0-302" fmla="*/ 0 h 4277802"/>
                    <a:gd name="connsiteX1-303" fmla="*/ 2213722 w 2441542"/>
                    <a:gd name="connsiteY1-304" fmla="*/ 0 h 4277802"/>
                    <a:gd name="connsiteX2-305" fmla="*/ 2441542 w 2441542"/>
                    <a:gd name="connsiteY2-306" fmla="*/ 227820 h 4277802"/>
                    <a:gd name="connsiteX3-307" fmla="*/ 2318994 w 2441542"/>
                    <a:gd name="connsiteY3-308" fmla="*/ 4033095 h 4277802"/>
                    <a:gd name="connsiteX4-309" fmla="*/ 2009478 w 2441542"/>
                    <a:gd name="connsiteY4-310" fmla="*/ 4261375 h 4277802"/>
                    <a:gd name="connsiteX5-311" fmla="*/ 2009478 w 2441542"/>
                    <a:gd name="connsiteY5-312" fmla="*/ 3987536 h 4277802"/>
                    <a:gd name="connsiteX6-313" fmla="*/ 432064 w 2441542"/>
                    <a:gd name="connsiteY6-314" fmla="*/ 3987536 h 4277802"/>
                    <a:gd name="connsiteX7-315" fmla="*/ 432064 w 2441542"/>
                    <a:gd name="connsiteY7-316" fmla="*/ 4270253 h 4277802"/>
                    <a:gd name="connsiteX8-317" fmla="*/ 416356 w 2441542"/>
                    <a:gd name="connsiteY8-318" fmla="*/ 4270341 h 4277802"/>
                    <a:gd name="connsiteX9-319" fmla="*/ 113121 w 2441542"/>
                    <a:gd name="connsiteY9-320" fmla="*/ 4042521 h 4277802"/>
                    <a:gd name="connsiteX10-321" fmla="*/ 0 w 2441542"/>
                    <a:gd name="connsiteY10-322" fmla="*/ 227820 h 4277802"/>
                    <a:gd name="connsiteX11-323" fmla="*/ 227820 w 2441542"/>
                    <a:gd name="connsiteY11-324" fmla="*/ 0 h 4277802"/>
                    <a:gd name="connsiteX0-325" fmla="*/ 227820 w 2441542"/>
                    <a:gd name="connsiteY0-326" fmla="*/ 0 h 4273014"/>
                    <a:gd name="connsiteX1-327" fmla="*/ 2213722 w 2441542"/>
                    <a:gd name="connsiteY1-328" fmla="*/ 0 h 4273014"/>
                    <a:gd name="connsiteX2-329" fmla="*/ 2441542 w 2441542"/>
                    <a:gd name="connsiteY2-330" fmla="*/ 227820 h 4273014"/>
                    <a:gd name="connsiteX3-331" fmla="*/ 2318994 w 2441542"/>
                    <a:gd name="connsiteY3-332" fmla="*/ 4033095 h 4273014"/>
                    <a:gd name="connsiteX4-333" fmla="*/ 2009478 w 2441542"/>
                    <a:gd name="connsiteY4-334" fmla="*/ 4261375 h 4273014"/>
                    <a:gd name="connsiteX5-335" fmla="*/ 2009478 w 2441542"/>
                    <a:gd name="connsiteY5-336" fmla="*/ 3987536 h 4273014"/>
                    <a:gd name="connsiteX6-337" fmla="*/ 432064 w 2441542"/>
                    <a:gd name="connsiteY6-338" fmla="*/ 3987536 h 4273014"/>
                    <a:gd name="connsiteX7-339" fmla="*/ 432064 w 2441542"/>
                    <a:gd name="connsiteY7-340" fmla="*/ 4270253 h 4273014"/>
                    <a:gd name="connsiteX8-341" fmla="*/ 416356 w 2441542"/>
                    <a:gd name="connsiteY8-342" fmla="*/ 4270341 h 4273014"/>
                    <a:gd name="connsiteX9-343" fmla="*/ 113121 w 2441542"/>
                    <a:gd name="connsiteY9-344" fmla="*/ 4042521 h 4273014"/>
                    <a:gd name="connsiteX10-345" fmla="*/ 0 w 2441542"/>
                    <a:gd name="connsiteY10-346" fmla="*/ 227820 h 4273014"/>
                    <a:gd name="connsiteX11-347" fmla="*/ 227820 w 2441542"/>
                    <a:gd name="connsiteY11-348" fmla="*/ 0 h 4273014"/>
                    <a:gd name="connsiteX0-349" fmla="*/ 227820 w 2441542"/>
                    <a:gd name="connsiteY0-350" fmla="*/ 0 h 4273014"/>
                    <a:gd name="connsiteX1-351" fmla="*/ 2213722 w 2441542"/>
                    <a:gd name="connsiteY1-352" fmla="*/ 0 h 4273014"/>
                    <a:gd name="connsiteX2-353" fmla="*/ 2441542 w 2441542"/>
                    <a:gd name="connsiteY2-354" fmla="*/ 227820 h 4273014"/>
                    <a:gd name="connsiteX3-355" fmla="*/ 2318994 w 2441542"/>
                    <a:gd name="connsiteY3-356" fmla="*/ 4033095 h 4273014"/>
                    <a:gd name="connsiteX4-357" fmla="*/ 2009478 w 2441542"/>
                    <a:gd name="connsiteY4-358" fmla="*/ 4261375 h 4273014"/>
                    <a:gd name="connsiteX5-359" fmla="*/ 2009478 w 2441542"/>
                    <a:gd name="connsiteY5-360" fmla="*/ 3987536 h 4273014"/>
                    <a:gd name="connsiteX6-361" fmla="*/ 432064 w 2441542"/>
                    <a:gd name="connsiteY6-362" fmla="*/ 3987536 h 4273014"/>
                    <a:gd name="connsiteX7-363" fmla="*/ 432064 w 2441542"/>
                    <a:gd name="connsiteY7-364" fmla="*/ 4270253 h 4273014"/>
                    <a:gd name="connsiteX8-365" fmla="*/ 416356 w 2441542"/>
                    <a:gd name="connsiteY8-366" fmla="*/ 4270341 h 4273014"/>
                    <a:gd name="connsiteX9-367" fmla="*/ 113121 w 2441542"/>
                    <a:gd name="connsiteY9-368" fmla="*/ 4042521 h 4273014"/>
                    <a:gd name="connsiteX10-369" fmla="*/ 0 w 2441542"/>
                    <a:gd name="connsiteY10-370" fmla="*/ 227820 h 4273014"/>
                    <a:gd name="connsiteX11-371" fmla="*/ 227820 w 2441542"/>
                    <a:gd name="connsiteY11-372" fmla="*/ 0 h 4273014"/>
                    <a:gd name="connsiteX0-373" fmla="*/ 227820 w 2441542"/>
                    <a:gd name="connsiteY0-374" fmla="*/ 0 h 4273014"/>
                    <a:gd name="connsiteX1-375" fmla="*/ 2213722 w 2441542"/>
                    <a:gd name="connsiteY1-376" fmla="*/ 0 h 4273014"/>
                    <a:gd name="connsiteX2-377" fmla="*/ 2441542 w 2441542"/>
                    <a:gd name="connsiteY2-378" fmla="*/ 227820 h 4273014"/>
                    <a:gd name="connsiteX3-379" fmla="*/ 2318994 w 2441542"/>
                    <a:gd name="connsiteY3-380" fmla="*/ 4033095 h 4273014"/>
                    <a:gd name="connsiteX4-381" fmla="*/ 2009478 w 2441542"/>
                    <a:gd name="connsiteY4-382" fmla="*/ 4261375 h 4273014"/>
                    <a:gd name="connsiteX5-383" fmla="*/ 2009478 w 2441542"/>
                    <a:gd name="connsiteY5-384" fmla="*/ 3987536 h 4273014"/>
                    <a:gd name="connsiteX6-385" fmla="*/ 432064 w 2441542"/>
                    <a:gd name="connsiteY6-386" fmla="*/ 3987536 h 4273014"/>
                    <a:gd name="connsiteX7-387" fmla="*/ 432064 w 2441542"/>
                    <a:gd name="connsiteY7-388" fmla="*/ 4270253 h 4273014"/>
                    <a:gd name="connsiteX8-389" fmla="*/ 416356 w 2441542"/>
                    <a:gd name="connsiteY8-390" fmla="*/ 4270341 h 4273014"/>
                    <a:gd name="connsiteX9-391" fmla="*/ 113121 w 2441542"/>
                    <a:gd name="connsiteY9-392" fmla="*/ 4042521 h 4273014"/>
                    <a:gd name="connsiteX10-393" fmla="*/ 0 w 2441542"/>
                    <a:gd name="connsiteY10-394" fmla="*/ 227820 h 4273014"/>
                    <a:gd name="connsiteX11-395" fmla="*/ 227820 w 2441542"/>
                    <a:gd name="connsiteY11-396" fmla="*/ 0 h 4273014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</a:cxnLst>
                  <a:rect l="l" t="t" r="r" b="b"/>
                  <a:pathLst>
                    <a:path w="2441542" h="4273014">
                      <a:moveTo>
                        <a:pt x="227820" y="0"/>
                      </a:moveTo>
                      <a:lnTo>
                        <a:pt x="2213722" y="0"/>
                      </a:lnTo>
                      <a:cubicBezTo>
                        <a:pt x="2339544" y="0"/>
                        <a:pt x="2441542" y="101998"/>
                        <a:pt x="2441542" y="227820"/>
                      </a:cubicBezTo>
                      <a:lnTo>
                        <a:pt x="2318994" y="4033095"/>
                      </a:lnTo>
                      <a:cubicBezTo>
                        <a:pt x="2314039" y="4296922"/>
                        <a:pt x="2128120" y="4275064"/>
                        <a:pt x="2009478" y="4261375"/>
                      </a:cubicBezTo>
                      <a:lnTo>
                        <a:pt x="2009478" y="3987536"/>
                      </a:lnTo>
                      <a:lnTo>
                        <a:pt x="432064" y="3987536"/>
                      </a:lnTo>
                      <a:lnTo>
                        <a:pt x="432064" y="4270253"/>
                      </a:lnTo>
                      <a:lnTo>
                        <a:pt x="416356" y="4270341"/>
                      </a:lnTo>
                      <a:cubicBezTo>
                        <a:pt x="290534" y="4270341"/>
                        <a:pt x="94833" y="4314647"/>
                        <a:pt x="113121" y="4042521"/>
                      </a:cubicBezTo>
                      <a:cubicBezTo>
                        <a:pt x="113121" y="2777238"/>
                        <a:pt x="0" y="1493103"/>
                        <a:pt x="0" y="227820"/>
                      </a:cubicBezTo>
                      <a:cubicBezTo>
                        <a:pt x="0" y="101998"/>
                        <a:pt x="101998" y="0"/>
                        <a:pt x="227820" y="0"/>
                      </a:cubicBezTo>
                      <a:close/>
                    </a:path>
                  </a:pathLst>
                </a:custGeom>
                <a:gradFill>
                  <a:gsLst>
                    <a:gs pos="11000">
                      <a:srgbClr val="FFD03B"/>
                    </a:gs>
                    <a:gs pos="54000">
                      <a:srgbClr val="FFD243"/>
                    </a:gs>
                    <a:gs pos="30000">
                      <a:srgbClr val="FFD13F"/>
                    </a:gs>
                    <a:gs pos="89000">
                      <a:srgbClr val="FBA509"/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56" name="组合 55"/>
                <p:cNvGrpSpPr/>
                <p:nvPr/>
              </p:nvGrpSpPr>
              <p:grpSpPr>
                <a:xfrm>
                  <a:off x="1479496" y="2711908"/>
                  <a:ext cx="1592485" cy="2966435"/>
                  <a:chOff x="1430609" y="2769202"/>
                  <a:chExt cx="1592485" cy="2966435"/>
                </a:xfrm>
              </p:grpSpPr>
              <p:sp>
                <p:nvSpPr>
                  <p:cNvPr id="58" name="矩形: 圆角 57"/>
                  <p:cNvSpPr/>
                  <p:nvPr/>
                </p:nvSpPr>
                <p:spPr>
                  <a:xfrm>
                    <a:off x="1430609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DE84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9" name="矩形: 圆角 58"/>
                  <p:cNvSpPr/>
                  <p:nvPr/>
                </p:nvSpPr>
                <p:spPr>
                  <a:xfrm>
                    <a:off x="2109337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DE84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0" name="矩形: 圆角 59"/>
                  <p:cNvSpPr/>
                  <p:nvPr/>
                </p:nvSpPr>
                <p:spPr>
                  <a:xfrm>
                    <a:off x="2788065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DE84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57" name="矩形: 圆角 56"/>
                <p:cNvSpPr/>
                <p:nvPr/>
              </p:nvSpPr>
              <p:spPr>
                <a:xfrm>
                  <a:off x="977095" y="1717977"/>
                  <a:ext cx="2597285" cy="592755"/>
                </a:xfrm>
                <a:prstGeom prst="roundRect">
                  <a:avLst>
                    <a:gd name="adj" fmla="val 24075"/>
                  </a:avLst>
                </a:prstGeom>
                <a:gradFill>
                  <a:gsLst>
                    <a:gs pos="11000">
                      <a:schemeClr val="accent4"/>
                    </a:gs>
                    <a:gs pos="54000">
                      <a:srgbClr val="FFD243"/>
                    </a:gs>
                    <a:gs pos="30000">
                      <a:srgbClr val="FFD13F"/>
                    </a:gs>
                    <a:gs pos="89000">
                      <a:srgbClr val="FBA509"/>
                    </a:gs>
                  </a:gsLst>
                  <a:lin ang="10800000" scaled="0"/>
                </a:gradFill>
                <a:ln>
                  <a:solidFill>
                    <a:srgbClr val="DE84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8" name="组合 47"/>
              <p:cNvGrpSpPr/>
              <p:nvPr/>
            </p:nvGrpSpPr>
            <p:grpSpPr>
              <a:xfrm>
                <a:off x="8207636" y="4493926"/>
                <a:ext cx="861060" cy="861060"/>
                <a:chOff x="8207636" y="4493926"/>
                <a:chExt cx="861060" cy="861060"/>
              </a:xfrm>
            </p:grpSpPr>
            <p:sp>
              <p:nvSpPr>
                <p:cNvPr id="49" name="矩形: 圆角 48"/>
                <p:cNvSpPr/>
                <p:nvPr/>
              </p:nvSpPr>
              <p:spPr>
                <a:xfrm>
                  <a:off x="8207636" y="4493926"/>
                  <a:ext cx="861060" cy="861060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FCB11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50" name="组合 49"/>
                <p:cNvGrpSpPr/>
                <p:nvPr/>
              </p:nvGrpSpPr>
              <p:grpSpPr>
                <a:xfrm>
                  <a:off x="8382826" y="4643384"/>
                  <a:ext cx="510681" cy="562144"/>
                  <a:chOff x="8413319" y="4674242"/>
                  <a:chExt cx="434070" cy="477813"/>
                </a:xfrm>
              </p:grpSpPr>
              <p:sp>
                <p:nvSpPr>
                  <p:cNvPr id="51" name="任意多边形: 形状 50"/>
                  <p:cNvSpPr/>
                  <p:nvPr/>
                </p:nvSpPr>
                <p:spPr>
                  <a:xfrm>
                    <a:off x="8574456" y="4674242"/>
                    <a:ext cx="267969" cy="275744"/>
                  </a:xfrm>
                  <a:custGeom>
                    <a:avLst/>
                    <a:gdLst>
                      <a:gd name="connsiteX0" fmla="*/ 68239 w 635002"/>
                      <a:gd name="connsiteY0" fmla="*/ 2388 h 762025"/>
                      <a:gd name="connsiteX1" fmla="*/ 274702 w 635002"/>
                      <a:gd name="connsiteY1" fmla="*/ 65048 h 762025"/>
                      <a:gd name="connsiteX2" fmla="*/ 635002 w 635002"/>
                      <a:gd name="connsiteY2" fmla="*/ 678331 h 762025"/>
                      <a:gd name="connsiteX3" fmla="*/ 516955 w 635002"/>
                      <a:gd name="connsiteY3" fmla="*/ 762025 h 762025"/>
                      <a:gd name="connsiteX4" fmla="*/ 164022 w 635002"/>
                      <a:gd name="connsiteY4" fmla="*/ 160171 h 762025"/>
                      <a:gd name="connsiteX5" fmla="*/ 120270 w 635002"/>
                      <a:gd name="connsiteY5" fmla="*/ 144487 h 762025"/>
                      <a:gd name="connsiteX6" fmla="*/ 0 w 635002"/>
                      <a:gd name="connsiteY6" fmla="*/ 27011 h 762025"/>
                      <a:gd name="connsiteX7" fmla="*/ 68239 w 635002"/>
                      <a:gd name="connsiteY7" fmla="*/ 2388 h 762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35002" h="762025">
                        <a:moveTo>
                          <a:pt x="68239" y="2388"/>
                        </a:moveTo>
                        <a:cubicBezTo>
                          <a:pt x="143436" y="-8568"/>
                          <a:pt x="232698" y="19186"/>
                          <a:pt x="274702" y="65048"/>
                        </a:cubicBezTo>
                        <a:cubicBezTo>
                          <a:pt x="392494" y="266661"/>
                          <a:pt x="526417" y="476654"/>
                          <a:pt x="635002" y="678331"/>
                        </a:cubicBezTo>
                        <a:cubicBezTo>
                          <a:pt x="605790" y="726845"/>
                          <a:pt x="562357" y="746467"/>
                          <a:pt x="516955" y="762025"/>
                        </a:cubicBezTo>
                        <a:cubicBezTo>
                          <a:pt x="395288" y="562444"/>
                          <a:pt x="285687" y="359815"/>
                          <a:pt x="164022" y="160171"/>
                        </a:cubicBezTo>
                        <a:cubicBezTo>
                          <a:pt x="145543" y="136104"/>
                          <a:pt x="119508" y="142900"/>
                          <a:pt x="120270" y="144487"/>
                        </a:cubicBezTo>
                        <a:cubicBezTo>
                          <a:pt x="103570" y="65556"/>
                          <a:pt x="5208" y="23201"/>
                          <a:pt x="0" y="27011"/>
                        </a:cubicBezTo>
                        <a:cubicBezTo>
                          <a:pt x="19670" y="13994"/>
                          <a:pt x="43173" y="6041"/>
                          <a:pt x="68239" y="2388"/>
                        </a:cubicBezTo>
                        <a:close/>
                      </a:path>
                    </a:pathLst>
                  </a:custGeom>
                  <a:solidFill>
                    <a:srgbClr val="FCB11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2" name="任意多边形: 形状 51"/>
                  <p:cNvSpPr/>
                  <p:nvPr/>
                </p:nvSpPr>
                <p:spPr>
                  <a:xfrm>
                    <a:off x="8413319" y="4698510"/>
                    <a:ext cx="207378" cy="306566"/>
                  </a:xfrm>
                  <a:custGeom>
                    <a:avLst/>
                    <a:gdLst>
                      <a:gd name="connsiteX0" fmla="*/ 391099 w 508004"/>
                      <a:gd name="connsiteY0" fmla="*/ 0 h 762000"/>
                      <a:gd name="connsiteX1" fmla="*/ 508004 w 508004"/>
                      <a:gd name="connsiteY1" fmla="*/ 65786 h 762000"/>
                      <a:gd name="connsiteX2" fmla="*/ 160594 w 508004"/>
                      <a:gd name="connsiteY2" fmla="*/ 609600 h 762000"/>
                      <a:gd name="connsiteX3" fmla="*/ 150879 w 508004"/>
                      <a:gd name="connsiteY3" fmla="*/ 667703 h 762000"/>
                      <a:gd name="connsiteX4" fmla="*/ 44136 w 508004"/>
                      <a:gd name="connsiteY4" fmla="*/ 762000 h 762000"/>
                      <a:gd name="connsiteX5" fmla="*/ 33975 w 508004"/>
                      <a:gd name="connsiteY5" fmla="*/ 553087 h 762000"/>
                      <a:gd name="connsiteX6" fmla="*/ 391099 w 508004"/>
                      <a:gd name="connsiteY6" fmla="*/ 0 h 762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08004" h="762000">
                        <a:moveTo>
                          <a:pt x="391099" y="0"/>
                        </a:moveTo>
                        <a:cubicBezTo>
                          <a:pt x="442852" y="5018"/>
                          <a:pt x="476698" y="33719"/>
                          <a:pt x="508004" y="65786"/>
                        </a:cubicBezTo>
                        <a:cubicBezTo>
                          <a:pt x="393640" y="249492"/>
                          <a:pt x="274957" y="425896"/>
                          <a:pt x="160594" y="609600"/>
                        </a:cubicBezTo>
                        <a:cubicBezTo>
                          <a:pt x="148338" y="635002"/>
                          <a:pt x="149800" y="668974"/>
                          <a:pt x="150879" y="667703"/>
                        </a:cubicBezTo>
                        <a:cubicBezTo>
                          <a:pt x="78298" y="687579"/>
                          <a:pt x="34864" y="748920"/>
                          <a:pt x="44136" y="762000"/>
                        </a:cubicBezTo>
                        <a:cubicBezTo>
                          <a:pt x="-17205" y="705487"/>
                          <a:pt x="-8824" y="616586"/>
                          <a:pt x="33975" y="553087"/>
                        </a:cubicBezTo>
                        <a:cubicBezTo>
                          <a:pt x="151705" y="371730"/>
                          <a:pt x="269624" y="173484"/>
                          <a:pt x="391099" y="0"/>
                        </a:cubicBezTo>
                        <a:close/>
                      </a:path>
                    </a:pathLst>
                  </a:custGeom>
                  <a:solidFill>
                    <a:srgbClr val="FCB11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3" name="任意多边形: 形状 52"/>
                  <p:cNvSpPr/>
                  <p:nvPr/>
                </p:nvSpPr>
                <p:spPr>
                  <a:xfrm>
                    <a:off x="8643007" y="4925448"/>
                    <a:ext cx="204382" cy="221822"/>
                  </a:xfrm>
                  <a:custGeom>
                    <a:avLst/>
                    <a:gdLst>
                      <a:gd name="connsiteX0" fmla="*/ 504954 w 508012"/>
                      <a:gd name="connsiteY0" fmla="*/ 0 h 508001"/>
                      <a:gd name="connsiteX1" fmla="*/ 327344 w 508012"/>
                      <a:gd name="connsiteY1" fmla="*/ 251334 h 508001"/>
                      <a:gd name="connsiteX2" fmla="*/ 156084 w 508012"/>
                      <a:gd name="connsiteY2" fmla="*/ 251207 h 508001"/>
                      <a:gd name="connsiteX3" fmla="*/ 155703 w 508012"/>
                      <a:gd name="connsiteY3" fmla="*/ 343282 h 508001"/>
                      <a:gd name="connsiteX4" fmla="*/ 251460 w 508012"/>
                      <a:gd name="connsiteY4" fmla="*/ 348236 h 508001"/>
                      <a:gd name="connsiteX5" fmla="*/ 0 w 508012"/>
                      <a:gd name="connsiteY5" fmla="*/ 508001 h 508001"/>
                      <a:gd name="connsiteX6" fmla="*/ 0 w 508012"/>
                      <a:gd name="connsiteY6" fmla="*/ 121413 h 508001"/>
                      <a:gd name="connsiteX7" fmla="*/ 302388 w 508012"/>
                      <a:gd name="connsiteY7" fmla="*/ 121413 h 508001"/>
                      <a:gd name="connsiteX8" fmla="*/ 357569 w 508012"/>
                      <a:gd name="connsiteY8" fmla="*/ 68580 h 508001"/>
                      <a:gd name="connsiteX9" fmla="*/ 504954 w 508012"/>
                      <a:gd name="connsiteY9" fmla="*/ 0 h 508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08012" h="508001">
                        <a:moveTo>
                          <a:pt x="504954" y="0"/>
                        </a:moveTo>
                        <a:cubicBezTo>
                          <a:pt x="522923" y="137986"/>
                          <a:pt x="461455" y="222759"/>
                          <a:pt x="327344" y="251334"/>
                        </a:cubicBezTo>
                        <a:lnTo>
                          <a:pt x="156084" y="251207"/>
                        </a:lnTo>
                        <a:lnTo>
                          <a:pt x="155703" y="343282"/>
                        </a:lnTo>
                        <a:lnTo>
                          <a:pt x="251460" y="348236"/>
                        </a:lnTo>
                        <a:lnTo>
                          <a:pt x="0" y="508001"/>
                        </a:lnTo>
                        <a:lnTo>
                          <a:pt x="0" y="121413"/>
                        </a:lnTo>
                        <a:lnTo>
                          <a:pt x="302388" y="121413"/>
                        </a:lnTo>
                        <a:cubicBezTo>
                          <a:pt x="331725" y="113666"/>
                          <a:pt x="355156" y="90806"/>
                          <a:pt x="357569" y="68580"/>
                        </a:cubicBezTo>
                        <a:cubicBezTo>
                          <a:pt x="423039" y="74487"/>
                          <a:pt x="466980" y="51627"/>
                          <a:pt x="504954" y="0"/>
                        </a:cubicBezTo>
                        <a:close/>
                      </a:path>
                    </a:pathLst>
                  </a:custGeom>
                  <a:solidFill>
                    <a:srgbClr val="FCB11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4" name="任意多边形: 形状 53"/>
                  <p:cNvSpPr/>
                  <p:nvPr/>
                </p:nvSpPr>
                <p:spPr>
                  <a:xfrm>
                    <a:off x="8444526" y="4973240"/>
                    <a:ext cx="178831" cy="178815"/>
                  </a:xfrm>
                  <a:custGeom>
                    <a:avLst/>
                    <a:gdLst>
                      <a:gd name="connsiteX0" fmla="*/ 142686 w 444502"/>
                      <a:gd name="connsiteY0" fmla="*/ 726 h 444462"/>
                      <a:gd name="connsiteX1" fmla="*/ 444502 w 444502"/>
                      <a:gd name="connsiteY1" fmla="*/ 726 h 444462"/>
                      <a:gd name="connsiteX2" fmla="*/ 444502 w 444502"/>
                      <a:gd name="connsiteY2" fmla="*/ 444462 h 444462"/>
                      <a:gd name="connsiteX3" fmla="*/ 193549 w 444502"/>
                      <a:gd name="connsiteY3" fmla="*/ 261075 h 444462"/>
                      <a:gd name="connsiteX4" fmla="*/ 289116 w 444502"/>
                      <a:gd name="connsiteY4" fmla="*/ 255423 h 444462"/>
                      <a:gd name="connsiteX5" fmla="*/ 288736 w 444502"/>
                      <a:gd name="connsiteY5" fmla="*/ 149760 h 444462"/>
                      <a:gd name="connsiteX6" fmla="*/ 117857 w 444502"/>
                      <a:gd name="connsiteY6" fmla="*/ 149824 h 444462"/>
                      <a:gd name="connsiteX7" fmla="*/ 0 w 444502"/>
                      <a:gd name="connsiteY7" fmla="*/ 82386 h 444462"/>
                      <a:gd name="connsiteX8" fmla="*/ 142686 w 444502"/>
                      <a:gd name="connsiteY8" fmla="*/ 726 h 4444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44502" h="444462">
                        <a:moveTo>
                          <a:pt x="142686" y="726"/>
                        </a:moveTo>
                        <a:lnTo>
                          <a:pt x="444502" y="726"/>
                        </a:lnTo>
                        <a:lnTo>
                          <a:pt x="444502" y="444462"/>
                        </a:lnTo>
                        <a:lnTo>
                          <a:pt x="193549" y="261075"/>
                        </a:lnTo>
                        <a:lnTo>
                          <a:pt x="289116" y="255423"/>
                        </a:lnTo>
                        <a:lnTo>
                          <a:pt x="288736" y="149760"/>
                        </a:lnTo>
                        <a:lnTo>
                          <a:pt x="117857" y="149824"/>
                        </a:lnTo>
                        <a:cubicBezTo>
                          <a:pt x="59310" y="149379"/>
                          <a:pt x="14606" y="129693"/>
                          <a:pt x="0" y="82386"/>
                        </a:cubicBezTo>
                        <a:cubicBezTo>
                          <a:pt x="4510" y="54827"/>
                          <a:pt x="48198" y="-7402"/>
                          <a:pt x="142686" y="726"/>
                        </a:cubicBezTo>
                        <a:close/>
                      </a:path>
                    </a:pathLst>
                  </a:custGeom>
                  <a:solidFill>
                    <a:srgbClr val="FCB11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  <p:grpSp>
          <p:nvGrpSpPr>
            <p:cNvPr id="36" name="组合 35"/>
            <p:cNvGrpSpPr/>
            <p:nvPr/>
          </p:nvGrpSpPr>
          <p:grpSpPr>
            <a:xfrm>
              <a:off x="4439165" y="3722769"/>
              <a:ext cx="1578703" cy="2378453"/>
              <a:chOff x="4439165" y="3722769"/>
              <a:chExt cx="1578703" cy="2378453"/>
            </a:xfrm>
          </p:grpSpPr>
          <p:grpSp>
            <p:nvGrpSpPr>
              <p:cNvPr id="37" name="组合 36"/>
              <p:cNvGrpSpPr/>
              <p:nvPr/>
            </p:nvGrpSpPr>
            <p:grpSpPr>
              <a:xfrm>
                <a:off x="4439165" y="3722769"/>
                <a:ext cx="1578703" cy="2378453"/>
                <a:chOff x="977095" y="1717977"/>
                <a:chExt cx="2597285" cy="4569392"/>
              </a:xfrm>
            </p:grpSpPr>
            <p:sp>
              <p:nvSpPr>
                <p:cNvPr id="41" name="任意多边形: 形状 40"/>
                <p:cNvSpPr/>
                <p:nvPr/>
              </p:nvSpPr>
              <p:spPr>
                <a:xfrm>
                  <a:off x="1054967" y="2014355"/>
                  <a:ext cx="2441542" cy="4273014"/>
                </a:xfrm>
                <a:custGeom>
                  <a:avLst/>
                  <a:gdLst>
                    <a:gd name="connsiteX0" fmla="*/ 227820 w 2441542"/>
                    <a:gd name="connsiteY0" fmla="*/ 0 h 4270341"/>
                    <a:gd name="connsiteX1" fmla="*/ 2213722 w 2441542"/>
                    <a:gd name="connsiteY1" fmla="*/ 0 h 4270341"/>
                    <a:gd name="connsiteX2" fmla="*/ 2441542 w 2441542"/>
                    <a:gd name="connsiteY2" fmla="*/ 227820 h 4270341"/>
                    <a:gd name="connsiteX3" fmla="*/ 2318994 w 2441542"/>
                    <a:gd name="connsiteY3" fmla="*/ 4033095 h 4270341"/>
                    <a:gd name="connsiteX4" fmla="*/ 2091173 w 2441542"/>
                    <a:gd name="connsiteY4" fmla="*/ 4260915 h 4270341"/>
                    <a:gd name="connsiteX5" fmla="*/ 2009478 w 2441542"/>
                    <a:gd name="connsiteY5" fmla="*/ 4261375 h 4270341"/>
                    <a:gd name="connsiteX6" fmla="*/ 2009478 w 2441542"/>
                    <a:gd name="connsiteY6" fmla="*/ 3987536 h 4270341"/>
                    <a:gd name="connsiteX7" fmla="*/ 432064 w 2441542"/>
                    <a:gd name="connsiteY7" fmla="*/ 3987536 h 4270341"/>
                    <a:gd name="connsiteX8" fmla="*/ 432064 w 2441542"/>
                    <a:gd name="connsiteY8" fmla="*/ 4270253 h 4270341"/>
                    <a:gd name="connsiteX9" fmla="*/ 416356 w 2441542"/>
                    <a:gd name="connsiteY9" fmla="*/ 4270341 h 4270341"/>
                    <a:gd name="connsiteX10" fmla="*/ 113121 w 2441542"/>
                    <a:gd name="connsiteY10" fmla="*/ 4042521 h 4270341"/>
                    <a:gd name="connsiteX11" fmla="*/ 0 w 2441542"/>
                    <a:gd name="connsiteY11" fmla="*/ 227820 h 4270341"/>
                    <a:gd name="connsiteX12" fmla="*/ 227820 w 2441542"/>
                    <a:gd name="connsiteY12" fmla="*/ 0 h 4270341"/>
                    <a:gd name="connsiteX0-1" fmla="*/ 227820 w 2441542"/>
                    <a:gd name="connsiteY0-2" fmla="*/ 0 h 4273014"/>
                    <a:gd name="connsiteX1-3" fmla="*/ 2213722 w 2441542"/>
                    <a:gd name="connsiteY1-4" fmla="*/ 0 h 4273014"/>
                    <a:gd name="connsiteX2-5" fmla="*/ 2441542 w 2441542"/>
                    <a:gd name="connsiteY2-6" fmla="*/ 227820 h 4273014"/>
                    <a:gd name="connsiteX3-7" fmla="*/ 2318994 w 2441542"/>
                    <a:gd name="connsiteY3-8" fmla="*/ 4033095 h 4273014"/>
                    <a:gd name="connsiteX4-9" fmla="*/ 2091173 w 2441542"/>
                    <a:gd name="connsiteY4-10" fmla="*/ 4260915 h 4273014"/>
                    <a:gd name="connsiteX5-11" fmla="*/ 2009478 w 2441542"/>
                    <a:gd name="connsiteY5-12" fmla="*/ 4261375 h 4273014"/>
                    <a:gd name="connsiteX6-13" fmla="*/ 2009478 w 2441542"/>
                    <a:gd name="connsiteY6-14" fmla="*/ 3987536 h 4273014"/>
                    <a:gd name="connsiteX7-15" fmla="*/ 432064 w 2441542"/>
                    <a:gd name="connsiteY7-16" fmla="*/ 3987536 h 4273014"/>
                    <a:gd name="connsiteX8-17" fmla="*/ 432064 w 2441542"/>
                    <a:gd name="connsiteY8-18" fmla="*/ 4270253 h 4273014"/>
                    <a:gd name="connsiteX9-19" fmla="*/ 416356 w 2441542"/>
                    <a:gd name="connsiteY9-20" fmla="*/ 4270341 h 4273014"/>
                    <a:gd name="connsiteX10-21" fmla="*/ 113121 w 2441542"/>
                    <a:gd name="connsiteY10-22" fmla="*/ 4042521 h 4273014"/>
                    <a:gd name="connsiteX11-23" fmla="*/ 0 w 2441542"/>
                    <a:gd name="connsiteY11-24" fmla="*/ 227820 h 4273014"/>
                    <a:gd name="connsiteX12-25" fmla="*/ 227820 w 2441542"/>
                    <a:gd name="connsiteY12-26" fmla="*/ 0 h 4273014"/>
                    <a:gd name="connsiteX0-27" fmla="*/ 227820 w 2441542"/>
                    <a:gd name="connsiteY0-28" fmla="*/ 0 h 4273014"/>
                    <a:gd name="connsiteX1-29" fmla="*/ 2213722 w 2441542"/>
                    <a:gd name="connsiteY1-30" fmla="*/ 0 h 4273014"/>
                    <a:gd name="connsiteX2-31" fmla="*/ 2441542 w 2441542"/>
                    <a:gd name="connsiteY2-32" fmla="*/ 227820 h 4273014"/>
                    <a:gd name="connsiteX3-33" fmla="*/ 2318994 w 2441542"/>
                    <a:gd name="connsiteY3-34" fmla="*/ 4033095 h 4273014"/>
                    <a:gd name="connsiteX4-35" fmla="*/ 2091173 w 2441542"/>
                    <a:gd name="connsiteY4-36" fmla="*/ 4260915 h 4273014"/>
                    <a:gd name="connsiteX5-37" fmla="*/ 2009478 w 2441542"/>
                    <a:gd name="connsiteY5-38" fmla="*/ 4261375 h 4273014"/>
                    <a:gd name="connsiteX6-39" fmla="*/ 2009478 w 2441542"/>
                    <a:gd name="connsiteY6-40" fmla="*/ 3987536 h 4273014"/>
                    <a:gd name="connsiteX7-41" fmla="*/ 432064 w 2441542"/>
                    <a:gd name="connsiteY7-42" fmla="*/ 3987536 h 4273014"/>
                    <a:gd name="connsiteX8-43" fmla="*/ 432064 w 2441542"/>
                    <a:gd name="connsiteY8-44" fmla="*/ 4270253 h 4273014"/>
                    <a:gd name="connsiteX9-45" fmla="*/ 416356 w 2441542"/>
                    <a:gd name="connsiteY9-46" fmla="*/ 4270341 h 4273014"/>
                    <a:gd name="connsiteX10-47" fmla="*/ 113121 w 2441542"/>
                    <a:gd name="connsiteY10-48" fmla="*/ 4042521 h 4273014"/>
                    <a:gd name="connsiteX11-49" fmla="*/ 0 w 2441542"/>
                    <a:gd name="connsiteY11-50" fmla="*/ 227820 h 4273014"/>
                    <a:gd name="connsiteX12-51" fmla="*/ 227820 w 2441542"/>
                    <a:gd name="connsiteY12-52" fmla="*/ 0 h 4273014"/>
                    <a:gd name="connsiteX0-53" fmla="*/ 227820 w 2441542"/>
                    <a:gd name="connsiteY0-54" fmla="*/ 0 h 4273014"/>
                    <a:gd name="connsiteX1-55" fmla="*/ 2213722 w 2441542"/>
                    <a:gd name="connsiteY1-56" fmla="*/ 0 h 4273014"/>
                    <a:gd name="connsiteX2-57" fmla="*/ 2441542 w 2441542"/>
                    <a:gd name="connsiteY2-58" fmla="*/ 227820 h 4273014"/>
                    <a:gd name="connsiteX3-59" fmla="*/ 2318994 w 2441542"/>
                    <a:gd name="connsiteY3-60" fmla="*/ 4033095 h 4273014"/>
                    <a:gd name="connsiteX4-61" fmla="*/ 2091173 w 2441542"/>
                    <a:gd name="connsiteY4-62" fmla="*/ 4260915 h 4273014"/>
                    <a:gd name="connsiteX5-63" fmla="*/ 2009478 w 2441542"/>
                    <a:gd name="connsiteY5-64" fmla="*/ 4261375 h 4273014"/>
                    <a:gd name="connsiteX6-65" fmla="*/ 2009478 w 2441542"/>
                    <a:gd name="connsiteY6-66" fmla="*/ 3987536 h 4273014"/>
                    <a:gd name="connsiteX7-67" fmla="*/ 432064 w 2441542"/>
                    <a:gd name="connsiteY7-68" fmla="*/ 3987536 h 4273014"/>
                    <a:gd name="connsiteX8-69" fmla="*/ 432064 w 2441542"/>
                    <a:gd name="connsiteY8-70" fmla="*/ 4270253 h 4273014"/>
                    <a:gd name="connsiteX9-71" fmla="*/ 416356 w 2441542"/>
                    <a:gd name="connsiteY9-72" fmla="*/ 4270341 h 4273014"/>
                    <a:gd name="connsiteX10-73" fmla="*/ 113121 w 2441542"/>
                    <a:gd name="connsiteY10-74" fmla="*/ 4042521 h 4273014"/>
                    <a:gd name="connsiteX11-75" fmla="*/ 0 w 2441542"/>
                    <a:gd name="connsiteY11-76" fmla="*/ 227820 h 4273014"/>
                    <a:gd name="connsiteX12-77" fmla="*/ 227820 w 2441542"/>
                    <a:gd name="connsiteY12-78" fmla="*/ 0 h 4273014"/>
                    <a:gd name="connsiteX0-79" fmla="*/ 227820 w 2441542"/>
                    <a:gd name="connsiteY0-80" fmla="*/ 0 h 4273014"/>
                    <a:gd name="connsiteX1-81" fmla="*/ 2213722 w 2441542"/>
                    <a:gd name="connsiteY1-82" fmla="*/ 0 h 4273014"/>
                    <a:gd name="connsiteX2-83" fmla="*/ 2441542 w 2441542"/>
                    <a:gd name="connsiteY2-84" fmla="*/ 227820 h 4273014"/>
                    <a:gd name="connsiteX3-85" fmla="*/ 2318994 w 2441542"/>
                    <a:gd name="connsiteY3-86" fmla="*/ 4033095 h 4273014"/>
                    <a:gd name="connsiteX4-87" fmla="*/ 2091173 w 2441542"/>
                    <a:gd name="connsiteY4-88" fmla="*/ 4260915 h 4273014"/>
                    <a:gd name="connsiteX5-89" fmla="*/ 2009478 w 2441542"/>
                    <a:gd name="connsiteY5-90" fmla="*/ 4261375 h 4273014"/>
                    <a:gd name="connsiteX6-91" fmla="*/ 2009478 w 2441542"/>
                    <a:gd name="connsiteY6-92" fmla="*/ 3987536 h 4273014"/>
                    <a:gd name="connsiteX7-93" fmla="*/ 432064 w 2441542"/>
                    <a:gd name="connsiteY7-94" fmla="*/ 3987536 h 4273014"/>
                    <a:gd name="connsiteX8-95" fmla="*/ 432064 w 2441542"/>
                    <a:gd name="connsiteY8-96" fmla="*/ 4270253 h 4273014"/>
                    <a:gd name="connsiteX9-97" fmla="*/ 416356 w 2441542"/>
                    <a:gd name="connsiteY9-98" fmla="*/ 4270341 h 4273014"/>
                    <a:gd name="connsiteX10-99" fmla="*/ 113121 w 2441542"/>
                    <a:gd name="connsiteY10-100" fmla="*/ 4042521 h 4273014"/>
                    <a:gd name="connsiteX11-101" fmla="*/ 0 w 2441542"/>
                    <a:gd name="connsiteY11-102" fmla="*/ 227820 h 4273014"/>
                    <a:gd name="connsiteX12-103" fmla="*/ 227820 w 2441542"/>
                    <a:gd name="connsiteY12-104" fmla="*/ 0 h 4273014"/>
                    <a:gd name="connsiteX0-105" fmla="*/ 227820 w 2441542"/>
                    <a:gd name="connsiteY0-106" fmla="*/ 0 h 4273014"/>
                    <a:gd name="connsiteX1-107" fmla="*/ 2213722 w 2441542"/>
                    <a:gd name="connsiteY1-108" fmla="*/ 0 h 4273014"/>
                    <a:gd name="connsiteX2-109" fmla="*/ 2441542 w 2441542"/>
                    <a:gd name="connsiteY2-110" fmla="*/ 227820 h 4273014"/>
                    <a:gd name="connsiteX3-111" fmla="*/ 2318994 w 2441542"/>
                    <a:gd name="connsiteY3-112" fmla="*/ 4033095 h 4273014"/>
                    <a:gd name="connsiteX4-113" fmla="*/ 2091173 w 2441542"/>
                    <a:gd name="connsiteY4-114" fmla="*/ 4260915 h 4273014"/>
                    <a:gd name="connsiteX5-115" fmla="*/ 2009478 w 2441542"/>
                    <a:gd name="connsiteY5-116" fmla="*/ 4261375 h 4273014"/>
                    <a:gd name="connsiteX6-117" fmla="*/ 2009478 w 2441542"/>
                    <a:gd name="connsiteY6-118" fmla="*/ 3987536 h 4273014"/>
                    <a:gd name="connsiteX7-119" fmla="*/ 432064 w 2441542"/>
                    <a:gd name="connsiteY7-120" fmla="*/ 3987536 h 4273014"/>
                    <a:gd name="connsiteX8-121" fmla="*/ 432064 w 2441542"/>
                    <a:gd name="connsiteY8-122" fmla="*/ 4270253 h 4273014"/>
                    <a:gd name="connsiteX9-123" fmla="*/ 416356 w 2441542"/>
                    <a:gd name="connsiteY9-124" fmla="*/ 4270341 h 4273014"/>
                    <a:gd name="connsiteX10-125" fmla="*/ 113121 w 2441542"/>
                    <a:gd name="connsiteY10-126" fmla="*/ 4042521 h 4273014"/>
                    <a:gd name="connsiteX11-127" fmla="*/ 0 w 2441542"/>
                    <a:gd name="connsiteY11-128" fmla="*/ 227820 h 4273014"/>
                    <a:gd name="connsiteX12-129" fmla="*/ 227820 w 2441542"/>
                    <a:gd name="connsiteY12-130" fmla="*/ 0 h 4273014"/>
                    <a:gd name="connsiteX0-131" fmla="*/ 227820 w 2441542"/>
                    <a:gd name="connsiteY0-132" fmla="*/ 0 h 4273014"/>
                    <a:gd name="connsiteX1-133" fmla="*/ 2213722 w 2441542"/>
                    <a:gd name="connsiteY1-134" fmla="*/ 0 h 4273014"/>
                    <a:gd name="connsiteX2-135" fmla="*/ 2441542 w 2441542"/>
                    <a:gd name="connsiteY2-136" fmla="*/ 227820 h 4273014"/>
                    <a:gd name="connsiteX3-137" fmla="*/ 2318994 w 2441542"/>
                    <a:gd name="connsiteY3-138" fmla="*/ 4033095 h 4273014"/>
                    <a:gd name="connsiteX4-139" fmla="*/ 2091173 w 2441542"/>
                    <a:gd name="connsiteY4-140" fmla="*/ 4260915 h 4273014"/>
                    <a:gd name="connsiteX5-141" fmla="*/ 2009478 w 2441542"/>
                    <a:gd name="connsiteY5-142" fmla="*/ 4261375 h 4273014"/>
                    <a:gd name="connsiteX6-143" fmla="*/ 2009478 w 2441542"/>
                    <a:gd name="connsiteY6-144" fmla="*/ 3987536 h 4273014"/>
                    <a:gd name="connsiteX7-145" fmla="*/ 432064 w 2441542"/>
                    <a:gd name="connsiteY7-146" fmla="*/ 3987536 h 4273014"/>
                    <a:gd name="connsiteX8-147" fmla="*/ 432064 w 2441542"/>
                    <a:gd name="connsiteY8-148" fmla="*/ 4270253 h 4273014"/>
                    <a:gd name="connsiteX9-149" fmla="*/ 416356 w 2441542"/>
                    <a:gd name="connsiteY9-150" fmla="*/ 4270341 h 4273014"/>
                    <a:gd name="connsiteX10-151" fmla="*/ 113121 w 2441542"/>
                    <a:gd name="connsiteY10-152" fmla="*/ 4042521 h 4273014"/>
                    <a:gd name="connsiteX11-153" fmla="*/ 0 w 2441542"/>
                    <a:gd name="connsiteY11-154" fmla="*/ 227820 h 4273014"/>
                    <a:gd name="connsiteX12-155" fmla="*/ 227820 w 2441542"/>
                    <a:gd name="connsiteY12-156" fmla="*/ 0 h 4273014"/>
                    <a:gd name="connsiteX0-157" fmla="*/ 227820 w 2441542"/>
                    <a:gd name="connsiteY0-158" fmla="*/ 0 h 4407596"/>
                    <a:gd name="connsiteX1-159" fmla="*/ 2213722 w 2441542"/>
                    <a:gd name="connsiteY1-160" fmla="*/ 0 h 4407596"/>
                    <a:gd name="connsiteX2-161" fmla="*/ 2441542 w 2441542"/>
                    <a:gd name="connsiteY2-162" fmla="*/ 227820 h 4407596"/>
                    <a:gd name="connsiteX3-163" fmla="*/ 2318994 w 2441542"/>
                    <a:gd name="connsiteY3-164" fmla="*/ 4033095 h 4407596"/>
                    <a:gd name="connsiteX4-165" fmla="*/ 2009478 w 2441542"/>
                    <a:gd name="connsiteY4-166" fmla="*/ 4261375 h 4407596"/>
                    <a:gd name="connsiteX5-167" fmla="*/ 2009478 w 2441542"/>
                    <a:gd name="connsiteY5-168" fmla="*/ 3987536 h 4407596"/>
                    <a:gd name="connsiteX6-169" fmla="*/ 432064 w 2441542"/>
                    <a:gd name="connsiteY6-170" fmla="*/ 3987536 h 4407596"/>
                    <a:gd name="connsiteX7-171" fmla="*/ 432064 w 2441542"/>
                    <a:gd name="connsiteY7-172" fmla="*/ 4270253 h 4407596"/>
                    <a:gd name="connsiteX8-173" fmla="*/ 416356 w 2441542"/>
                    <a:gd name="connsiteY8-174" fmla="*/ 4270341 h 4407596"/>
                    <a:gd name="connsiteX9-175" fmla="*/ 113121 w 2441542"/>
                    <a:gd name="connsiteY9-176" fmla="*/ 4042521 h 4407596"/>
                    <a:gd name="connsiteX10-177" fmla="*/ 0 w 2441542"/>
                    <a:gd name="connsiteY10-178" fmla="*/ 227820 h 4407596"/>
                    <a:gd name="connsiteX11-179" fmla="*/ 227820 w 2441542"/>
                    <a:gd name="connsiteY11-180" fmla="*/ 0 h 4407596"/>
                    <a:gd name="connsiteX0-181" fmla="*/ 227820 w 2441542"/>
                    <a:gd name="connsiteY0-182" fmla="*/ 0 h 4399903"/>
                    <a:gd name="connsiteX1-183" fmla="*/ 2213722 w 2441542"/>
                    <a:gd name="connsiteY1-184" fmla="*/ 0 h 4399903"/>
                    <a:gd name="connsiteX2-185" fmla="*/ 2441542 w 2441542"/>
                    <a:gd name="connsiteY2-186" fmla="*/ 227820 h 4399903"/>
                    <a:gd name="connsiteX3-187" fmla="*/ 2318994 w 2441542"/>
                    <a:gd name="connsiteY3-188" fmla="*/ 4033095 h 4399903"/>
                    <a:gd name="connsiteX4-189" fmla="*/ 2009478 w 2441542"/>
                    <a:gd name="connsiteY4-190" fmla="*/ 4261375 h 4399903"/>
                    <a:gd name="connsiteX5-191" fmla="*/ 2009478 w 2441542"/>
                    <a:gd name="connsiteY5-192" fmla="*/ 3987536 h 4399903"/>
                    <a:gd name="connsiteX6-193" fmla="*/ 432064 w 2441542"/>
                    <a:gd name="connsiteY6-194" fmla="*/ 3987536 h 4399903"/>
                    <a:gd name="connsiteX7-195" fmla="*/ 432064 w 2441542"/>
                    <a:gd name="connsiteY7-196" fmla="*/ 4270253 h 4399903"/>
                    <a:gd name="connsiteX8-197" fmla="*/ 416356 w 2441542"/>
                    <a:gd name="connsiteY8-198" fmla="*/ 4270341 h 4399903"/>
                    <a:gd name="connsiteX9-199" fmla="*/ 113121 w 2441542"/>
                    <a:gd name="connsiteY9-200" fmla="*/ 4042521 h 4399903"/>
                    <a:gd name="connsiteX10-201" fmla="*/ 0 w 2441542"/>
                    <a:gd name="connsiteY10-202" fmla="*/ 227820 h 4399903"/>
                    <a:gd name="connsiteX11-203" fmla="*/ 227820 w 2441542"/>
                    <a:gd name="connsiteY11-204" fmla="*/ 0 h 4399903"/>
                    <a:gd name="connsiteX0-205" fmla="*/ 227820 w 2441542"/>
                    <a:gd name="connsiteY0-206" fmla="*/ 0 h 4274451"/>
                    <a:gd name="connsiteX1-207" fmla="*/ 2213722 w 2441542"/>
                    <a:gd name="connsiteY1-208" fmla="*/ 0 h 4274451"/>
                    <a:gd name="connsiteX2-209" fmla="*/ 2441542 w 2441542"/>
                    <a:gd name="connsiteY2-210" fmla="*/ 227820 h 4274451"/>
                    <a:gd name="connsiteX3-211" fmla="*/ 2318994 w 2441542"/>
                    <a:gd name="connsiteY3-212" fmla="*/ 4033095 h 4274451"/>
                    <a:gd name="connsiteX4-213" fmla="*/ 2009478 w 2441542"/>
                    <a:gd name="connsiteY4-214" fmla="*/ 4261375 h 4274451"/>
                    <a:gd name="connsiteX5-215" fmla="*/ 2009478 w 2441542"/>
                    <a:gd name="connsiteY5-216" fmla="*/ 3987536 h 4274451"/>
                    <a:gd name="connsiteX6-217" fmla="*/ 432064 w 2441542"/>
                    <a:gd name="connsiteY6-218" fmla="*/ 3987536 h 4274451"/>
                    <a:gd name="connsiteX7-219" fmla="*/ 432064 w 2441542"/>
                    <a:gd name="connsiteY7-220" fmla="*/ 4270253 h 4274451"/>
                    <a:gd name="connsiteX8-221" fmla="*/ 416356 w 2441542"/>
                    <a:gd name="connsiteY8-222" fmla="*/ 4270341 h 4274451"/>
                    <a:gd name="connsiteX9-223" fmla="*/ 113121 w 2441542"/>
                    <a:gd name="connsiteY9-224" fmla="*/ 4042521 h 4274451"/>
                    <a:gd name="connsiteX10-225" fmla="*/ 0 w 2441542"/>
                    <a:gd name="connsiteY10-226" fmla="*/ 227820 h 4274451"/>
                    <a:gd name="connsiteX11-227" fmla="*/ 227820 w 2441542"/>
                    <a:gd name="connsiteY11-228" fmla="*/ 0 h 4274451"/>
                    <a:gd name="connsiteX0-229" fmla="*/ 227820 w 2441542"/>
                    <a:gd name="connsiteY0-230" fmla="*/ 0 h 4273014"/>
                    <a:gd name="connsiteX1-231" fmla="*/ 2213722 w 2441542"/>
                    <a:gd name="connsiteY1-232" fmla="*/ 0 h 4273014"/>
                    <a:gd name="connsiteX2-233" fmla="*/ 2441542 w 2441542"/>
                    <a:gd name="connsiteY2-234" fmla="*/ 227820 h 4273014"/>
                    <a:gd name="connsiteX3-235" fmla="*/ 2318994 w 2441542"/>
                    <a:gd name="connsiteY3-236" fmla="*/ 4033095 h 4273014"/>
                    <a:gd name="connsiteX4-237" fmla="*/ 2009478 w 2441542"/>
                    <a:gd name="connsiteY4-238" fmla="*/ 4261375 h 4273014"/>
                    <a:gd name="connsiteX5-239" fmla="*/ 2009478 w 2441542"/>
                    <a:gd name="connsiteY5-240" fmla="*/ 3987536 h 4273014"/>
                    <a:gd name="connsiteX6-241" fmla="*/ 432064 w 2441542"/>
                    <a:gd name="connsiteY6-242" fmla="*/ 3987536 h 4273014"/>
                    <a:gd name="connsiteX7-243" fmla="*/ 432064 w 2441542"/>
                    <a:gd name="connsiteY7-244" fmla="*/ 4270253 h 4273014"/>
                    <a:gd name="connsiteX8-245" fmla="*/ 416356 w 2441542"/>
                    <a:gd name="connsiteY8-246" fmla="*/ 4270341 h 4273014"/>
                    <a:gd name="connsiteX9-247" fmla="*/ 113121 w 2441542"/>
                    <a:gd name="connsiteY9-248" fmla="*/ 4042521 h 4273014"/>
                    <a:gd name="connsiteX10-249" fmla="*/ 0 w 2441542"/>
                    <a:gd name="connsiteY10-250" fmla="*/ 227820 h 4273014"/>
                    <a:gd name="connsiteX11-251" fmla="*/ 227820 w 2441542"/>
                    <a:gd name="connsiteY11-252" fmla="*/ 0 h 4273014"/>
                    <a:gd name="connsiteX0-253" fmla="*/ 227820 w 2441542"/>
                    <a:gd name="connsiteY0-254" fmla="*/ 0 h 4273014"/>
                    <a:gd name="connsiteX1-255" fmla="*/ 2213722 w 2441542"/>
                    <a:gd name="connsiteY1-256" fmla="*/ 0 h 4273014"/>
                    <a:gd name="connsiteX2-257" fmla="*/ 2441542 w 2441542"/>
                    <a:gd name="connsiteY2-258" fmla="*/ 227820 h 4273014"/>
                    <a:gd name="connsiteX3-259" fmla="*/ 2318994 w 2441542"/>
                    <a:gd name="connsiteY3-260" fmla="*/ 4033095 h 4273014"/>
                    <a:gd name="connsiteX4-261" fmla="*/ 2009478 w 2441542"/>
                    <a:gd name="connsiteY4-262" fmla="*/ 4261375 h 4273014"/>
                    <a:gd name="connsiteX5-263" fmla="*/ 2009478 w 2441542"/>
                    <a:gd name="connsiteY5-264" fmla="*/ 3987536 h 4273014"/>
                    <a:gd name="connsiteX6-265" fmla="*/ 432064 w 2441542"/>
                    <a:gd name="connsiteY6-266" fmla="*/ 3987536 h 4273014"/>
                    <a:gd name="connsiteX7-267" fmla="*/ 432064 w 2441542"/>
                    <a:gd name="connsiteY7-268" fmla="*/ 4270253 h 4273014"/>
                    <a:gd name="connsiteX8-269" fmla="*/ 416356 w 2441542"/>
                    <a:gd name="connsiteY8-270" fmla="*/ 4270341 h 4273014"/>
                    <a:gd name="connsiteX9-271" fmla="*/ 113121 w 2441542"/>
                    <a:gd name="connsiteY9-272" fmla="*/ 4042521 h 4273014"/>
                    <a:gd name="connsiteX10-273" fmla="*/ 0 w 2441542"/>
                    <a:gd name="connsiteY10-274" fmla="*/ 227820 h 4273014"/>
                    <a:gd name="connsiteX11-275" fmla="*/ 227820 w 2441542"/>
                    <a:gd name="connsiteY11-276" fmla="*/ 0 h 4273014"/>
                    <a:gd name="connsiteX0-277" fmla="*/ 227820 w 2441542"/>
                    <a:gd name="connsiteY0-278" fmla="*/ 0 h 4288626"/>
                    <a:gd name="connsiteX1-279" fmla="*/ 2213722 w 2441542"/>
                    <a:gd name="connsiteY1-280" fmla="*/ 0 h 4288626"/>
                    <a:gd name="connsiteX2-281" fmla="*/ 2441542 w 2441542"/>
                    <a:gd name="connsiteY2-282" fmla="*/ 227820 h 4288626"/>
                    <a:gd name="connsiteX3-283" fmla="*/ 2318994 w 2441542"/>
                    <a:gd name="connsiteY3-284" fmla="*/ 4033095 h 4288626"/>
                    <a:gd name="connsiteX4-285" fmla="*/ 2009478 w 2441542"/>
                    <a:gd name="connsiteY4-286" fmla="*/ 4261375 h 4288626"/>
                    <a:gd name="connsiteX5-287" fmla="*/ 2009478 w 2441542"/>
                    <a:gd name="connsiteY5-288" fmla="*/ 3987536 h 4288626"/>
                    <a:gd name="connsiteX6-289" fmla="*/ 432064 w 2441542"/>
                    <a:gd name="connsiteY6-290" fmla="*/ 3987536 h 4288626"/>
                    <a:gd name="connsiteX7-291" fmla="*/ 432064 w 2441542"/>
                    <a:gd name="connsiteY7-292" fmla="*/ 4270253 h 4288626"/>
                    <a:gd name="connsiteX8-293" fmla="*/ 416356 w 2441542"/>
                    <a:gd name="connsiteY8-294" fmla="*/ 4270341 h 4288626"/>
                    <a:gd name="connsiteX9-295" fmla="*/ 113121 w 2441542"/>
                    <a:gd name="connsiteY9-296" fmla="*/ 4042521 h 4288626"/>
                    <a:gd name="connsiteX10-297" fmla="*/ 0 w 2441542"/>
                    <a:gd name="connsiteY10-298" fmla="*/ 227820 h 4288626"/>
                    <a:gd name="connsiteX11-299" fmla="*/ 227820 w 2441542"/>
                    <a:gd name="connsiteY11-300" fmla="*/ 0 h 4288626"/>
                    <a:gd name="connsiteX0-301" fmla="*/ 227820 w 2441542"/>
                    <a:gd name="connsiteY0-302" fmla="*/ 0 h 4277802"/>
                    <a:gd name="connsiteX1-303" fmla="*/ 2213722 w 2441542"/>
                    <a:gd name="connsiteY1-304" fmla="*/ 0 h 4277802"/>
                    <a:gd name="connsiteX2-305" fmla="*/ 2441542 w 2441542"/>
                    <a:gd name="connsiteY2-306" fmla="*/ 227820 h 4277802"/>
                    <a:gd name="connsiteX3-307" fmla="*/ 2318994 w 2441542"/>
                    <a:gd name="connsiteY3-308" fmla="*/ 4033095 h 4277802"/>
                    <a:gd name="connsiteX4-309" fmla="*/ 2009478 w 2441542"/>
                    <a:gd name="connsiteY4-310" fmla="*/ 4261375 h 4277802"/>
                    <a:gd name="connsiteX5-311" fmla="*/ 2009478 w 2441542"/>
                    <a:gd name="connsiteY5-312" fmla="*/ 3987536 h 4277802"/>
                    <a:gd name="connsiteX6-313" fmla="*/ 432064 w 2441542"/>
                    <a:gd name="connsiteY6-314" fmla="*/ 3987536 h 4277802"/>
                    <a:gd name="connsiteX7-315" fmla="*/ 432064 w 2441542"/>
                    <a:gd name="connsiteY7-316" fmla="*/ 4270253 h 4277802"/>
                    <a:gd name="connsiteX8-317" fmla="*/ 416356 w 2441542"/>
                    <a:gd name="connsiteY8-318" fmla="*/ 4270341 h 4277802"/>
                    <a:gd name="connsiteX9-319" fmla="*/ 113121 w 2441542"/>
                    <a:gd name="connsiteY9-320" fmla="*/ 4042521 h 4277802"/>
                    <a:gd name="connsiteX10-321" fmla="*/ 0 w 2441542"/>
                    <a:gd name="connsiteY10-322" fmla="*/ 227820 h 4277802"/>
                    <a:gd name="connsiteX11-323" fmla="*/ 227820 w 2441542"/>
                    <a:gd name="connsiteY11-324" fmla="*/ 0 h 4277802"/>
                    <a:gd name="connsiteX0-325" fmla="*/ 227820 w 2441542"/>
                    <a:gd name="connsiteY0-326" fmla="*/ 0 h 4273014"/>
                    <a:gd name="connsiteX1-327" fmla="*/ 2213722 w 2441542"/>
                    <a:gd name="connsiteY1-328" fmla="*/ 0 h 4273014"/>
                    <a:gd name="connsiteX2-329" fmla="*/ 2441542 w 2441542"/>
                    <a:gd name="connsiteY2-330" fmla="*/ 227820 h 4273014"/>
                    <a:gd name="connsiteX3-331" fmla="*/ 2318994 w 2441542"/>
                    <a:gd name="connsiteY3-332" fmla="*/ 4033095 h 4273014"/>
                    <a:gd name="connsiteX4-333" fmla="*/ 2009478 w 2441542"/>
                    <a:gd name="connsiteY4-334" fmla="*/ 4261375 h 4273014"/>
                    <a:gd name="connsiteX5-335" fmla="*/ 2009478 w 2441542"/>
                    <a:gd name="connsiteY5-336" fmla="*/ 3987536 h 4273014"/>
                    <a:gd name="connsiteX6-337" fmla="*/ 432064 w 2441542"/>
                    <a:gd name="connsiteY6-338" fmla="*/ 3987536 h 4273014"/>
                    <a:gd name="connsiteX7-339" fmla="*/ 432064 w 2441542"/>
                    <a:gd name="connsiteY7-340" fmla="*/ 4270253 h 4273014"/>
                    <a:gd name="connsiteX8-341" fmla="*/ 416356 w 2441542"/>
                    <a:gd name="connsiteY8-342" fmla="*/ 4270341 h 4273014"/>
                    <a:gd name="connsiteX9-343" fmla="*/ 113121 w 2441542"/>
                    <a:gd name="connsiteY9-344" fmla="*/ 4042521 h 4273014"/>
                    <a:gd name="connsiteX10-345" fmla="*/ 0 w 2441542"/>
                    <a:gd name="connsiteY10-346" fmla="*/ 227820 h 4273014"/>
                    <a:gd name="connsiteX11-347" fmla="*/ 227820 w 2441542"/>
                    <a:gd name="connsiteY11-348" fmla="*/ 0 h 4273014"/>
                    <a:gd name="connsiteX0-349" fmla="*/ 227820 w 2441542"/>
                    <a:gd name="connsiteY0-350" fmla="*/ 0 h 4273014"/>
                    <a:gd name="connsiteX1-351" fmla="*/ 2213722 w 2441542"/>
                    <a:gd name="connsiteY1-352" fmla="*/ 0 h 4273014"/>
                    <a:gd name="connsiteX2-353" fmla="*/ 2441542 w 2441542"/>
                    <a:gd name="connsiteY2-354" fmla="*/ 227820 h 4273014"/>
                    <a:gd name="connsiteX3-355" fmla="*/ 2318994 w 2441542"/>
                    <a:gd name="connsiteY3-356" fmla="*/ 4033095 h 4273014"/>
                    <a:gd name="connsiteX4-357" fmla="*/ 2009478 w 2441542"/>
                    <a:gd name="connsiteY4-358" fmla="*/ 4261375 h 4273014"/>
                    <a:gd name="connsiteX5-359" fmla="*/ 2009478 w 2441542"/>
                    <a:gd name="connsiteY5-360" fmla="*/ 3987536 h 4273014"/>
                    <a:gd name="connsiteX6-361" fmla="*/ 432064 w 2441542"/>
                    <a:gd name="connsiteY6-362" fmla="*/ 3987536 h 4273014"/>
                    <a:gd name="connsiteX7-363" fmla="*/ 432064 w 2441542"/>
                    <a:gd name="connsiteY7-364" fmla="*/ 4270253 h 4273014"/>
                    <a:gd name="connsiteX8-365" fmla="*/ 416356 w 2441542"/>
                    <a:gd name="connsiteY8-366" fmla="*/ 4270341 h 4273014"/>
                    <a:gd name="connsiteX9-367" fmla="*/ 113121 w 2441542"/>
                    <a:gd name="connsiteY9-368" fmla="*/ 4042521 h 4273014"/>
                    <a:gd name="connsiteX10-369" fmla="*/ 0 w 2441542"/>
                    <a:gd name="connsiteY10-370" fmla="*/ 227820 h 4273014"/>
                    <a:gd name="connsiteX11-371" fmla="*/ 227820 w 2441542"/>
                    <a:gd name="connsiteY11-372" fmla="*/ 0 h 4273014"/>
                    <a:gd name="connsiteX0-373" fmla="*/ 227820 w 2441542"/>
                    <a:gd name="connsiteY0-374" fmla="*/ 0 h 4273014"/>
                    <a:gd name="connsiteX1-375" fmla="*/ 2213722 w 2441542"/>
                    <a:gd name="connsiteY1-376" fmla="*/ 0 h 4273014"/>
                    <a:gd name="connsiteX2-377" fmla="*/ 2441542 w 2441542"/>
                    <a:gd name="connsiteY2-378" fmla="*/ 227820 h 4273014"/>
                    <a:gd name="connsiteX3-379" fmla="*/ 2318994 w 2441542"/>
                    <a:gd name="connsiteY3-380" fmla="*/ 4033095 h 4273014"/>
                    <a:gd name="connsiteX4-381" fmla="*/ 2009478 w 2441542"/>
                    <a:gd name="connsiteY4-382" fmla="*/ 4261375 h 4273014"/>
                    <a:gd name="connsiteX5-383" fmla="*/ 2009478 w 2441542"/>
                    <a:gd name="connsiteY5-384" fmla="*/ 3987536 h 4273014"/>
                    <a:gd name="connsiteX6-385" fmla="*/ 432064 w 2441542"/>
                    <a:gd name="connsiteY6-386" fmla="*/ 3987536 h 4273014"/>
                    <a:gd name="connsiteX7-387" fmla="*/ 432064 w 2441542"/>
                    <a:gd name="connsiteY7-388" fmla="*/ 4270253 h 4273014"/>
                    <a:gd name="connsiteX8-389" fmla="*/ 416356 w 2441542"/>
                    <a:gd name="connsiteY8-390" fmla="*/ 4270341 h 4273014"/>
                    <a:gd name="connsiteX9-391" fmla="*/ 113121 w 2441542"/>
                    <a:gd name="connsiteY9-392" fmla="*/ 4042521 h 4273014"/>
                    <a:gd name="connsiteX10-393" fmla="*/ 0 w 2441542"/>
                    <a:gd name="connsiteY10-394" fmla="*/ 227820 h 4273014"/>
                    <a:gd name="connsiteX11-395" fmla="*/ 227820 w 2441542"/>
                    <a:gd name="connsiteY11-396" fmla="*/ 0 h 4273014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</a:cxnLst>
                  <a:rect l="l" t="t" r="r" b="b"/>
                  <a:pathLst>
                    <a:path w="2441542" h="4273014">
                      <a:moveTo>
                        <a:pt x="227820" y="0"/>
                      </a:moveTo>
                      <a:lnTo>
                        <a:pt x="2213722" y="0"/>
                      </a:lnTo>
                      <a:cubicBezTo>
                        <a:pt x="2339544" y="0"/>
                        <a:pt x="2441542" y="101998"/>
                        <a:pt x="2441542" y="227820"/>
                      </a:cubicBezTo>
                      <a:lnTo>
                        <a:pt x="2318994" y="4033095"/>
                      </a:lnTo>
                      <a:cubicBezTo>
                        <a:pt x="2314039" y="4296922"/>
                        <a:pt x="2128120" y="4275064"/>
                        <a:pt x="2009478" y="4261375"/>
                      </a:cubicBezTo>
                      <a:lnTo>
                        <a:pt x="2009478" y="3987536"/>
                      </a:lnTo>
                      <a:lnTo>
                        <a:pt x="432064" y="3987536"/>
                      </a:lnTo>
                      <a:lnTo>
                        <a:pt x="432064" y="4270253"/>
                      </a:lnTo>
                      <a:lnTo>
                        <a:pt x="416356" y="4270341"/>
                      </a:lnTo>
                      <a:cubicBezTo>
                        <a:pt x="290534" y="4270341"/>
                        <a:pt x="94833" y="4314647"/>
                        <a:pt x="113121" y="4042521"/>
                      </a:cubicBezTo>
                      <a:cubicBezTo>
                        <a:pt x="113121" y="2777238"/>
                        <a:pt x="0" y="1493103"/>
                        <a:pt x="0" y="227820"/>
                      </a:cubicBezTo>
                      <a:cubicBezTo>
                        <a:pt x="0" y="101998"/>
                        <a:pt x="101998" y="0"/>
                        <a:pt x="227820" y="0"/>
                      </a:cubicBezTo>
                      <a:close/>
                    </a:path>
                  </a:pathLst>
                </a:custGeom>
                <a:gradFill>
                  <a:gsLst>
                    <a:gs pos="11000">
                      <a:srgbClr val="EE2626"/>
                    </a:gs>
                    <a:gs pos="30000">
                      <a:srgbClr val="F04242"/>
                    </a:gs>
                    <a:gs pos="54000">
                      <a:srgbClr val="F04242"/>
                    </a:gs>
                    <a:gs pos="89000">
                      <a:srgbClr val="DD1111"/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42" name="组合 41"/>
                <p:cNvGrpSpPr/>
                <p:nvPr/>
              </p:nvGrpSpPr>
              <p:grpSpPr>
                <a:xfrm>
                  <a:off x="1479496" y="2711908"/>
                  <a:ext cx="1592485" cy="2966435"/>
                  <a:chOff x="1430609" y="2769202"/>
                  <a:chExt cx="1592485" cy="2966435"/>
                </a:xfrm>
              </p:grpSpPr>
              <p:sp>
                <p:nvSpPr>
                  <p:cNvPr id="44" name="矩形: 圆角 43"/>
                  <p:cNvSpPr/>
                  <p:nvPr/>
                </p:nvSpPr>
                <p:spPr>
                  <a:xfrm>
                    <a:off x="1430609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A400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5" name="矩形: 圆角 44"/>
                  <p:cNvSpPr/>
                  <p:nvPr/>
                </p:nvSpPr>
                <p:spPr>
                  <a:xfrm>
                    <a:off x="2109337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A400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6" name="矩形: 圆角 45"/>
                  <p:cNvSpPr/>
                  <p:nvPr/>
                </p:nvSpPr>
                <p:spPr>
                  <a:xfrm>
                    <a:off x="2788065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A400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43" name="矩形: 圆角 42"/>
                <p:cNvSpPr/>
                <p:nvPr/>
              </p:nvSpPr>
              <p:spPr>
                <a:xfrm>
                  <a:off x="977095" y="1717977"/>
                  <a:ext cx="2597285" cy="592755"/>
                </a:xfrm>
                <a:prstGeom prst="roundRect">
                  <a:avLst>
                    <a:gd name="adj" fmla="val 24075"/>
                  </a:avLst>
                </a:prstGeom>
                <a:gradFill>
                  <a:gsLst>
                    <a:gs pos="11000">
                      <a:srgbClr val="EE2626"/>
                    </a:gs>
                    <a:gs pos="30000">
                      <a:srgbClr val="F04242"/>
                    </a:gs>
                    <a:gs pos="54000">
                      <a:srgbClr val="F04242"/>
                    </a:gs>
                    <a:gs pos="89000">
                      <a:srgbClr val="DD1111"/>
                    </a:gs>
                  </a:gsLst>
                  <a:lin ang="10800000" scaled="0"/>
                </a:gradFill>
                <a:ln>
                  <a:solidFill>
                    <a:srgbClr val="7E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8" name="组合 37"/>
              <p:cNvGrpSpPr/>
              <p:nvPr/>
            </p:nvGrpSpPr>
            <p:grpSpPr>
              <a:xfrm>
                <a:off x="4793262" y="4461920"/>
                <a:ext cx="861060" cy="861060"/>
                <a:chOff x="4793262" y="4461920"/>
                <a:chExt cx="861060" cy="861060"/>
              </a:xfrm>
            </p:grpSpPr>
            <p:sp>
              <p:nvSpPr>
                <p:cNvPr id="39" name="矩形: 圆角 38"/>
                <p:cNvSpPr/>
                <p:nvPr/>
              </p:nvSpPr>
              <p:spPr>
                <a:xfrm>
                  <a:off x="4793262" y="4461920"/>
                  <a:ext cx="861060" cy="861060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DD111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40" name="图片 39"/>
                <p:cNvPicPr>
                  <a:picLocks noChangeAspect="1"/>
                </p:cNvPicPr>
                <p:nvPr/>
              </p:nvPicPr>
              <p:blipFill rotWithShape="1">
                <a:blip r:embed="rId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589" t="3141" r="3248" b="3842"/>
                <a:stretch>
                  <a:fillRect/>
                </a:stretch>
              </p:blipFill>
              <p:spPr>
                <a:xfrm>
                  <a:off x="4799602" y="4473570"/>
                  <a:ext cx="848065" cy="848065"/>
                </a:xfrm>
                <a:prstGeom prst="roundRect">
                  <a:avLst/>
                </a:prstGeom>
              </p:spPr>
            </p:pic>
          </p:grp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-532436" y="473983"/>
            <a:ext cx="5957104" cy="595710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0073" y="2236619"/>
            <a:ext cx="4178461" cy="196197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zh-CN" altLang="en-US" sz="11500" b="1" dirty="0">
                <a:solidFill>
                  <a:srgbClr val="326C56"/>
                </a:solidFill>
                <a:latin typeface="思源宋体" panose="02020400000000000000" pitchFamily="18" charset="-122"/>
                <a:ea typeface="思源宋体" panose="02020400000000000000" pitchFamily="18" charset="-122"/>
              </a:rPr>
              <a:t>目录</a:t>
            </a:r>
            <a:endParaRPr lang="zh-CN" altLang="en-US" sz="11500" b="1" dirty="0">
              <a:solidFill>
                <a:srgbClr val="326C56"/>
              </a:solidFill>
              <a:latin typeface="思源宋体" panose="02020400000000000000" pitchFamily="18" charset="-122"/>
              <a:ea typeface="思源宋体" panose="02020400000000000000" pitchFamily="18" charset="-122"/>
            </a:endParaRPr>
          </a:p>
        </p:txBody>
      </p:sp>
      <p:sp>
        <p:nvSpPr>
          <p:cNvPr id="8" name="空心弧 7"/>
          <p:cNvSpPr/>
          <p:nvPr/>
        </p:nvSpPr>
        <p:spPr>
          <a:xfrm>
            <a:off x="-793524" y="392702"/>
            <a:ext cx="6217090" cy="6087097"/>
          </a:xfrm>
          <a:prstGeom prst="blockArc">
            <a:avLst>
              <a:gd name="adj1" fmla="val 17948438"/>
              <a:gd name="adj2" fmla="val 3836473"/>
              <a:gd name="adj3" fmla="val 0"/>
            </a:avLst>
          </a:prstGeom>
          <a:ln w="76200" cap="rnd">
            <a:solidFill>
              <a:srgbClr val="2C8458"/>
            </a:solidFill>
            <a:round/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91" name="组合 90"/>
          <p:cNvGrpSpPr/>
          <p:nvPr/>
        </p:nvGrpSpPr>
        <p:grpSpPr>
          <a:xfrm>
            <a:off x="4055621" y="1038606"/>
            <a:ext cx="7234453" cy="1367945"/>
            <a:chOff x="4055621" y="1038606"/>
            <a:chExt cx="7234453" cy="1367945"/>
          </a:xfrm>
        </p:grpSpPr>
        <p:sp>
          <p:nvSpPr>
            <p:cNvPr id="9" name="任意多边形: 形状 8"/>
            <p:cNvSpPr/>
            <p:nvPr/>
          </p:nvSpPr>
          <p:spPr>
            <a:xfrm>
              <a:off x="5068083" y="1148810"/>
              <a:ext cx="6221991" cy="1147536"/>
            </a:xfrm>
            <a:custGeom>
              <a:avLst/>
              <a:gdLst>
                <a:gd name="connsiteX0" fmla="*/ 0 w 6221991"/>
                <a:gd name="connsiteY0" fmla="*/ 0 h 923555"/>
                <a:gd name="connsiteX1" fmla="*/ 6221991 w 6221991"/>
                <a:gd name="connsiteY1" fmla="*/ 0 h 923555"/>
                <a:gd name="connsiteX2" fmla="*/ 6221991 w 6221991"/>
                <a:gd name="connsiteY2" fmla="*/ 923555 h 923555"/>
                <a:gd name="connsiteX3" fmla="*/ 0 w 6221991"/>
                <a:gd name="connsiteY3" fmla="*/ 923555 h 923555"/>
                <a:gd name="connsiteX4" fmla="*/ 0 w 6221991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1991" h="923555">
                  <a:moveTo>
                    <a:pt x="0" y="0"/>
                  </a:moveTo>
                  <a:lnTo>
                    <a:pt x="6221991" y="0"/>
                  </a:lnTo>
                  <a:lnTo>
                    <a:pt x="6221991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9498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300" kern="1200"/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5525149" y="1225066"/>
              <a:ext cx="5289287" cy="987783"/>
              <a:chOff x="5525149" y="1433416"/>
              <a:chExt cx="5289287" cy="987783"/>
            </a:xfrm>
          </p:grpSpPr>
          <p:sp>
            <p:nvSpPr>
              <p:cNvPr id="70" name="副标题 2"/>
              <p:cNvSpPr txBox="1"/>
              <p:nvPr/>
            </p:nvSpPr>
            <p:spPr>
              <a:xfrm>
                <a:off x="5525149" y="1433416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zh-CN" altLang="en-US" sz="36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进行垃圾分类的原因</a:t>
                </a:r>
                <a:endParaRPr lang="zh-CN" altLang="en-US" sz="36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  <p:sp>
            <p:nvSpPr>
              <p:cNvPr id="73" name="副标题 2"/>
              <p:cNvSpPr txBox="1"/>
              <p:nvPr/>
            </p:nvSpPr>
            <p:spPr>
              <a:xfrm>
                <a:off x="5525149" y="1697720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en-US" altLang="zh-CN" sz="20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—  WHY  —</a:t>
                </a:r>
                <a:endParaRPr lang="zh-CN" altLang="en-US" sz="20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</p:grpSp>
        <p:grpSp>
          <p:nvGrpSpPr>
            <p:cNvPr id="80" name="组合 79"/>
            <p:cNvGrpSpPr/>
            <p:nvPr/>
          </p:nvGrpSpPr>
          <p:grpSpPr>
            <a:xfrm>
              <a:off x="4055621" y="1038606"/>
              <a:ext cx="1367945" cy="1367945"/>
              <a:chOff x="4055621" y="1246956"/>
              <a:chExt cx="1367945" cy="1367945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4055621" y="1246956"/>
                <a:ext cx="1367945" cy="1367945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rgbClr val="294983"/>
                </a:solidFill>
              </a:ln>
              <a:effectLst>
                <a:outerShdw blurRad="63500" sx="102000" sy="102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79" name="文本框 78"/>
              <p:cNvSpPr txBox="1"/>
              <p:nvPr/>
            </p:nvSpPr>
            <p:spPr>
              <a:xfrm>
                <a:off x="4176376" y="1469263"/>
                <a:ext cx="112643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5400" b="1" dirty="0">
                    <a:solidFill>
                      <a:srgbClr val="294983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</a:rPr>
                  <a:t>01</a:t>
                </a:r>
                <a:endParaRPr lang="zh-CN" altLang="en-US" sz="5400" b="1" dirty="0">
                  <a:solidFill>
                    <a:srgbClr val="294983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endParaRPr>
              </a:p>
            </p:txBody>
          </p:sp>
        </p:grpSp>
      </p:grpSp>
      <p:grpSp>
        <p:nvGrpSpPr>
          <p:cNvPr id="87" name="组合 86"/>
          <p:cNvGrpSpPr/>
          <p:nvPr/>
        </p:nvGrpSpPr>
        <p:grpSpPr>
          <a:xfrm>
            <a:off x="4659078" y="2768561"/>
            <a:ext cx="6630996" cy="1367945"/>
            <a:chOff x="4659078" y="2768561"/>
            <a:chExt cx="6630996" cy="1367945"/>
          </a:xfrm>
        </p:grpSpPr>
        <p:sp>
          <p:nvSpPr>
            <p:cNvPr id="11" name="任意多边形: 形状 10"/>
            <p:cNvSpPr/>
            <p:nvPr/>
          </p:nvSpPr>
          <p:spPr>
            <a:xfrm>
              <a:off x="5403795" y="2878765"/>
              <a:ext cx="5886279" cy="1147536"/>
            </a:xfrm>
            <a:custGeom>
              <a:avLst/>
              <a:gdLst>
                <a:gd name="connsiteX0" fmla="*/ 0 w 5886279"/>
                <a:gd name="connsiteY0" fmla="*/ 0 h 923555"/>
                <a:gd name="connsiteX1" fmla="*/ 5886279 w 5886279"/>
                <a:gd name="connsiteY1" fmla="*/ 0 h 923555"/>
                <a:gd name="connsiteX2" fmla="*/ 5886279 w 5886279"/>
                <a:gd name="connsiteY2" fmla="*/ 923555 h 923555"/>
                <a:gd name="connsiteX3" fmla="*/ 0 w 5886279"/>
                <a:gd name="connsiteY3" fmla="*/ 923555 h 923555"/>
                <a:gd name="connsiteX4" fmla="*/ 0 w 5886279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86279" h="923555">
                  <a:moveTo>
                    <a:pt x="0" y="0"/>
                  </a:moveTo>
                  <a:lnTo>
                    <a:pt x="5886279" y="0"/>
                  </a:lnTo>
                  <a:lnTo>
                    <a:pt x="5886279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111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300" kern="1200"/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5423566" y="2956905"/>
              <a:ext cx="5289287" cy="984180"/>
              <a:chOff x="5547298" y="3104944"/>
              <a:chExt cx="5289287" cy="984180"/>
            </a:xfrm>
          </p:grpSpPr>
          <p:sp>
            <p:nvSpPr>
              <p:cNvPr id="71" name="副标题 2"/>
              <p:cNvSpPr txBox="1"/>
              <p:nvPr/>
            </p:nvSpPr>
            <p:spPr>
              <a:xfrm>
                <a:off x="5547298" y="3104944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zh-CN" altLang="en-US" sz="36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垃圾分类的方法</a:t>
                </a:r>
                <a:endParaRPr lang="zh-CN" altLang="en-US" sz="36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  <p:sp>
            <p:nvSpPr>
              <p:cNvPr id="74" name="副标题 2"/>
              <p:cNvSpPr txBox="1"/>
              <p:nvPr/>
            </p:nvSpPr>
            <p:spPr>
              <a:xfrm>
                <a:off x="5547298" y="3365645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en-US" altLang="zh-CN" sz="20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—  HOW  —</a:t>
                </a:r>
                <a:endParaRPr lang="zh-CN" altLang="en-US" sz="20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</p:grpSp>
        <p:grpSp>
          <p:nvGrpSpPr>
            <p:cNvPr id="82" name="组合 81"/>
            <p:cNvGrpSpPr/>
            <p:nvPr/>
          </p:nvGrpSpPr>
          <p:grpSpPr>
            <a:xfrm>
              <a:off x="4659078" y="2768561"/>
              <a:ext cx="1367945" cy="1367945"/>
              <a:chOff x="4659078" y="2976911"/>
              <a:chExt cx="1367945" cy="1367945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4659078" y="2976911"/>
                <a:ext cx="1367945" cy="1367945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rgbClr val="DD1111"/>
                </a:solidFill>
              </a:ln>
              <a:effectLst>
                <a:outerShdw blurRad="63500" sx="102000" sy="102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81" name="文本框 80"/>
              <p:cNvSpPr txBox="1"/>
              <p:nvPr/>
            </p:nvSpPr>
            <p:spPr>
              <a:xfrm>
                <a:off x="4779833" y="3199218"/>
                <a:ext cx="112643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5400" b="1" dirty="0">
                    <a:solidFill>
                      <a:srgbClr val="DD111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</a:rPr>
                  <a:t>02</a:t>
                </a:r>
                <a:endParaRPr lang="zh-CN" altLang="en-US" sz="5400" b="1" dirty="0">
                  <a:solidFill>
                    <a:srgbClr val="DD111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endParaRPr>
              </a:p>
            </p:txBody>
          </p:sp>
        </p:grpSp>
      </p:grpSp>
      <p:grpSp>
        <p:nvGrpSpPr>
          <p:cNvPr id="89" name="组合 88"/>
          <p:cNvGrpSpPr/>
          <p:nvPr/>
        </p:nvGrpSpPr>
        <p:grpSpPr>
          <a:xfrm>
            <a:off x="4055621" y="4524970"/>
            <a:ext cx="7234453" cy="1367945"/>
            <a:chOff x="4055621" y="4524970"/>
            <a:chExt cx="7234453" cy="1367945"/>
          </a:xfrm>
        </p:grpSpPr>
        <p:sp>
          <p:nvSpPr>
            <p:cNvPr id="13" name="任意多边形: 形状 12"/>
            <p:cNvSpPr/>
            <p:nvPr/>
          </p:nvSpPr>
          <p:spPr>
            <a:xfrm>
              <a:off x="5068083" y="4635174"/>
              <a:ext cx="6221991" cy="1147536"/>
            </a:xfrm>
            <a:custGeom>
              <a:avLst/>
              <a:gdLst>
                <a:gd name="connsiteX0" fmla="*/ 0 w 6221991"/>
                <a:gd name="connsiteY0" fmla="*/ 0 h 923555"/>
                <a:gd name="connsiteX1" fmla="*/ 6221991 w 6221991"/>
                <a:gd name="connsiteY1" fmla="*/ 0 h 923555"/>
                <a:gd name="connsiteX2" fmla="*/ 6221991 w 6221991"/>
                <a:gd name="connsiteY2" fmla="*/ 923555 h 923555"/>
                <a:gd name="connsiteX3" fmla="*/ 0 w 6221991"/>
                <a:gd name="connsiteY3" fmla="*/ 923555 h 923555"/>
                <a:gd name="connsiteX4" fmla="*/ 0 w 6221991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1991" h="923555">
                  <a:moveTo>
                    <a:pt x="0" y="0"/>
                  </a:moveTo>
                  <a:lnTo>
                    <a:pt x="6221991" y="0"/>
                  </a:lnTo>
                  <a:lnTo>
                    <a:pt x="6221991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A50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300" kern="1200" dirty="0"/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5534434" y="4718925"/>
              <a:ext cx="5289287" cy="1002482"/>
              <a:chOff x="5819789" y="4578701"/>
              <a:chExt cx="5289287" cy="1002482"/>
            </a:xfrm>
          </p:grpSpPr>
          <p:sp>
            <p:nvSpPr>
              <p:cNvPr id="72" name="副标题 2"/>
              <p:cNvSpPr txBox="1"/>
              <p:nvPr/>
            </p:nvSpPr>
            <p:spPr>
              <a:xfrm>
                <a:off x="5819789" y="4578701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zh-CN" altLang="en-US" sz="36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生活场景垃圾分类举例</a:t>
                </a:r>
                <a:endParaRPr lang="zh-CN" altLang="en-US" sz="36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  <p:sp>
            <p:nvSpPr>
              <p:cNvPr id="75" name="副标题 2"/>
              <p:cNvSpPr txBox="1"/>
              <p:nvPr/>
            </p:nvSpPr>
            <p:spPr>
              <a:xfrm>
                <a:off x="5819789" y="4857704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en-US" altLang="zh-CN" sz="20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—  FOR INSTANCE  —</a:t>
                </a:r>
                <a:endParaRPr lang="zh-CN" altLang="en-US" sz="20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4055621" y="4524970"/>
              <a:ext cx="1367945" cy="1367945"/>
              <a:chOff x="4055621" y="4733320"/>
              <a:chExt cx="1367945" cy="1367945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4055621" y="4733320"/>
                <a:ext cx="1367945" cy="1367945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rgbClr val="FBA509"/>
                </a:solidFill>
              </a:ln>
              <a:effectLst>
                <a:outerShdw blurRad="63500" sx="102000" sy="102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83" name="文本框 82"/>
              <p:cNvSpPr txBox="1"/>
              <p:nvPr/>
            </p:nvSpPr>
            <p:spPr>
              <a:xfrm>
                <a:off x="4176376" y="4955627"/>
                <a:ext cx="112643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5400" b="1" dirty="0">
                    <a:solidFill>
                      <a:srgbClr val="FBA509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</a:rPr>
                  <a:t>03</a:t>
                </a:r>
                <a:endParaRPr lang="zh-CN" altLang="en-US" sz="5400" b="1" dirty="0">
                  <a:solidFill>
                    <a:srgbClr val="FBA509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endParaRPr>
              </a:p>
            </p:txBody>
          </p:sp>
        </p:grpSp>
      </p:grpSp>
      <p:sp>
        <p:nvSpPr>
          <p:cNvPr id="85" name="标题 1"/>
          <p:cNvSpPr txBox="1"/>
          <p:nvPr/>
        </p:nvSpPr>
        <p:spPr>
          <a:xfrm>
            <a:off x="1097493" y="3789461"/>
            <a:ext cx="2783839" cy="6940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en-US" altLang="zh-CN" sz="3200" b="1" dirty="0">
                <a:solidFill>
                  <a:srgbClr val="326C56"/>
                </a:solidFill>
                <a:latin typeface="思源宋体" panose="02020400000000000000" pitchFamily="18" charset="-122"/>
                <a:ea typeface="思源宋体" panose="02020400000000000000" pitchFamily="18" charset="-122"/>
              </a:rPr>
              <a:t>CONTENT</a:t>
            </a:r>
            <a:endParaRPr lang="zh-CN" altLang="en-US" sz="3200" b="1" dirty="0">
              <a:solidFill>
                <a:srgbClr val="326C56"/>
              </a:solidFill>
              <a:latin typeface="思源宋体" panose="02020400000000000000" pitchFamily="18" charset="-122"/>
              <a:ea typeface="思源宋体" panose="02020400000000000000" pitchFamily="18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8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-532436" y="473983"/>
            <a:ext cx="5957104" cy="595710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0073" y="2236619"/>
            <a:ext cx="4178461" cy="196197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zh-CN" altLang="en-US" sz="11500" b="1" dirty="0">
                <a:solidFill>
                  <a:srgbClr val="326C56"/>
                </a:solidFill>
                <a:latin typeface="思源宋体" panose="02020400000000000000" pitchFamily="18" charset="-122"/>
                <a:ea typeface="思源宋体" panose="02020400000000000000" pitchFamily="18" charset="-122"/>
              </a:rPr>
              <a:t>目录</a:t>
            </a:r>
            <a:endParaRPr lang="zh-CN" altLang="en-US" sz="11500" b="1" dirty="0">
              <a:solidFill>
                <a:srgbClr val="326C56"/>
              </a:solidFill>
              <a:latin typeface="思源宋体" panose="02020400000000000000" pitchFamily="18" charset="-122"/>
              <a:ea typeface="思源宋体" panose="02020400000000000000" pitchFamily="18" charset="-122"/>
            </a:endParaRPr>
          </a:p>
        </p:txBody>
      </p:sp>
      <p:sp>
        <p:nvSpPr>
          <p:cNvPr id="8" name="空心弧 7"/>
          <p:cNvSpPr/>
          <p:nvPr/>
        </p:nvSpPr>
        <p:spPr>
          <a:xfrm>
            <a:off x="-793524" y="392702"/>
            <a:ext cx="6217090" cy="6087097"/>
          </a:xfrm>
          <a:prstGeom prst="blockArc">
            <a:avLst>
              <a:gd name="adj1" fmla="val 17948438"/>
              <a:gd name="adj2" fmla="val 3836473"/>
              <a:gd name="adj3" fmla="val 0"/>
            </a:avLst>
          </a:prstGeom>
          <a:ln w="76200" cap="rnd">
            <a:solidFill>
              <a:srgbClr val="2C8458"/>
            </a:solidFill>
            <a:round/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3" name="组合 2"/>
          <p:cNvGrpSpPr/>
          <p:nvPr/>
        </p:nvGrpSpPr>
        <p:grpSpPr>
          <a:xfrm>
            <a:off x="4189708" y="901424"/>
            <a:ext cx="7997639" cy="1682797"/>
            <a:chOff x="4055621" y="1038606"/>
            <a:chExt cx="6501278" cy="1367945"/>
          </a:xfrm>
        </p:grpSpPr>
        <p:sp>
          <p:nvSpPr>
            <p:cNvPr id="9" name="任意多边形: 形状 8"/>
            <p:cNvSpPr/>
            <p:nvPr/>
          </p:nvSpPr>
          <p:spPr>
            <a:xfrm>
              <a:off x="5068083" y="1148810"/>
              <a:ext cx="5488816" cy="1147536"/>
            </a:xfrm>
            <a:custGeom>
              <a:avLst/>
              <a:gdLst>
                <a:gd name="connsiteX0" fmla="*/ 0 w 6221991"/>
                <a:gd name="connsiteY0" fmla="*/ 0 h 923555"/>
                <a:gd name="connsiteX1" fmla="*/ 6221991 w 6221991"/>
                <a:gd name="connsiteY1" fmla="*/ 0 h 923555"/>
                <a:gd name="connsiteX2" fmla="*/ 6221991 w 6221991"/>
                <a:gd name="connsiteY2" fmla="*/ 923555 h 923555"/>
                <a:gd name="connsiteX3" fmla="*/ 0 w 6221991"/>
                <a:gd name="connsiteY3" fmla="*/ 923555 h 923555"/>
                <a:gd name="connsiteX4" fmla="*/ 0 w 6221991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1991" h="923555">
                  <a:moveTo>
                    <a:pt x="0" y="0"/>
                  </a:moveTo>
                  <a:lnTo>
                    <a:pt x="6221991" y="0"/>
                  </a:lnTo>
                  <a:lnTo>
                    <a:pt x="6221991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9498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800" kern="1200"/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5267612" y="1224869"/>
              <a:ext cx="5289287" cy="987783"/>
              <a:chOff x="5267612" y="1433219"/>
              <a:chExt cx="5289287" cy="987783"/>
            </a:xfrm>
          </p:grpSpPr>
          <p:sp>
            <p:nvSpPr>
              <p:cNvPr id="70" name="副标题 2"/>
              <p:cNvSpPr txBox="1"/>
              <p:nvPr/>
            </p:nvSpPr>
            <p:spPr>
              <a:xfrm>
                <a:off x="5267612" y="1433219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zh-CN" altLang="en-US" sz="44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进行垃圾分类的原因</a:t>
                </a:r>
                <a:endParaRPr lang="zh-CN" altLang="en-US" sz="44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  <p:sp>
            <p:nvSpPr>
              <p:cNvPr id="73" name="副标题 2"/>
              <p:cNvSpPr txBox="1"/>
              <p:nvPr/>
            </p:nvSpPr>
            <p:spPr>
              <a:xfrm>
                <a:off x="5267612" y="1697523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en-US" altLang="zh-CN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—  WHY  —</a:t>
                </a:r>
                <a:endParaRPr lang="zh-CN" altLang="en-US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</p:grpSp>
        <p:grpSp>
          <p:nvGrpSpPr>
            <p:cNvPr id="80" name="组合 79"/>
            <p:cNvGrpSpPr/>
            <p:nvPr/>
          </p:nvGrpSpPr>
          <p:grpSpPr>
            <a:xfrm>
              <a:off x="4055621" y="1038606"/>
              <a:ext cx="1367945" cy="1367945"/>
              <a:chOff x="4055621" y="1246956"/>
              <a:chExt cx="1367945" cy="1367945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4055621" y="1246956"/>
                <a:ext cx="1367945" cy="1367945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rgbClr val="294983"/>
                </a:solidFill>
              </a:ln>
              <a:effectLst>
                <a:outerShdw blurRad="63500" sx="102000" sy="102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79" name="文本框 78"/>
              <p:cNvSpPr txBox="1"/>
              <p:nvPr/>
            </p:nvSpPr>
            <p:spPr>
              <a:xfrm>
                <a:off x="4176376" y="1469263"/>
                <a:ext cx="1126435" cy="9006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600" b="1" dirty="0">
                    <a:solidFill>
                      <a:srgbClr val="294983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</a:rPr>
                  <a:t>01</a:t>
                </a:r>
                <a:endParaRPr lang="zh-CN" altLang="en-US" sz="6600" b="1" dirty="0">
                  <a:solidFill>
                    <a:srgbClr val="294983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endParaRPr>
              </a:p>
            </p:txBody>
          </p:sp>
        </p:grpSp>
      </p:grpSp>
      <p:grpSp>
        <p:nvGrpSpPr>
          <p:cNvPr id="87" name="组合 86"/>
          <p:cNvGrpSpPr/>
          <p:nvPr/>
        </p:nvGrpSpPr>
        <p:grpSpPr>
          <a:xfrm>
            <a:off x="4659078" y="2956249"/>
            <a:ext cx="6630996" cy="1367945"/>
            <a:chOff x="4659078" y="2768561"/>
            <a:chExt cx="6630996" cy="1367945"/>
          </a:xfrm>
        </p:grpSpPr>
        <p:sp>
          <p:nvSpPr>
            <p:cNvPr id="11" name="任意多边形: 形状 10"/>
            <p:cNvSpPr/>
            <p:nvPr/>
          </p:nvSpPr>
          <p:spPr>
            <a:xfrm>
              <a:off x="5403795" y="2878765"/>
              <a:ext cx="5886279" cy="1147536"/>
            </a:xfrm>
            <a:custGeom>
              <a:avLst/>
              <a:gdLst>
                <a:gd name="connsiteX0" fmla="*/ 0 w 5886279"/>
                <a:gd name="connsiteY0" fmla="*/ 0 h 923555"/>
                <a:gd name="connsiteX1" fmla="*/ 5886279 w 5886279"/>
                <a:gd name="connsiteY1" fmla="*/ 0 h 923555"/>
                <a:gd name="connsiteX2" fmla="*/ 5886279 w 5886279"/>
                <a:gd name="connsiteY2" fmla="*/ 923555 h 923555"/>
                <a:gd name="connsiteX3" fmla="*/ 0 w 5886279"/>
                <a:gd name="connsiteY3" fmla="*/ 923555 h 923555"/>
                <a:gd name="connsiteX4" fmla="*/ 0 w 5886279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86279" h="923555">
                  <a:moveTo>
                    <a:pt x="0" y="0"/>
                  </a:moveTo>
                  <a:lnTo>
                    <a:pt x="5886279" y="0"/>
                  </a:lnTo>
                  <a:lnTo>
                    <a:pt x="5886279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000" kern="1200"/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5423566" y="2956905"/>
              <a:ext cx="5289287" cy="984180"/>
              <a:chOff x="5547298" y="3104944"/>
              <a:chExt cx="5289287" cy="984180"/>
            </a:xfrm>
          </p:grpSpPr>
          <p:sp>
            <p:nvSpPr>
              <p:cNvPr id="71" name="副标题 2"/>
              <p:cNvSpPr txBox="1"/>
              <p:nvPr/>
            </p:nvSpPr>
            <p:spPr>
              <a:xfrm>
                <a:off x="5547298" y="3104944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zh-CN" altLang="en-US" sz="32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垃圾分类的方法</a:t>
                </a:r>
                <a:endParaRPr lang="zh-CN" altLang="en-US" sz="32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  <p:sp>
            <p:nvSpPr>
              <p:cNvPr id="74" name="副标题 2"/>
              <p:cNvSpPr txBox="1"/>
              <p:nvPr/>
            </p:nvSpPr>
            <p:spPr>
              <a:xfrm>
                <a:off x="5547298" y="3365645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en-US" altLang="zh-CN" sz="18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—  HOW  —</a:t>
                </a:r>
                <a:endParaRPr lang="zh-CN" altLang="en-US" sz="18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</p:grpSp>
        <p:grpSp>
          <p:nvGrpSpPr>
            <p:cNvPr id="82" name="组合 81"/>
            <p:cNvGrpSpPr/>
            <p:nvPr/>
          </p:nvGrpSpPr>
          <p:grpSpPr>
            <a:xfrm>
              <a:off x="4659078" y="2768561"/>
              <a:ext cx="1367945" cy="1367945"/>
              <a:chOff x="4659078" y="2976911"/>
              <a:chExt cx="1367945" cy="1367945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4659078" y="2976911"/>
                <a:ext cx="1367945" cy="13679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>
                    <a:lumMod val="50000"/>
                  </a:schemeClr>
                </a:solidFill>
              </a:ln>
              <a:effectLst>
                <a:outerShdw blurRad="63500" sx="102000" sy="102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81" name="文本框 80"/>
              <p:cNvSpPr txBox="1"/>
              <p:nvPr/>
            </p:nvSpPr>
            <p:spPr>
              <a:xfrm>
                <a:off x="4779833" y="3199218"/>
                <a:ext cx="112643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800" b="1" dirty="0">
                    <a:solidFill>
                      <a:schemeClr val="bg1">
                        <a:lumMod val="50000"/>
                      </a:schemeClr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</a:rPr>
                  <a:t>02</a:t>
                </a:r>
                <a:endParaRPr lang="zh-CN" altLang="en-US" sz="4800" b="1" dirty="0">
                  <a:solidFill>
                    <a:schemeClr val="bg1">
                      <a:lumMod val="50000"/>
                    </a:schemeClr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endParaRPr>
              </a:p>
            </p:txBody>
          </p:sp>
        </p:grpSp>
      </p:grpSp>
      <p:grpSp>
        <p:nvGrpSpPr>
          <p:cNvPr id="89" name="组合 88"/>
          <p:cNvGrpSpPr/>
          <p:nvPr/>
        </p:nvGrpSpPr>
        <p:grpSpPr>
          <a:xfrm>
            <a:off x="4315174" y="4729368"/>
            <a:ext cx="6761540" cy="1278523"/>
            <a:chOff x="4055621" y="4524970"/>
            <a:chExt cx="7234453" cy="1367945"/>
          </a:xfrm>
        </p:grpSpPr>
        <p:sp>
          <p:nvSpPr>
            <p:cNvPr id="13" name="任意多边形: 形状 12"/>
            <p:cNvSpPr/>
            <p:nvPr/>
          </p:nvSpPr>
          <p:spPr>
            <a:xfrm>
              <a:off x="5068083" y="4635174"/>
              <a:ext cx="6221991" cy="1147536"/>
            </a:xfrm>
            <a:custGeom>
              <a:avLst/>
              <a:gdLst>
                <a:gd name="connsiteX0" fmla="*/ 0 w 6221991"/>
                <a:gd name="connsiteY0" fmla="*/ 0 h 923555"/>
                <a:gd name="connsiteX1" fmla="*/ 6221991 w 6221991"/>
                <a:gd name="connsiteY1" fmla="*/ 0 h 923555"/>
                <a:gd name="connsiteX2" fmla="*/ 6221991 w 6221991"/>
                <a:gd name="connsiteY2" fmla="*/ 923555 h 923555"/>
                <a:gd name="connsiteX3" fmla="*/ 0 w 6221991"/>
                <a:gd name="connsiteY3" fmla="*/ 923555 h 923555"/>
                <a:gd name="connsiteX4" fmla="*/ 0 w 6221991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1991" h="923555">
                  <a:moveTo>
                    <a:pt x="0" y="0"/>
                  </a:moveTo>
                  <a:lnTo>
                    <a:pt x="6221991" y="0"/>
                  </a:lnTo>
                  <a:lnTo>
                    <a:pt x="6221991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000" kern="1200" dirty="0"/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5534434" y="4718925"/>
              <a:ext cx="5289287" cy="1002482"/>
              <a:chOff x="5819789" y="4578701"/>
              <a:chExt cx="5289287" cy="1002482"/>
            </a:xfrm>
          </p:grpSpPr>
          <p:sp>
            <p:nvSpPr>
              <p:cNvPr id="72" name="副标题 2"/>
              <p:cNvSpPr txBox="1"/>
              <p:nvPr/>
            </p:nvSpPr>
            <p:spPr>
              <a:xfrm>
                <a:off x="5819789" y="4578701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zh-CN" altLang="en-US" sz="32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生活场景垃圾分类举例</a:t>
                </a:r>
                <a:endParaRPr lang="zh-CN" altLang="en-US" sz="32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  <p:sp>
            <p:nvSpPr>
              <p:cNvPr id="75" name="副标题 2"/>
              <p:cNvSpPr txBox="1"/>
              <p:nvPr/>
            </p:nvSpPr>
            <p:spPr>
              <a:xfrm>
                <a:off x="5819789" y="4857704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en-US" altLang="zh-CN" sz="18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—  FOR INSTANCE  —</a:t>
                </a:r>
                <a:endParaRPr lang="zh-CN" altLang="en-US" sz="18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4055621" y="4524970"/>
              <a:ext cx="1367945" cy="1367945"/>
              <a:chOff x="4055621" y="4733320"/>
              <a:chExt cx="1367945" cy="1367945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4055621" y="4733320"/>
                <a:ext cx="1367945" cy="13679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>
                    <a:lumMod val="50000"/>
                  </a:schemeClr>
                </a:solidFill>
              </a:ln>
              <a:effectLst>
                <a:outerShdw blurRad="63500" sx="102000" sy="102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83" name="文本框 82"/>
              <p:cNvSpPr txBox="1"/>
              <p:nvPr/>
            </p:nvSpPr>
            <p:spPr>
              <a:xfrm>
                <a:off x="4176376" y="4955627"/>
                <a:ext cx="112643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800" b="1" dirty="0">
                    <a:solidFill>
                      <a:schemeClr val="bg1">
                        <a:lumMod val="50000"/>
                      </a:schemeClr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</a:rPr>
                  <a:t>03</a:t>
                </a:r>
                <a:endParaRPr lang="zh-CN" altLang="en-US" sz="4800" b="1" dirty="0">
                  <a:solidFill>
                    <a:schemeClr val="bg1">
                      <a:lumMod val="50000"/>
                    </a:schemeClr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endParaRPr>
              </a:p>
            </p:txBody>
          </p:sp>
        </p:grpSp>
      </p:grpSp>
      <p:sp>
        <p:nvSpPr>
          <p:cNvPr id="85" name="标题 1"/>
          <p:cNvSpPr txBox="1"/>
          <p:nvPr/>
        </p:nvSpPr>
        <p:spPr>
          <a:xfrm>
            <a:off x="1097493" y="3789461"/>
            <a:ext cx="2783839" cy="6940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en-US" altLang="zh-CN" sz="3200" b="1" dirty="0">
                <a:solidFill>
                  <a:srgbClr val="326C56"/>
                </a:solidFill>
                <a:latin typeface="思源宋体" panose="02020400000000000000" pitchFamily="18" charset="-122"/>
                <a:ea typeface="思源宋体" panose="02020400000000000000" pitchFamily="18" charset="-122"/>
              </a:rPr>
              <a:t>CONTENT</a:t>
            </a:r>
            <a:endParaRPr lang="zh-CN" altLang="en-US" sz="3200" b="1" dirty="0">
              <a:solidFill>
                <a:srgbClr val="326C56"/>
              </a:solidFill>
              <a:latin typeface="思源宋体" panose="02020400000000000000" pitchFamily="18" charset="-122"/>
              <a:ea typeface="思源宋体" panose="02020400000000000000" pitchFamily="18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组合 100"/>
          <p:cNvGrpSpPr/>
          <p:nvPr/>
        </p:nvGrpSpPr>
        <p:grpSpPr>
          <a:xfrm>
            <a:off x="626130" y="1116157"/>
            <a:ext cx="10985355" cy="5305436"/>
            <a:chOff x="626130" y="1116157"/>
            <a:chExt cx="10985355" cy="5305436"/>
          </a:xfrm>
        </p:grpSpPr>
        <p:sp>
          <p:nvSpPr>
            <p:cNvPr id="94" name="任意多边形: 形状 93"/>
            <p:cNvSpPr/>
            <p:nvPr/>
          </p:nvSpPr>
          <p:spPr>
            <a:xfrm>
              <a:off x="626130" y="1116157"/>
              <a:ext cx="10985355" cy="5305436"/>
            </a:xfrm>
            <a:custGeom>
              <a:avLst/>
              <a:gdLst>
                <a:gd name="connsiteX0" fmla="*/ 0 w 6221991"/>
                <a:gd name="connsiteY0" fmla="*/ 0 h 923555"/>
                <a:gd name="connsiteX1" fmla="*/ 6221991 w 6221991"/>
                <a:gd name="connsiteY1" fmla="*/ 0 h 923555"/>
                <a:gd name="connsiteX2" fmla="*/ 6221991 w 6221991"/>
                <a:gd name="connsiteY2" fmla="*/ 923555 h 923555"/>
                <a:gd name="connsiteX3" fmla="*/ 0 w 6221991"/>
                <a:gd name="connsiteY3" fmla="*/ 923555 h 923555"/>
                <a:gd name="connsiteX4" fmla="*/ 0 w 6221991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1991" h="923555">
                  <a:moveTo>
                    <a:pt x="0" y="0"/>
                  </a:moveTo>
                  <a:lnTo>
                    <a:pt x="6221991" y="0"/>
                  </a:lnTo>
                  <a:lnTo>
                    <a:pt x="6221991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AEB"/>
            </a:solidFill>
            <a:ln w="50800">
              <a:solidFill>
                <a:srgbClr val="294983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300" kern="1200" dirty="0"/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992665" y="5359893"/>
              <a:ext cx="1752048" cy="623439"/>
              <a:chOff x="2738318" y="3722768"/>
              <a:chExt cx="6684154" cy="2378454"/>
            </a:xfrm>
            <a:effectLst>
              <a:reflection blurRad="6350" stA="50000" endA="275" endPos="40000" dist="101600" dir="5400000" sy="-100000" algn="bl" rotWithShape="0"/>
            </a:effectLst>
          </p:grpSpPr>
          <p:grpSp>
            <p:nvGrpSpPr>
              <p:cNvPr id="40" name="组合 39"/>
              <p:cNvGrpSpPr/>
              <p:nvPr/>
            </p:nvGrpSpPr>
            <p:grpSpPr>
              <a:xfrm>
                <a:off x="2738318" y="3722769"/>
                <a:ext cx="1578703" cy="2378453"/>
                <a:chOff x="2738318" y="3722769"/>
                <a:chExt cx="1578703" cy="2378453"/>
              </a:xfrm>
            </p:grpSpPr>
            <p:grpSp>
              <p:nvGrpSpPr>
                <p:cNvPr id="78" name="组合 77"/>
                <p:cNvGrpSpPr/>
                <p:nvPr/>
              </p:nvGrpSpPr>
              <p:grpSpPr>
                <a:xfrm>
                  <a:off x="2738318" y="3722769"/>
                  <a:ext cx="1578703" cy="2378453"/>
                  <a:chOff x="977095" y="1717977"/>
                  <a:chExt cx="2597285" cy="4569392"/>
                </a:xfrm>
              </p:grpSpPr>
              <p:sp>
                <p:nvSpPr>
                  <p:cNvPr id="88" name="任意多边形: 形状 87"/>
                  <p:cNvSpPr/>
                  <p:nvPr/>
                </p:nvSpPr>
                <p:spPr>
                  <a:xfrm>
                    <a:off x="1054967" y="2014355"/>
                    <a:ext cx="2441542" cy="4273014"/>
                  </a:xfrm>
                  <a:custGeom>
                    <a:avLst/>
                    <a:gdLst>
                      <a:gd name="connsiteX0" fmla="*/ 227820 w 2441542"/>
                      <a:gd name="connsiteY0" fmla="*/ 0 h 4270341"/>
                      <a:gd name="connsiteX1" fmla="*/ 2213722 w 2441542"/>
                      <a:gd name="connsiteY1" fmla="*/ 0 h 4270341"/>
                      <a:gd name="connsiteX2" fmla="*/ 2441542 w 2441542"/>
                      <a:gd name="connsiteY2" fmla="*/ 227820 h 4270341"/>
                      <a:gd name="connsiteX3" fmla="*/ 2318994 w 2441542"/>
                      <a:gd name="connsiteY3" fmla="*/ 4033095 h 4270341"/>
                      <a:gd name="connsiteX4" fmla="*/ 2091173 w 2441542"/>
                      <a:gd name="connsiteY4" fmla="*/ 4260915 h 4270341"/>
                      <a:gd name="connsiteX5" fmla="*/ 2009478 w 2441542"/>
                      <a:gd name="connsiteY5" fmla="*/ 4261375 h 4270341"/>
                      <a:gd name="connsiteX6" fmla="*/ 2009478 w 2441542"/>
                      <a:gd name="connsiteY6" fmla="*/ 3987536 h 4270341"/>
                      <a:gd name="connsiteX7" fmla="*/ 432064 w 2441542"/>
                      <a:gd name="connsiteY7" fmla="*/ 3987536 h 4270341"/>
                      <a:gd name="connsiteX8" fmla="*/ 432064 w 2441542"/>
                      <a:gd name="connsiteY8" fmla="*/ 4270253 h 4270341"/>
                      <a:gd name="connsiteX9" fmla="*/ 416356 w 2441542"/>
                      <a:gd name="connsiteY9" fmla="*/ 4270341 h 4270341"/>
                      <a:gd name="connsiteX10" fmla="*/ 113121 w 2441542"/>
                      <a:gd name="connsiteY10" fmla="*/ 4042521 h 4270341"/>
                      <a:gd name="connsiteX11" fmla="*/ 0 w 2441542"/>
                      <a:gd name="connsiteY11" fmla="*/ 227820 h 4270341"/>
                      <a:gd name="connsiteX12" fmla="*/ 227820 w 2441542"/>
                      <a:gd name="connsiteY12" fmla="*/ 0 h 4270341"/>
                      <a:gd name="connsiteX0-1" fmla="*/ 227820 w 2441542"/>
                      <a:gd name="connsiteY0-2" fmla="*/ 0 h 4273014"/>
                      <a:gd name="connsiteX1-3" fmla="*/ 2213722 w 2441542"/>
                      <a:gd name="connsiteY1-4" fmla="*/ 0 h 4273014"/>
                      <a:gd name="connsiteX2-5" fmla="*/ 2441542 w 2441542"/>
                      <a:gd name="connsiteY2-6" fmla="*/ 227820 h 4273014"/>
                      <a:gd name="connsiteX3-7" fmla="*/ 2318994 w 2441542"/>
                      <a:gd name="connsiteY3-8" fmla="*/ 4033095 h 4273014"/>
                      <a:gd name="connsiteX4-9" fmla="*/ 2091173 w 2441542"/>
                      <a:gd name="connsiteY4-10" fmla="*/ 4260915 h 4273014"/>
                      <a:gd name="connsiteX5-11" fmla="*/ 2009478 w 2441542"/>
                      <a:gd name="connsiteY5-12" fmla="*/ 4261375 h 4273014"/>
                      <a:gd name="connsiteX6-13" fmla="*/ 2009478 w 2441542"/>
                      <a:gd name="connsiteY6-14" fmla="*/ 3987536 h 4273014"/>
                      <a:gd name="connsiteX7-15" fmla="*/ 432064 w 2441542"/>
                      <a:gd name="connsiteY7-16" fmla="*/ 3987536 h 4273014"/>
                      <a:gd name="connsiteX8-17" fmla="*/ 432064 w 2441542"/>
                      <a:gd name="connsiteY8-18" fmla="*/ 4270253 h 4273014"/>
                      <a:gd name="connsiteX9-19" fmla="*/ 416356 w 2441542"/>
                      <a:gd name="connsiteY9-20" fmla="*/ 4270341 h 4273014"/>
                      <a:gd name="connsiteX10-21" fmla="*/ 113121 w 2441542"/>
                      <a:gd name="connsiteY10-22" fmla="*/ 4042521 h 4273014"/>
                      <a:gd name="connsiteX11-23" fmla="*/ 0 w 2441542"/>
                      <a:gd name="connsiteY11-24" fmla="*/ 227820 h 4273014"/>
                      <a:gd name="connsiteX12-25" fmla="*/ 227820 w 2441542"/>
                      <a:gd name="connsiteY12-26" fmla="*/ 0 h 4273014"/>
                      <a:gd name="connsiteX0-27" fmla="*/ 227820 w 2441542"/>
                      <a:gd name="connsiteY0-28" fmla="*/ 0 h 4273014"/>
                      <a:gd name="connsiteX1-29" fmla="*/ 2213722 w 2441542"/>
                      <a:gd name="connsiteY1-30" fmla="*/ 0 h 4273014"/>
                      <a:gd name="connsiteX2-31" fmla="*/ 2441542 w 2441542"/>
                      <a:gd name="connsiteY2-32" fmla="*/ 227820 h 4273014"/>
                      <a:gd name="connsiteX3-33" fmla="*/ 2318994 w 2441542"/>
                      <a:gd name="connsiteY3-34" fmla="*/ 4033095 h 4273014"/>
                      <a:gd name="connsiteX4-35" fmla="*/ 2091173 w 2441542"/>
                      <a:gd name="connsiteY4-36" fmla="*/ 4260915 h 4273014"/>
                      <a:gd name="connsiteX5-37" fmla="*/ 2009478 w 2441542"/>
                      <a:gd name="connsiteY5-38" fmla="*/ 4261375 h 4273014"/>
                      <a:gd name="connsiteX6-39" fmla="*/ 2009478 w 2441542"/>
                      <a:gd name="connsiteY6-40" fmla="*/ 3987536 h 4273014"/>
                      <a:gd name="connsiteX7-41" fmla="*/ 432064 w 2441542"/>
                      <a:gd name="connsiteY7-42" fmla="*/ 3987536 h 4273014"/>
                      <a:gd name="connsiteX8-43" fmla="*/ 432064 w 2441542"/>
                      <a:gd name="connsiteY8-44" fmla="*/ 4270253 h 4273014"/>
                      <a:gd name="connsiteX9-45" fmla="*/ 416356 w 2441542"/>
                      <a:gd name="connsiteY9-46" fmla="*/ 4270341 h 4273014"/>
                      <a:gd name="connsiteX10-47" fmla="*/ 113121 w 2441542"/>
                      <a:gd name="connsiteY10-48" fmla="*/ 4042521 h 4273014"/>
                      <a:gd name="connsiteX11-49" fmla="*/ 0 w 2441542"/>
                      <a:gd name="connsiteY11-50" fmla="*/ 227820 h 4273014"/>
                      <a:gd name="connsiteX12-51" fmla="*/ 227820 w 2441542"/>
                      <a:gd name="connsiteY12-52" fmla="*/ 0 h 4273014"/>
                      <a:gd name="connsiteX0-53" fmla="*/ 227820 w 2441542"/>
                      <a:gd name="connsiteY0-54" fmla="*/ 0 h 4273014"/>
                      <a:gd name="connsiteX1-55" fmla="*/ 2213722 w 2441542"/>
                      <a:gd name="connsiteY1-56" fmla="*/ 0 h 4273014"/>
                      <a:gd name="connsiteX2-57" fmla="*/ 2441542 w 2441542"/>
                      <a:gd name="connsiteY2-58" fmla="*/ 227820 h 4273014"/>
                      <a:gd name="connsiteX3-59" fmla="*/ 2318994 w 2441542"/>
                      <a:gd name="connsiteY3-60" fmla="*/ 4033095 h 4273014"/>
                      <a:gd name="connsiteX4-61" fmla="*/ 2091173 w 2441542"/>
                      <a:gd name="connsiteY4-62" fmla="*/ 4260915 h 4273014"/>
                      <a:gd name="connsiteX5-63" fmla="*/ 2009478 w 2441542"/>
                      <a:gd name="connsiteY5-64" fmla="*/ 4261375 h 4273014"/>
                      <a:gd name="connsiteX6-65" fmla="*/ 2009478 w 2441542"/>
                      <a:gd name="connsiteY6-66" fmla="*/ 3987536 h 4273014"/>
                      <a:gd name="connsiteX7-67" fmla="*/ 432064 w 2441542"/>
                      <a:gd name="connsiteY7-68" fmla="*/ 3987536 h 4273014"/>
                      <a:gd name="connsiteX8-69" fmla="*/ 432064 w 2441542"/>
                      <a:gd name="connsiteY8-70" fmla="*/ 4270253 h 4273014"/>
                      <a:gd name="connsiteX9-71" fmla="*/ 416356 w 2441542"/>
                      <a:gd name="connsiteY9-72" fmla="*/ 4270341 h 4273014"/>
                      <a:gd name="connsiteX10-73" fmla="*/ 113121 w 2441542"/>
                      <a:gd name="connsiteY10-74" fmla="*/ 4042521 h 4273014"/>
                      <a:gd name="connsiteX11-75" fmla="*/ 0 w 2441542"/>
                      <a:gd name="connsiteY11-76" fmla="*/ 227820 h 4273014"/>
                      <a:gd name="connsiteX12-77" fmla="*/ 227820 w 2441542"/>
                      <a:gd name="connsiteY12-78" fmla="*/ 0 h 4273014"/>
                      <a:gd name="connsiteX0-79" fmla="*/ 227820 w 2441542"/>
                      <a:gd name="connsiteY0-80" fmla="*/ 0 h 4273014"/>
                      <a:gd name="connsiteX1-81" fmla="*/ 2213722 w 2441542"/>
                      <a:gd name="connsiteY1-82" fmla="*/ 0 h 4273014"/>
                      <a:gd name="connsiteX2-83" fmla="*/ 2441542 w 2441542"/>
                      <a:gd name="connsiteY2-84" fmla="*/ 227820 h 4273014"/>
                      <a:gd name="connsiteX3-85" fmla="*/ 2318994 w 2441542"/>
                      <a:gd name="connsiteY3-86" fmla="*/ 4033095 h 4273014"/>
                      <a:gd name="connsiteX4-87" fmla="*/ 2091173 w 2441542"/>
                      <a:gd name="connsiteY4-88" fmla="*/ 4260915 h 4273014"/>
                      <a:gd name="connsiteX5-89" fmla="*/ 2009478 w 2441542"/>
                      <a:gd name="connsiteY5-90" fmla="*/ 4261375 h 4273014"/>
                      <a:gd name="connsiteX6-91" fmla="*/ 2009478 w 2441542"/>
                      <a:gd name="connsiteY6-92" fmla="*/ 3987536 h 4273014"/>
                      <a:gd name="connsiteX7-93" fmla="*/ 432064 w 2441542"/>
                      <a:gd name="connsiteY7-94" fmla="*/ 3987536 h 4273014"/>
                      <a:gd name="connsiteX8-95" fmla="*/ 432064 w 2441542"/>
                      <a:gd name="connsiteY8-96" fmla="*/ 4270253 h 4273014"/>
                      <a:gd name="connsiteX9-97" fmla="*/ 416356 w 2441542"/>
                      <a:gd name="connsiteY9-98" fmla="*/ 4270341 h 4273014"/>
                      <a:gd name="connsiteX10-99" fmla="*/ 113121 w 2441542"/>
                      <a:gd name="connsiteY10-100" fmla="*/ 4042521 h 4273014"/>
                      <a:gd name="connsiteX11-101" fmla="*/ 0 w 2441542"/>
                      <a:gd name="connsiteY11-102" fmla="*/ 227820 h 4273014"/>
                      <a:gd name="connsiteX12-103" fmla="*/ 227820 w 2441542"/>
                      <a:gd name="connsiteY12-104" fmla="*/ 0 h 4273014"/>
                      <a:gd name="connsiteX0-105" fmla="*/ 227820 w 2441542"/>
                      <a:gd name="connsiteY0-106" fmla="*/ 0 h 4273014"/>
                      <a:gd name="connsiteX1-107" fmla="*/ 2213722 w 2441542"/>
                      <a:gd name="connsiteY1-108" fmla="*/ 0 h 4273014"/>
                      <a:gd name="connsiteX2-109" fmla="*/ 2441542 w 2441542"/>
                      <a:gd name="connsiteY2-110" fmla="*/ 227820 h 4273014"/>
                      <a:gd name="connsiteX3-111" fmla="*/ 2318994 w 2441542"/>
                      <a:gd name="connsiteY3-112" fmla="*/ 4033095 h 4273014"/>
                      <a:gd name="connsiteX4-113" fmla="*/ 2091173 w 2441542"/>
                      <a:gd name="connsiteY4-114" fmla="*/ 4260915 h 4273014"/>
                      <a:gd name="connsiteX5-115" fmla="*/ 2009478 w 2441542"/>
                      <a:gd name="connsiteY5-116" fmla="*/ 4261375 h 4273014"/>
                      <a:gd name="connsiteX6-117" fmla="*/ 2009478 w 2441542"/>
                      <a:gd name="connsiteY6-118" fmla="*/ 3987536 h 4273014"/>
                      <a:gd name="connsiteX7-119" fmla="*/ 432064 w 2441542"/>
                      <a:gd name="connsiteY7-120" fmla="*/ 3987536 h 4273014"/>
                      <a:gd name="connsiteX8-121" fmla="*/ 432064 w 2441542"/>
                      <a:gd name="connsiteY8-122" fmla="*/ 4270253 h 4273014"/>
                      <a:gd name="connsiteX9-123" fmla="*/ 416356 w 2441542"/>
                      <a:gd name="connsiteY9-124" fmla="*/ 4270341 h 4273014"/>
                      <a:gd name="connsiteX10-125" fmla="*/ 113121 w 2441542"/>
                      <a:gd name="connsiteY10-126" fmla="*/ 4042521 h 4273014"/>
                      <a:gd name="connsiteX11-127" fmla="*/ 0 w 2441542"/>
                      <a:gd name="connsiteY11-128" fmla="*/ 227820 h 4273014"/>
                      <a:gd name="connsiteX12-129" fmla="*/ 227820 w 2441542"/>
                      <a:gd name="connsiteY12-130" fmla="*/ 0 h 4273014"/>
                      <a:gd name="connsiteX0-131" fmla="*/ 227820 w 2441542"/>
                      <a:gd name="connsiteY0-132" fmla="*/ 0 h 4273014"/>
                      <a:gd name="connsiteX1-133" fmla="*/ 2213722 w 2441542"/>
                      <a:gd name="connsiteY1-134" fmla="*/ 0 h 4273014"/>
                      <a:gd name="connsiteX2-135" fmla="*/ 2441542 w 2441542"/>
                      <a:gd name="connsiteY2-136" fmla="*/ 227820 h 4273014"/>
                      <a:gd name="connsiteX3-137" fmla="*/ 2318994 w 2441542"/>
                      <a:gd name="connsiteY3-138" fmla="*/ 4033095 h 4273014"/>
                      <a:gd name="connsiteX4-139" fmla="*/ 2091173 w 2441542"/>
                      <a:gd name="connsiteY4-140" fmla="*/ 4260915 h 4273014"/>
                      <a:gd name="connsiteX5-141" fmla="*/ 2009478 w 2441542"/>
                      <a:gd name="connsiteY5-142" fmla="*/ 4261375 h 4273014"/>
                      <a:gd name="connsiteX6-143" fmla="*/ 2009478 w 2441542"/>
                      <a:gd name="connsiteY6-144" fmla="*/ 3987536 h 4273014"/>
                      <a:gd name="connsiteX7-145" fmla="*/ 432064 w 2441542"/>
                      <a:gd name="connsiteY7-146" fmla="*/ 3987536 h 4273014"/>
                      <a:gd name="connsiteX8-147" fmla="*/ 432064 w 2441542"/>
                      <a:gd name="connsiteY8-148" fmla="*/ 4270253 h 4273014"/>
                      <a:gd name="connsiteX9-149" fmla="*/ 416356 w 2441542"/>
                      <a:gd name="connsiteY9-150" fmla="*/ 4270341 h 4273014"/>
                      <a:gd name="connsiteX10-151" fmla="*/ 113121 w 2441542"/>
                      <a:gd name="connsiteY10-152" fmla="*/ 4042521 h 4273014"/>
                      <a:gd name="connsiteX11-153" fmla="*/ 0 w 2441542"/>
                      <a:gd name="connsiteY11-154" fmla="*/ 227820 h 4273014"/>
                      <a:gd name="connsiteX12-155" fmla="*/ 227820 w 2441542"/>
                      <a:gd name="connsiteY12-156" fmla="*/ 0 h 4273014"/>
                      <a:gd name="connsiteX0-157" fmla="*/ 227820 w 2441542"/>
                      <a:gd name="connsiteY0-158" fmla="*/ 0 h 4407596"/>
                      <a:gd name="connsiteX1-159" fmla="*/ 2213722 w 2441542"/>
                      <a:gd name="connsiteY1-160" fmla="*/ 0 h 4407596"/>
                      <a:gd name="connsiteX2-161" fmla="*/ 2441542 w 2441542"/>
                      <a:gd name="connsiteY2-162" fmla="*/ 227820 h 4407596"/>
                      <a:gd name="connsiteX3-163" fmla="*/ 2318994 w 2441542"/>
                      <a:gd name="connsiteY3-164" fmla="*/ 4033095 h 4407596"/>
                      <a:gd name="connsiteX4-165" fmla="*/ 2009478 w 2441542"/>
                      <a:gd name="connsiteY4-166" fmla="*/ 4261375 h 4407596"/>
                      <a:gd name="connsiteX5-167" fmla="*/ 2009478 w 2441542"/>
                      <a:gd name="connsiteY5-168" fmla="*/ 3987536 h 4407596"/>
                      <a:gd name="connsiteX6-169" fmla="*/ 432064 w 2441542"/>
                      <a:gd name="connsiteY6-170" fmla="*/ 3987536 h 4407596"/>
                      <a:gd name="connsiteX7-171" fmla="*/ 432064 w 2441542"/>
                      <a:gd name="connsiteY7-172" fmla="*/ 4270253 h 4407596"/>
                      <a:gd name="connsiteX8-173" fmla="*/ 416356 w 2441542"/>
                      <a:gd name="connsiteY8-174" fmla="*/ 4270341 h 4407596"/>
                      <a:gd name="connsiteX9-175" fmla="*/ 113121 w 2441542"/>
                      <a:gd name="connsiteY9-176" fmla="*/ 4042521 h 4407596"/>
                      <a:gd name="connsiteX10-177" fmla="*/ 0 w 2441542"/>
                      <a:gd name="connsiteY10-178" fmla="*/ 227820 h 4407596"/>
                      <a:gd name="connsiteX11-179" fmla="*/ 227820 w 2441542"/>
                      <a:gd name="connsiteY11-180" fmla="*/ 0 h 4407596"/>
                      <a:gd name="connsiteX0-181" fmla="*/ 227820 w 2441542"/>
                      <a:gd name="connsiteY0-182" fmla="*/ 0 h 4399903"/>
                      <a:gd name="connsiteX1-183" fmla="*/ 2213722 w 2441542"/>
                      <a:gd name="connsiteY1-184" fmla="*/ 0 h 4399903"/>
                      <a:gd name="connsiteX2-185" fmla="*/ 2441542 w 2441542"/>
                      <a:gd name="connsiteY2-186" fmla="*/ 227820 h 4399903"/>
                      <a:gd name="connsiteX3-187" fmla="*/ 2318994 w 2441542"/>
                      <a:gd name="connsiteY3-188" fmla="*/ 4033095 h 4399903"/>
                      <a:gd name="connsiteX4-189" fmla="*/ 2009478 w 2441542"/>
                      <a:gd name="connsiteY4-190" fmla="*/ 4261375 h 4399903"/>
                      <a:gd name="connsiteX5-191" fmla="*/ 2009478 w 2441542"/>
                      <a:gd name="connsiteY5-192" fmla="*/ 3987536 h 4399903"/>
                      <a:gd name="connsiteX6-193" fmla="*/ 432064 w 2441542"/>
                      <a:gd name="connsiteY6-194" fmla="*/ 3987536 h 4399903"/>
                      <a:gd name="connsiteX7-195" fmla="*/ 432064 w 2441542"/>
                      <a:gd name="connsiteY7-196" fmla="*/ 4270253 h 4399903"/>
                      <a:gd name="connsiteX8-197" fmla="*/ 416356 w 2441542"/>
                      <a:gd name="connsiteY8-198" fmla="*/ 4270341 h 4399903"/>
                      <a:gd name="connsiteX9-199" fmla="*/ 113121 w 2441542"/>
                      <a:gd name="connsiteY9-200" fmla="*/ 4042521 h 4399903"/>
                      <a:gd name="connsiteX10-201" fmla="*/ 0 w 2441542"/>
                      <a:gd name="connsiteY10-202" fmla="*/ 227820 h 4399903"/>
                      <a:gd name="connsiteX11-203" fmla="*/ 227820 w 2441542"/>
                      <a:gd name="connsiteY11-204" fmla="*/ 0 h 4399903"/>
                      <a:gd name="connsiteX0-205" fmla="*/ 227820 w 2441542"/>
                      <a:gd name="connsiteY0-206" fmla="*/ 0 h 4274451"/>
                      <a:gd name="connsiteX1-207" fmla="*/ 2213722 w 2441542"/>
                      <a:gd name="connsiteY1-208" fmla="*/ 0 h 4274451"/>
                      <a:gd name="connsiteX2-209" fmla="*/ 2441542 w 2441542"/>
                      <a:gd name="connsiteY2-210" fmla="*/ 227820 h 4274451"/>
                      <a:gd name="connsiteX3-211" fmla="*/ 2318994 w 2441542"/>
                      <a:gd name="connsiteY3-212" fmla="*/ 4033095 h 4274451"/>
                      <a:gd name="connsiteX4-213" fmla="*/ 2009478 w 2441542"/>
                      <a:gd name="connsiteY4-214" fmla="*/ 4261375 h 4274451"/>
                      <a:gd name="connsiteX5-215" fmla="*/ 2009478 w 2441542"/>
                      <a:gd name="connsiteY5-216" fmla="*/ 3987536 h 4274451"/>
                      <a:gd name="connsiteX6-217" fmla="*/ 432064 w 2441542"/>
                      <a:gd name="connsiteY6-218" fmla="*/ 3987536 h 4274451"/>
                      <a:gd name="connsiteX7-219" fmla="*/ 432064 w 2441542"/>
                      <a:gd name="connsiteY7-220" fmla="*/ 4270253 h 4274451"/>
                      <a:gd name="connsiteX8-221" fmla="*/ 416356 w 2441542"/>
                      <a:gd name="connsiteY8-222" fmla="*/ 4270341 h 4274451"/>
                      <a:gd name="connsiteX9-223" fmla="*/ 113121 w 2441542"/>
                      <a:gd name="connsiteY9-224" fmla="*/ 4042521 h 4274451"/>
                      <a:gd name="connsiteX10-225" fmla="*/ 0 w 2441542"/>
                      <a:gd name="connsiteY10-226" fmla="*/ 227820 h 4274451"/>
                      <a:gd name="connsiteX11-227" fmla="*/ 227820 w 2441542"/>
                      <a:gd name="connsiteY11-228" fmla="*/ 0 h 4274451"/>
                      <a:gd name="connsiteX0-229" fmla="*/ 227820 w 2441542"/>
                      <a:gd name="connsiteY0-230" fmla="*/ 0 h 4273014"/>
                      <a:gd name="connsiteX1-231" fmla="*/ 2213722 w 2441542"/>
                      <a:gd name="connsiteY1-232" fmla="*/ 0 h 4273014"/>
                      <a:gd name="connsiteX2-233" fmla="*/ 2441542 w 2441542"/>
                      <a:gd name="connsiteY2-234" fmla="*/ 227820 h 4273014"/>
                      <a:gd name="connsiteX3-235" fmla="*/ 2318994 w 2441542"/>
                      <a:gd name="connsiteY3-236" fmla="*/ 4033095 h 4273014"/>
                      <a:gd name="connsiteX4-237" fmla="*/ 2009478 w 2441542"/>
                      <a:gd name="connsiteY4-238" fmla="*/ 4261375 h 4273014"/>
                      <a:gd name="connsiteX5-239" fmla="*/ 2009478 w 2441542"/>
                      <a:gd name="connsiteY5-240" fmla="*/ 3987536 h 4273014"/>
                      <a:gd name="connsiteX6-241" fmla="*/ 432064 w 2441542"/>
                      <a:gd name="connsiteY6-242" fmla="*/ 3987536 h 4273014"/>
                      <a:gd name="connsiteX7-243" fmla="*/ 432064 w 2441542"/>
                      <a:gd name="connsiteY7-244" fmla="*/ 4270253 h 4273014"/>
                      <a:gd name="connsiteX8-245" fmla="*/ 416356 w 2441542"/>
                      <a:gd name="connsiteY8-246" fmla="*/ 4270341 h 4273014"/>
                      <a:gd name="connsiteX9-247" fmla="*/ 113121 w 2441542"/>
                      <a:gd name="connsiteY9-248" fmla="*/ 4042521 h 4273014"/>
                      <a:gd name="connsiteX10-249" fmla="*/ 0 w 2441542"/>
                      <a:gd name="connsiteY10-250" fmla="*/ 227820 h 4273014"/>
                      <a:gd name="connsiteX11-251" fmla="*/ 227820 w 2441542"/>
                      <a:gd name="connsiteY11-252" fmla="*/ 0 h 4273014"/>
                      <a:gd name="connsiteX0-253" fmla="*/ 227820 w 2441542"/>
                      <a:gd name="connsiteY0-254" fmla="*/ 0 h 4273014"/>
                      <a:gd name="connsiteX1-255" fmla="*/ 2213722 w 2441542"/>
                      <a:gd name="connsiteY1-256" fmla="*/ 0 h 4273014"/>
                      <a:gd name="connsiteX2-257" fmla="*/ 2441542 w 2441542"/>
                      <a:gd name="connsiteY2-258" fmla="*/ 227820 h 4273014"/>
                      <a:gd name="connsiteX3-259" fmla="*/ 2318994 w 2441542"/>
                      <a:gd name="connsiteY3-260" fmla="*/ 4033095 h 4273014"/>
                      <a:gd name="connsiteX4-261" fmla="*/ 2009478 w 2441542"/>
                      <a:gd name="connsiteY4-262" fmla="*/ 4261375 h 4273014"/>
                      <a:gd name="connsiteX5-263" fmla="*/ 2009478 w 2441542"/>
                      <a:gd name="connsiteY5-264" fmla="*/ 3987536 h 4273014"/>
                      <a:gd name="connsiteX6-265" fmla="*/ 432064 w 2441542"/>
                      <a:gd name="connsiteY6-266" fmla="*/ 3987536 h 4273014"/>
                      <a:gd name="connsiteX7-267" fmla="*/ 432064 w 2441542"/>
                      <a:gd name="connsiteY7-268" fmla="*/ 4270253 h 4273014"/>
                      <a:gd name="connsiteX8-269" fmla="*/ 416356 w 2441542"/>
                      <a:gd name="connsiteY8-270" fmla="*/ 4270341 h 4273014"/>
                      <a:gd name="connsiteX9-271" fmla="*/ 113121 w 2441542"/>
                      <a:gd name="connsiteY9-272" fmla="*/ 4042521 h 4273014"/>
                      <a:gd name="connsiteX10-273" fmla="*/ 0 w 2441542"/>
                      <a:gd name="connsiteY10-274" fmla="*/ 227820 h 4273014"/>
                      <a:gd name="connsiteX11-275" fmla="*/ 227820 w 2441542"/>
                      <a:gd name="connsiteY11-276" fmla="*/ 0 h 4273014"/>
                      <a:gd name="connsiteX0-277" fmla="*/ 227820 w 2441542"/>
                      <a:gd name="connsiteY0-278" fmla="*/ 0 h 4288626"/>
                      <a:gd name="connsiteX1-279" fmla="*/ 2213722 w 2441542"/>
                      <a:gd name="connsiteY1-280" fmla="*/ 0 h 4288626"/>
                      <a:gd name="connsiteX2-281" fmla="*/ 2441542 w 2441542"/>
                      <a:gd name="connsiteY2-282" fmla="*/ 227820 h 4288626"/>
                      <a:gd name="connsiteX3-283" fmla="*/ 2318994 w 2441542"/>
                      <a:gd name="connsiteY3-284" fmla="*/ 4033095 h 4288626"/>
                      <a:gd name="connsiteX4-285" fmla="*/ 2009478 w 2441542"/>
                      <a:gd name="connsiteY4-286" fmla="*/ 4261375 h 4288626"/>
                      <a:gd name="connsiteX5-287" fmla="*/ 2009478 w 2441542"/>
                      <a:gd name="connsiteY5-288" fmla="*/ 3987536 h 4288626"/>
                      <a:gd name="connsiteX6-289" fmla="*/ 432064 w 2441542"/>
                      <a:gd name="connsiteY6-290" fmla="*/ 3987536 h 4288626"/>
                      <a:gd name="connsiteX7-291" fmla="*/ 432064 w 2441542"/>
                      <a:gd name="connsiteY7-292" fmla="*/ 4270253 h 4288626"/>
                      <a:gd name="connsiteX8-293" fmla="*/ 416356 w 2441542"/>
                      <a:gd name="connsiteY8-294" fmla="*/ 4270341 h 4288626"/>
                      <a:gd name="connsiteX9-295" fmla="*/ 113121 w 2441542"/>
                      <a:gd name="connsiteY9-296" fmla="*/ 4042521 h 4288626"/>
                      <a:gd name="connsiteX10-297" fmla="*/ 0 w 2441542"/>
                      <a:gd name="connsiteY10-298" fmla="*/ 227820 h 4288626"/>
                      <a:gd name="connsiteX11-299" fmla="*/ 227820 w 2441542"/>
                      <a:gd name="connsiteY11-300" fmla="*/ 0 h 4288626"/>
                      <a:gd name="connsiteX0-301" fmla="*/ 227820 w 2441542"/>
                      <a:gd name="connsiteY0-302" fmla="*/ 0 h 4277802"/>
                      <a:gd name="connsiteX1-303" fmla="*/ 2213722 w 2441542"/>
                      <a:gd name="connsiteY1-304" fmla="*/ 0 h 4277802"/>
                      <a:gd name="connsiteX2-305" fmla="*/ 2441542 w 2441542"/>
                      <a:gd name="connsiteY2-306" fmla="*/ 227820 h 4277802"/>
                      <a:gd name="connsiteX3-307" fmla="*/ 2318994 w 2441542"/>
                      <a:gd name="connsiteY3-308" fmla="*/ 4033095 h 4277802"/>
                      <a:gd name="connsiteX4-309" fmla="*/ 2009478 w 2441542"/>
                      <a:gd name="connsiteY4-310" fmla="*/ 4261375 h 4277802"/>
                      <a:gd name="connsiteX5-311" fmla="*/ 2009478 w 2441542"/>
                      <a:gd name="connsiteY5-312" fmla="*/ 3987536 h 4277802"/>
                      <a:gd name="connsiteX6-313" fmla="*/ 432064 w 2441542"/>
                      <a:gd name="connsiteY6-314" fmla="*/ 3987536 h 4277802"/>
                      <a:gd name="connsiteX7-315" fmla="*/ 432064 w 2441542"/>
                      <a:gd name="connsiteY7-316" fmla="*/ 4270253 h 4277802"/>
                      <a:gd name="connsiteX8-317" fmla="*/ 416356 w 2441542"/>
                      <a:gd name="connsiteY8-318" fmla="*/ 4270341 h 4277802"/>
                      <a:gd name="connsiteX9-319" fmla="*/ 113121 w 2441542"/>
                      <a:gd name="connsiteY9-320" fmla="*/ 4042521 h 4277802"/>
                      <a:gd name="connsiteX10-321" fmla="*/ 0 w 2441542"/>
                      <a:gd name="connsiteY10-322" fmla="*/ 227820 h 4277802"/>
                      <a:gd name="connsiteX11-323" fmla="*/ 227820 w 2441542"/>
                      <a:gd name="connsiteY11-324" fmla="*/ 0 h 4277802"/>
                      <a:gd name="connsiteX0-325" fmla="*/ 227820 w 2441542"/>
                      <a:gd name="connsiteY0-326" fmla="*/ 0 h 4273014"/>
                      <a:gd name="connsiteX1-327" fmla="*/ 2213722 w 2441542"/>
                      <a:gd name="connsiteY1-328" fmla="*/ 0 h 4273014"/>
                      <a:gd name="connsiteX2-329" fmla="*/ 2441542 w 2441542"/>
                      <a:gd name="connsiteY2-330" fmla="*/ 227820 h 4273014"/>
                      <a:gd name="connsiteX3-331" fmla="*/ 2318994 w 2441542"/>
                      <a:gd name="connsiteY3-332" fmla="*/ 4033095 h 4273014"/>
                      <a:gd name="connsiteX4-333" fmla="*/ 2009478 w 2441542"/>
                      <a:gd name="connsiteY4-334" fmla="*/ 4261375 h 4273014"/>
                      <a:gd name="connsiteX5-335" fmla="*/ 2009478 w 2441542"/>
                      <a:gd name="connsiteY5-336" fmla="*/ 3987536 h 4273014"/>
                      <a:gd name="connsiteX6-337" fmla="*/ 432064 w 2441542"/>
                      <a:gd name="connsiteY6-338" fmla="*/ 3987536 h 4273014"/>
                      <a:gd name="connsiteX7-339" fmla="*/ 432064 w 2441542"/>
                      <a:gd name="connsiteY7-340" fmla="*/ 4270253 h 4273014"/>
                      <a:gd name="connsiteX8-341" fmla="*/ 416356 w 2441542"/>
                      <a:gd name="connsiteY8-342" fmla="*/ 4270341 h 4273014"/>
                      <a:gd name="connsiteX9-343" fmla="*/ 113121 w 2441542"/>
                      <a:gd name="connsiteY9-344" fmla="*/ 4042521 h 4273014"/>
                      <a:gd name="connsiteX10-345" fmla="*/ 0 w 2441542"/>
                      <a:gd name="connsiteY10-346" fmla="*/ 227820 h 4273014"/>
                      <a:gd name="connsiteX11-347" fmla="*/ 227820 w 2441542"/>
                      <a:gd name="connsiteY11-348" fmla="*/ 0 h 4273014"/>
                      <a:gd name="connsiteX0-349" fmla="*/ 227820 w 2441542"/>
                      <a:gd name="connsiteY0-350" fmla="*/ 0 h 4273014"/>
                      <a:gd name="connsiteX1-351" fmla="*/ 2213722 w 2441542"/>
                      <a:gd name="connsiteY1-352" fmla="*/ 0 h 4273014"/>
                      <a:gd name="connsiteX2-353" fmla="*/ 2441542 w 2441542"/>
                      <a:gd name="connsiteY2-354" fmla="*/ 227820 h 4273014"/>
                      <a:gd name="connsiteX3-355" fmla="*/ 2318994 w 2441542"/>
                      <a:gd name="connsiteY3-356" fmla="*/ 4033095 h 4273014"/>
                      <a:gd name="connsiteX4-357" fmla="*/ 2009478 w 2441542"/>
                      <a:gd name="connsiteY4-358" fmla="*/ 4261375 h 4273014"/>
                      <a:gd name="connsiteX5-359" fmla="*/ 2009478 w 2441542"/>
                      <a:gd name="connsiteY5-360" fmla="*/ 3987536 h 4273014"/>
                      <a:gd name="connsiteX6-361" fmla="*/ 432064 w 2441542"/>
                      <a:gd name="connsiteY6-362" fmla="*/ 3987536 h 4273014"/>
                      <a:gd name="connsiteX7-363" fmla="*/ 432064 w 2441542"/>
                      <a:gd name="connsiteY7-364" fmla="*/ 4270253 h 4273014"/>
                      <a:gd name="connsiteX8-365" fmla="*/ 416356 w 2441542"/>
                      <a:gd name="connsiteY8-366" fmla="*/ 4270341 h 4273014"/>
                      <a:gd name="connsiteX9-367" fmla="*/ 113121 w 2441542"/>
                      <a:gd name="connsiteY9-368" fmla="*/ 4042521 h 4273014"/>
                      <a:gd name="connsiteX10-369" fmla="*/ 0 w 2441542"/>
                      <a:gd name="connsiteY10-370" fmla="*/ 227820 h 4273014"/>
                      <a:gd name="connsiteX11-371" fmla="*/ 227820 w 2441542"/>
                      <a:gd name="connsiteY11-372" fmla="*/ 0 h 4273014"/>
                      <a:gd name="connsiteX0-373" fmla="*/ 227820 w 2441542"/>
                      <a:gd name="connsiteY0-374" fmla="*/ 0 h 4273014"/>
                      <a:gd name="connsiteX1-375" fmla="*/ 2213722 w 2441542"/>
                      <a:gd name="connsiteY1-376" fmla="*/ 0 h 4273014"/>
                      <a:gd name="connsiteX2-377" fmla="*/ 2441542 w 2441542"/>
                      <a:gd name="connsiteY2-378" fmla="*/ 227820 h 4273014"/>
                      <a:gd name="connsiteX3-379" fmla="*/ 2318994 w 2441542"/>
                      <a:gd name="connsiteY3-380" fmla="*/ 4033095 h 4273014"/>
                      <a:gd name="connsiteX4-381" fmla="*/ 2009478 w 2441542"/>
                      <a:gd name="connsiteY4-382" fmla="*/ 4261375 h 4273014"/>
                      <a:gd name="connsiteX5-383" fmla="*/ 2009478 w 2441542"/>
                      <a:gd name="connsiteY5-384" fmla="*/ 3987536 h 4273014"/>
                      <a:gd name="connsiteX6-385" fmla="*/ 432064 w 2441542"/>
                      <a:gd name="connsiteY6-386" fmla="*/ 3987536 h 4273014"/>
                      <a:gd name="connsiteX7-387" fmla="*/ 432064 w 2441542"/>
                      <a:gd name="connsiteY7-388" fmla="*/ 4270253 h 4273014"/>
                      <a:gd name="connsiteX8-389" fmla="*/ 416356 w 2441542"/>
                      <a:gd name="connsiteY8-390" fmla="*/ 4270341 h 4273014"/>
                      <a:gd name="connsiteX9-391" fmla="*/ 113121 w 2441542"/>
                      <a:gd name="connsiteY9-392" fmla="*/ 4042521 h 4273014"/>
                      <a:gd name="connsiteX10-393" fmla="*/ 0 w 2441542"/>
                      <a:gd name="connsiteY10-394" fmla="*/ 227820 h 4273014"/>
                      <a:gd name="connsiteX11-395" fmla="*/ 227820 w 2441542"/>
                      <a:gd name="connsiteY11-396" fmla="*/ 0 h 4273014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  <a:cxn ang="0">
                        <a:pos x="connsiteX5-11" y="connsiteY5-12"/>
                      </a:cxn>
                      <a:cxn ang="0">
                        <a:pos x="connsiteX6-13" y="connsiteY6-14"/>
                      </a:cxn>
                      <a:cxn ang="0">
                        <a:pos x="connsiteX7-15" y="connsiteY7-16"/>
                      </a:cxn>
                      <a:cxn ang="0">
                        <a:pos x="connsiteX8-17" y="connsiteY8-18"/>
                      </a:cxn>
                      <a:cxn ang="0">
                        <a:pos x="connsiteX9-19" y="connsiteY9-20"/>
                      </a:cxn>
                      <a:cxn ang="0">
                        <a:pos x="connsiteX10-21" y="connsiteY10-22"/>
                      </a:cxn>
                      <a:cxn ang="0">
                        <a:pos x="connsiteX11-23" y="connsiteY11-24"/>
                      </a:cxn>
                    </a:cxnLst>
                    <a:rect l="l" t="t" r="r" b="b"/>
                    <a:pathLst>
                      <a:path w="2441542" h="4273014">
                        <a:moveTo>
                          <a:pt x="227820" y="0"/>
                        </a:moveTo>
                        <a:lnTo>
                          <a:pt x="2213722" y="0"/>
                        </a:lnTo>
                        <a:cubicBezTo>
                          <a:pt x="2339544" y="0"/>
                          <a:pt x="2441542" y="101998"/>
                          <a:pt x="2441542" y="227820"/>
                        </a:cubicBezTo>
                        <a:lnTo>
                          <a:pt x="2318994" y="4033095"/>
                        </a:lnTo>
                        <a:cubicBezTo>
                          <a:pt x="2314039" y="4296922"/>
                          <a:pt x="2128120" y="4275064"/>
                          <a:pt x="2009478" y="4261375"/>
                        </a:cubicBezTo>
                        <a:lnTo>
                          <a:pt x="2009478" y="3987536"/>
                        </a:lnTo>
                        <a:lnTo>
                          <a:pt x="432064" y="3987536"/>
                        </a:lnTo>
                        <a:lnTo>
                          <a:pt x="432064" y="4270253"/>
                        </a:lnTo>
                        <a:lnTo>
                          <a:pt x="416356" y="4270341"/>
                        </a:lnTo>
                        <a:cubicBezTo>
                          <a:pt x="290534" y="4270341"/>
                          <a:pt x="94833" y="4314647"/>
                          <a:pt x="113121" y="4042521"/>
                        </a:cubicBezTo>
                        <a:cubicBezTo>
                          <a:pt x="113121" y="2777238"/>
                          <a:pt x="0" y="1493103"/>
                          <a:pt x="0" y="227820"/>
                        </a:cubicBezTo>
                        <a:cubicBezTo>
                          <a:pt x="0" y="101998"/>
                          <a:pt x="101998" y="0"/>
                          <a:pt x="227820" y="0"/>
                        </a:cubicBezTo>
                        <a:close/>
                      </a:path>
                    </a:pathLst>
                  </a:custGeom>
                  <a:gradFill>
                    <a:gsLst>
                      <a:gs pos="11000">
                        <a:srgbClr val="375C9C"/>
                      </a:gs>
                      <a:gs pos="54000">
                        <a:srgbClr val="416CB9"/>
                      </a:gs>
                      <a:gs pos="30000">
                        <a:srgbClr val="5E83C6"/>
                      </a:gs>
                      <a:gs pos="89000">
                        <a:srgbClr val="294983"/>
                      </a:gs>
                    </a:gsLst>
                    <a:lin ang="108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89" name="组合 88"/>
                  <p:cNvGrpSpPr/>
                  <p:nvPr/>
                </p:nvGrpSpPr>
                <p:grpSpPr>
                  <a:xfrm>
                    <a:off x="1479496" y="2711908"/>
                    <a:ext cx="1592485" cy="2966435"/>
                    <a:chOff x="1430609" y="2769202"/>
                    <a:chExt cx="1592485" cy="2966435"/>
                  </a:xfrm>
                </p:grpSpPr>
                <p:sp>
                  <p:nvSpPr>
                    <p:cNvPr id="91" name="矩形: 圆角 90"/>
                    <p:cNvSpPr/>
                    <p:nvPr/>
                  </p:nvSpPr>
                  <p:spPr>
                    <a:xfrm>
                      <a:off x="1430609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1">
                        <a:lumMod val="50000"/>
                      </a:schemeClr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23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2" name="矩形: 圆角 91"/>
                    <p:cNvSpPr/>
                    <p:nvPr/>
                  </p:nvSpPr>
                  <p:spPr>
                    <a:xfrm>
                      <a:off x="2109337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1">
                        <a:lumMod val="50000"/>
                      </a:schemeClr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23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93" name="矩形: 圆角 92"/>
                    <p:cNvSpPr/>
                    <p:nvPr/>
                  </p:nvSpPr>
                  <p:spPr>
                    <a:xfrm>
                      <a:off x="2788065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1">
                        <a:lumMod val="50000"/>
                      </a:schemeClr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23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90" name="矩形: 圆角 89"/>
                  <p:cNvSpPr/>
                  <p:nvPr/>
                </p:nvSpPr>
                <p:spPr>
                  <a:xfrm>
                    <a:off x="977095" y="1717977"/>
                    <a:ext cx="2597285" cy="592755"/>
                  </a:xfrm>
                  <a:prstGeom prst="roundRect">
                    <a:avLst>
                      <a:gd name="adj" fmla="val 24075"/>
                    </a:avLst>
                  </a:prstGeom>
                  <a:gradFill>
                    <a:gsLst>
                      <a:gs pos="11000">
                        <a:srgbClr val="375C9C"/>
                      </a:gs>
                      <a:gs pos="54000">
                        <a:srgbClr val="416CB9"/>
                      </a:gs>
                      <a:gs pos="30000">
                        <a:srgbClr val="5E83C6"/>
                      </a:gs>
                      <a:gs pos="89000">
                        <a:srgbClr val="294983"/>
                      </a:gs>
                    </a:gsLst>
                    <a:lin ang="10800000" scaled="0"/>
                  </a:gradFill>
                  <a:ln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79" name="组合 78"/>
                <p:cNvGrpSpPr/>
                <p:nvPr/>
              </p:nvGrpSpPr>
              <p:grpSpPr>
                <a:xfrm>
                  <a:off x="3100507" y="4478860"/>
                  <a:ext cx="861060" cy="861060"/>
                  <a:chOff x="3100507" y="4478860"/>
                  <a:chExt cx="861060" cy="861060"/>
                </a:xfrm>
              </p:grpSpPr>
              <p:sp>
                <p:nvSpPr>
                  <p:cNvPr id="80" name="矩形: 圆角 79"/>
                  <p:cNvSpPr/>
                  <p:nvPr/>
                </p:nvSpPr>
                <p:spPr>
                  <a:xfrm>
                    <a:off x="3100507" y="4478860"/>
                    <a:ext cx="861060" cy="861060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375C9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81" name="组合 80"/>
                  <p:cNvGrpSpPr/>
                  <p:nvPr/>
                </p:nvGrpSpPr>
                <p:grpSpPr>
                  <a:xfrm flipH="1">
                    <a:off x="3230100" y="4620241"/>
                    <a:ext cx="601875" cy="578298"/>
                    <a:chOff x="2488271" y="4028306"/>
                    <a:chExt cx="1904442" cy="1829842"/>
                  </a:xfrm>
                </p:grpSpPr>
                <p:sp>
                  <p:nvSpPr>
                    <p:cNvPr id="82" name="任意多边形: 形状 81"/>
                    <p:cNvSpPr/>
                    <p:nvPr/>
                  </p:nvSpPr>
                  <p:spPr>
                    <a:xfrm>
                      <a:off x="2488271" y="4615433"/>
                      <a:ext cx="636240" cy="576709"/>
                    </a:xfrm>
                    <a:custGeom>
                      <a:avLst/>
                      <a:gdLst>
                        <a:gd name="connsiteX0" fmla="*/ 9860 w 636240"/>
                        <a:gd name="connsiteY0" fmla="*/ 3535 h 576708"/>
                        <a:gd name="connsiteX1" fmla="*/ 129108 w 636240"/>
                        <a:gd name="connsiteY1" fmla="*/ 96738 h 576708"/>
                        <a:gd name="connsiteX2" fmla="*/ 16929 w 636240"/>
                        <a:gd name="connsiteY2" fmla="*/ 311609 h 576708"/>
                        <a:gd name="connsiteX3" fmla="*/ 118690 w 636240"/>
                        <a:gd name="connsiteY3" fmla="*/ 540990 h 576708"/>
                        <a:gd name="connsiteX4" fmla="*/ 360722 w 636240"/>
                        <a:gd name="connsiteY4" fmla="*/ 576895 h 576708"/>
                        <a:gd name="connsiteX5" fmla="*/ 518480 w 636240"/>
                        <a:gd name="connsiteY5" fmla="*/ 318864 h 576708"/>
                        <a:gd name="connsiteX6" fmla="*/ 637728 w 636240"/>
                        <a:gd name="connsiteY6" fmla="*/ 383418 h 576708"/>
                        <a:gd name="connsiteX7" fmla="*/ 430857 w 636240"/>
                        <a:gd name="connsiteY7" fmla="*/ 0 h 576708"/>
                        <a:gd name="connsiteX8" fmla="*/ 9860 w 636240"/>
                        <a:gd name="connsiteY8" fmla="*/ 3535 h 5767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36240" h="576708">
                          <a:moveTo>
                            <a:pt x="9860" y="3535"/>
                          </a:moveTo>
                          <a:lnTo>
                            <a:pt x="129108" y="96738"/>
                          </a:lnTo>
                          <a:lnTo>
                            <a:pt x="16929" y="311609"/>
                          </a:lnTo>
                          <a:cubicBezTo>
                            <a:pt x="-39254" y="410766"/>
                            <a:pt x="57299" y="507318"/>
                            <a:pt x="118690" y="540990"/>
                          </a:cubicBezTo>
                          <a:cubicBezTo>
                            <a:pt x="179152" y="574105"/>
                            <a:pt x="273099" y="578011"/>
                            <a:pt x="360722" y="576895"/>
                          </a:cubicBezTo>
                          <a:lnTo>
                            <a:pt x="518480" y="318864"/>
                          </a:lnTo>
                          <a:lnTo>
                            <a:pt x="637728" y="383418"/>
                          </a:lnTo>
                          <a:lnTo>
                            <a:pt x="430857" y="0"/>
                          </a:lnTo>
                          <a:lnTo>
                            <a:pt x="9860" y="3535"/>
                          </a:lnTo>
                          <a:close/>
                        </a:path>
                      </a:pathLst>
                    </a:custGeom>
                    <a:solidFill>
                      <a:srgbClr val="325697"/>
                    </a:solidFill>
                    <a:ln w="186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3" name="任意多边形: 形状 82"/>
                    <p:cNvSpPr/>
                    <p:nvPr/>
                  </p:nvSpPr>
                  <p:spPr>
                    <a:xfrm>
                      <a:off x="2515618" y="5145261"/>
                      <a:ext cx="773906" cy="550664"/>
                    </a:xfrm>
                    <a:custGeom>
                      <a:avLst/>
                      <a:gdLst>
                        <a:gd name="connsiteX0" fmla="*/ 0 w 773906"/>
                        <a:gd name="connsiteY0" fmla="*/ 0 h 550664"/>
                        <a:gd name="connsiteX1" fmla="*/ 255984 w 773906"/>
                        <a:gd name="connsiteY1" fmla="*/ 473087 h 550664"/>
                        <a:gd name="connsiteX2" fmla="*/ 505085 w 773906"/>
                        <a:gd name="connsiteY2" fmla="*/ 551780 h 550664"/>
                        <a:gd name="connsiteX3" fmla="*/ 775209 w 773906"/>
                        <a:gd name="connsiteY3" fmla="*/ 551780 h 550664"/>
                        <a:gd name="connsiteX4" fmla="*/ 775209 w 773906"/>
                        <a:gd name="connsiteY4" fmla="*/ 103994 h 550664"/>
                        <a:gd name="connsiteX5" fmla="*/ 263054 w 773906"/>
                        <a:gd name="connsiteY5" fmla="*/ 100459 h 550664"/>
                        <a:gd name="connsiteX6" fmla="*/ 0 w 773906"/>
                        <a:gd name="connsiteY6" fmla="*/ 0 h 5506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773906" h="550664">
                          <a:moveTo>
                            <a:pt x="0" y="0"/>
                          </a:moveTo>
                          <a:lnTo>
                            <a:pt x="255984" y="473087"/>
                          </a:lnTo>
                          <a:cubicBezTo>
                            <a:pt x="307516" y="538758"/>
                            <a:pt x="404626" y="554199"/>
                            <a:pt x="505085" y="551780"/>
                          </a:cubicBezTo>
                          <a:lnTo>
                            <a:pt x="775209" y="551780"/>
                          </a:lnTo>
                          <a:lnTo>
                            <a:pt x="775209" y="103994"/>
                          </a:lnTo>
                          <a:lnTo>
                            <a:pt x="263054" y="100459"/>
                          </a:lnTo>
                          <a:cubicBezTo>
                            <a:pt x="183617" y="105110"/>
                            <a:pt x="79623" y="88367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325697"/>
                    </a:solidFill>
                    <a:ln w="186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4" name="任意多边形: 形状 83"/>
                    <p:cNvSpPr/>
                    <p:nvPr/>
                  </p:nvSpPr>
                  <p:spPr>
                    <a:xfrm>
                      <a:off x="3455096" y="4068517"/>
                      <a:ext cx="669727" cy="572988"/>
                    </a:xfrm>
                    <a:custGeom>
                      <a:avLst/>
                      <a:gdLst>
                        <a:gd name="connsiteX0" fmla="*/ 671401 w 669726"/>
                        <a:gd name="connsiteY0" fmla="*/ 204984 h 572988"/>
                        <a:gd name="connsiteX1" fmla="*/ 532061 w 669726"/>
                        <a:gd name="connsiteY1" fmla="*/ 264143 h 572988"/>
                        <a:gd name="connsiteX2" fmla="*/ 398487 w 669726"/>
                        <a:gd name="connsiteY2" fmla="*/ 61737 h 572988"/>
                        <a:gd name="connsiteX3" fmla="*/ 148642 w 669726"/>
                        <a:gd name="connsiteY3" fmla="*/ 39599 h 572988"/>
                        <a:gd name="connsiteX4" fmla="*/ 0 w 669726"/>
                        <a:gd name="connsiteY4" fmla="*/ 233819 h 572988"/>
                        <a:gd name="connsiteX5" fmla="*/ 149200 w 669726"/>
                        <a:gd name="connsiteY5" fmla="*/ 496873 h 572988"/>
                        <a:gd name="connsiteX6" fmla="*/ 34789 w 669726"/>
                        <a:gd name="connsiteY6" fmla="*/ 569985 h 572988"/>
                        <a:gd name="connsiteX7" fmla="*/ 470483 w 669726"/>
                        <a:gd name="connsiteY7" fmla="*/ 574822 h 572988"/>
                        <a:gd name="connsiteX8" fmla="*/ 671401 w 669726"/>
                        <a:gd name="connsiteY8" fmla="*/ 204984 h 5729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69726" h="572988">
                          <a:moveTo>
                            <a:pt x="671401" y="204984"/>
                          </a:moveTo>
                          <a:lnTo>
                            <a:pt x="532061" y="264143"/>
                          </a:lnTo>
                          <a:lnTo>
                            <a:pt x="398487" y="61737"/>
                          </a:lnTo>
                          <a:cubicBezTo>
                            <a:pt x="338956" y="-35374"/>
                            <a:pt x="207801" y="2019"/>
                            <a:pt x="148642" y="39599"/>
                          </a:cubicBezTo>
                          <a:cubicBezTo>
                            <a:pt x="90413" y="76433"/>
                            <a:pt x="41486" y="156615"/>
                            <a:pt x="0" y="233819"/>
                          </a:cubicBezTo>
                          <a:lnTo>
                            <a:pt x="149200" y="496873"/>
                          </a:lnTo>
                          <a:lnTo>
                            <a:pt x="34789" y="569985"/>
                          </a:lnTo>
                          <a:lnTo>
                            <a:pt x="470483" y="574822"/>
                          </a:lnTo>
                          <a:lnTo>
                            <a:pt x="671401" y="204984"/>
                          </a:lnTo>
                          <a:close/>
                        </a:path>
                      </a:pathLst>
                    </a:custGeom>
                    <a:solidFill>
                      <a:srgbClr val="325697"/>
                    </a:solidFill>
                    <a:ln w="186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5" name="任意多边形: 形状 84"/>
                    <p:cNvSpPr/>
                    <p:nvPr/>
                  </p:nvSpPr>
                  <p:spPr>
                    <a:xfrm>
                      <a:off x="2799136" y="4028306"/>
                      <a:ext cx="857622" cy="632520"/>
                    </a:xfrm>
                    <a:custGeom>
                      <a:avLst/>
                      <a:gdLst>
                        <a:gd name="connsiteX0" fmla="*/ 858552 w 857622"/>
                        <a:gd name="connsiteY0" fmla="*/ 5395 h 632519"/>
                        <a:gd name="connsiteX1" fmla="*/ 320725 w 857622"/>
                        <a:gd name="connsiteY1" fmla="*/ 0 h 632519"/>
                        <a:gd name="connsiteX2" fmla="*/ 130969 w 857622"/>
                        <a:gd name="connsiteY2" fmla="*/ 179524 h 632519"/>
                        <a:gd name="connsiteX3" fmla="*/ 0 w 857622"/>
                        <a:gd name="connsiteY3" fmla="*/ 415789 h 632519"/>
                        <a:gd name="connsiteX4" fmla="*/ 391790 w 857622"/>
                        <a:gd name="connsiteY4" fmla="*/ 632892 h 632519"/>
                        <a:gd name="connsiteX5" fmla="*/ 643124 w 857622"/>
                        <a:gd name="connsiteY5" fmla="*/ 186779 h 632519"/>
                        <a:gd name="connsiteX6" fmla="*/ 858552 w 857622"/>
                        <a:gd name="connsiteY6" fmla="*/ 5395 h 6325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857622" h="632519">
                          <a:moveTo>
                            <a:pt x="858552" y="5395"/>
                          </a:moveTo>
                          <a:lnTo>
                            <a:pt x="320725" y="0"/>
                          </a:lnTo>
                          <a:cubicBezTo>
                            <a:pt x="238311" y="13208"/>
                            <a:pt x="177664" y="90413"/>
                            <a:pt x="130969" y="179524"/>
                          </a:cubicBezTo>
                          <a:lnTo>
                            <a:pt x="0" y="415789"/>
                          </a:lnTo>
                          <a:lnTo>
                            <a:pt x="391790" y="632892"/>
                          </a:lnTo>
                          <a:lnTo>
                            <a:pt x="643124" y="186779"/>
                          </a:lnTo>
                          <a:cubicBezTo>
                            <a:pt x="677726" y="114970"/>
                            <a:pt x="742652" y="31998"/>
                            <a:pt x="858552" y="5395"/>
                          </a:cubicBezTo>
                          <a:close/>
                        </a:path>
                      </a:pathLst>
                    </a:custGeom>
                    <a:solidFill>
                      <a:srgbClr val="325697"/>
                    </a:solidFill>
                    <a:ln w="186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6" name="任意多边形: 形状 85"/>
                    <p:cNvSpPr/>
                    <p:nvPr/>
                  </p:nvSpPr>
                  <p:spPr>
                    <a:xfrm>
                      <a:off x="3455096" y="5125169"/>
                      <a:ext cx="623218" cy="732979"/>
                    </a:xfrm>
                    <a:custGeom>
                      <a:avLst/>
                      <a:gdLst>
                        <a:gd name="connsiteX0" fmla="*/ 226033 w 623217"/>
                        <a:gd name="connsiteY0" fmla="*/ 733723 h 732978"/>
                        <a:gd name="connsiteX1" fmla="*/ 241846 w 623217"/>
                        <a:gd name="connsiteY1" fmla="*/ 583220 h 732978"/>
                        <a:gd name="connsiteX2" fmla="*/ 483691 w 623217"/>
                        <a:gd name="connsiteY2" fmla="*/ 564431 h 732978"/>
                        <a:gd name="connsiteX3" fmla="*/ 624334 w 623217"/>
                        <a:gd name="connsiteY3" fmla="*/ 356629 h 732978"/>
                        <a:gd name="connsiteX4" fmla="*/ 526480 w 623217"/>
                        <a:gd name="connsiteY4" fmla="*/ 132457 h 732978"/>
                        <a:gd name="connsiteX5" fmla="*/ 223986 w 623217"/>
                        <a:gd name="connsiteY5" fmla="*/ 135248 h 732978"/>
                        <a:gd name="connsiteX6" fmla="*/ 215429 w 623217"/>
                        <a:gd name="connsiteY6" fmla="*/ 0 h 732978"/>
                        <a:gd name="connsiteX7" fmla="*/ 0 w 623217"/>
                        <a:gd name="connsiteY7" fmla="*/ 378768 h 732978"/>
                        <a:gd name="connsiteX8" fmla="*/ 226033 w 623217"/>
                        <a:gd name="connsiteY8" fmla="*/ 733723 h 7329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23217" h="732978">
                          <a:moveTo>
                            <a:pt x="226033" y="733723"/>
                          </a:moveTo>
                          <a:lnTo>
                            <a:pt x="241846" y="583220"/>
                          </a:lnTo>
                          <a:lnTo>
                            <a:pt x="483691" y="564431"/>
                          </a:lnTo>
                          <a:cubicBezTo>
                            <a:pt x="597545" y="559408"/>
                            <a:pt x="628241" y="426579"/>
                            <a:pt x="624334" y="356629"/>
                          </a:cubicBezTo>
                          <a:cubicBezTo>
                            <a:pt x="620427" y="287796"/>
                            <a:pt x="573918" y="206127"/>
                            <a:pt x="526480" y="132457"/>
                          </a:cubicBezTo>
                          <a:lnTo>
                            <a:pt x="223986" y="135248"/>
                          </a:lnTo>
                          <a:lnTo>
                            <a:pt x="215429" y="0"/>
                          </a:lnTo>
                          <a:lnTo>
                            <a:pt x="0" y="378768"/>
                          </a:lnTo>
                          <a:lnTo>
                            <a:pt x="226033" y="733723"/>
                          </a:lnTo>
                          <a:close/>
                        </a:path>
                      </a:pathLst>
                    </a:custGeom>
                    <a:solidFill>
                      <a:srgbClr val="325697"/>
                    </a:solidFill>
                    <a:ln w="186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87" name="任意多边形: 形状 86"/>
                    <p:cNvSpPr/>
                    <p:nvPr/>
                  </p:nvSpPr>
                  <p:spPr>
                    <a:xfrm>
                      <a:off x="3795540" y="4615247"/>
                      <a:ext cx="597173" cy="948779"/>
                    </a:xfrm>
                    <a:custGeom>
                      <a:avLst/>
                      <a:gdLst>
                        <a:gd name="connsiteX0" fmla="*/ 322585 w 597172"/>
                        <a:gd name="connsiteY0" fmla="*/ 949895 h 948779"/>
                        <a:gd name="connsiteX1" fmla="*/ 588057 w 597172"/>
                        <a:gd name="connsiteY1" fmla="*/ 482017 h 948779"/>
                        <a:gd name="connsiteX2" fmla="*/ 522945 w 597172"/>
                        <a:gd name="connsiteY2" fmla="*/ 229009 h 948779"/>
                        <a:gd name="connsiteX3" fmla="*/ 379884 w 597172"/>
                        <a:gd name="connsiteY3" fmla="*/ 0 h 948779"/>
                        <a:gd name="connsiteX4" fmla="*/ 0 w 597172"/>
                        <a:gd name="connsiteY4" fmla="*/ 237381 h 948779"/>
                        <a:gd name="connsiteX5" fmla="*/ 268263 w 597172"/>
                        <a:gd name="connsiteY5" fmla="*/ 673447 h 948779"/>
                        <a:gd name="connsiteX6" fmla="*/ 322585 w 597172"/>
                        <a:gd name="connsiteY6" fmla="*/ 949895 h 9487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97172" h="948779">
                          <a:moveTo>
                            <a:pt x="322585" y="949895"/>
                          </a:moveTo>
                          <a:lnTo>
                            <a:pt x="588057" y="482017"/>
                          </a:lnTo>
                          <a:cubicBezTo>
                            <a:pt x="616520" y="403510"/>
                            <a:pt x="578197" y="313097"/>
                            <a:pt x="522945" y="229009"/>
                          </a:cubicBezTo>
                          <a:lnTo>
                            <a:pt x="379884" y="0"/>
                          </a:lnTo>
                          <a:lnTo>
                            <a:pt x="0" y="237381"/>
                          </a:lnTo>
                          <a:lnTo>
                            <a:pt x="268263" y="673447"/>
                          </a:lnTo>
                          <a:cubicBezTo>
                            <a:pt x="314399" y="738560"/>
                            <a:pt x="355513" y="835670"/>
                            <a:pt x="322585" y="949895"/>
                          </a:cubicBezTo>
                          <a:close/>
                        </a:path>
                      </a:pathLst>
                    </a:custGeom>
                    <a:solidFill>
                      <a:srgbClr val="325697"/>
                    </a:solidFill>
                    <a:ln w="186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41" name="组合 40"/>
              <p:cNvGrpSpPr/>
              <p:nvPr/>
            </p:nvGrpSpPr>
            <p:grpSpPr>
              <a:xfrm>
                <a:off x="6141516" y="3722768"/>
                <a:ext cx="1578703" cy="2378453"/>
                <a:chOff x="6141516" y="3722768"/>
                <a:chExt cx="1578703" cy="2378453"/>
              </a:xfrm>
            </p:grpSpPr>
            <p:grpSp>
              <p:nvGrpSpPr>
                <p:cNvPr id="68" name="组合 67"/>
                <p:cNvGrpSpPr/>
                <p:nvPr/>
              </p:nvGrpSpPr>
              <p:grpSpPr>
                <a:xfrm>
                  <a:off x="6141516" y="3722768"/>
                  <a:ext cx="1578703" cy="2378453"/>
                  <a:chOff x="977095" y="1717977"/>
                  <a:chExt cx="2597285" cy="4569392"/>
                </a:xfrm>
              </p:grpSpPr>
              <p:sp>
                <p:nvSpPr>
                  <p:cNvPr id="72" name="任意多边形: 形状 71"/>
                  <p:cNvSpPr/>
                  <p:nvPr/>
                </p:nvSpPr>
                <p:spPr>
                  <a:xfrm>
                    <a:off x="1054967" y="2014355"/>
                    <a:ext cx="2441542" cy="4273014"/>
                  </a:xfrm>
                  <a:custGeom>
                    <a:avLst/>
                    <a:gdLst>
                      <a:gd name="connsiteX0" fmla="*/ 227820 w 2441542"/>
                      <a:gd name="connsiteY0" fmla="*/ 0 h 4270341"/>
                      <a:gd name="connsiteX1" fmla="*/ 2213722 w 2441542"/>
                      <a:gd name="connsiteY1" fmla="*/ 0 h 4270341"/>
                      <a:gd name="connsiteX2" fmla="*/ 2441542 w 2441542"/>
                      <a:gd name="connsiteY2" fmla="*/ 227820 h 4270341"/>
                      <a:gd name="connsiteX3" fmla="*/ 2318994 w 2441542"/>
                      <a:gd name="connsiteY3" fmla="*/ 4033095 h 4270341"/>
                      <a:gd name="connsiteX4" fmla="*/ 2091173 w 2441542"/>
                      <a:gd name="connsiteY4" fmla="*/ 4260915 h 4270341"/>
                      <a:gd name="connsiteX5" fmla="*/ 2009478 w 2441542"/>
                      <a:gd name="connsiteY5" fmla="*/ 4261375 h 4270341"/>
                      <a:gd name="connsiteX6" fmla="*/ 2009478 w 2441542"/>
                      <a:gd name="connsiteY6" fmla="*/ 3987536 h 4270341"/>
                      <a:gd name="connsiteX7" fmla="*/ 432064 w 2441542"/>
                      <a:gd name="connsiteY7" fmla="*/ 3987536 h 4270341"/>
                      <a:gd name="connsiteX8" fmla="*/ 432064 w 2441542"/>
                      <a:gd name="connsiteY8" fmla="*/ 4270253 h 4270341"/>
                      <a:gd name="connsiteX9" fmla="*/ 416356 w 2441542"/>
                      <a:gd name="connsiteY9" fmla="*/ 4270341 h 4270341"/>
                      <a:gd name="connsiteX10" fmla="*/ 113121 w 2441542"/>
                      <a:gd name="connsiteY10" fmla="*/ 4042521 h 4270341"/>
                      <a:gd name="connsiteX11" fmla="*/ 0 w 2441542"/>
                      <a:gd name="connsiteY11" fmla="*/ 227820 h 4270341"/>
                      <a:gd name="connsiteX12" fmla="*/ 227820 w 2441542"/>
                      <a:gd name="connsiteY12" fmla="*/ 0 h 4270341"/>
                      <a:gd name="connsiteX0-1" fmla="*/ 227820 w 2441542"/>
                      <a:gd name="connsiteY0-2" fmla="*/ 0 h 4273014"/>
                      <a:gd name="connsiteX1-3" fmla="*/ 2213722 w 2441542"/>
                      <a:gd name="connsiteY1-4" fmla="*/ 0 h 4273014"/>
                      <a:gd name="connsiteX2-5" fmla="*/ 2441542 w 2441542"/>
                      <a:gd name="connsiteY2-6" fmla="*/ 227820 h 4273014"/>
                      <a:gd name="connsiteX3-7" fmla="*/ 2318994 w 2441542"/>
                      <a:gd name="connsiteY3-8" fmla="*/ 4033095 h 4273014"/>
                      <a:gd name="connsiteX4-9" fmla="*/ 2091173 w 2441542"/>
                      <a:gd name="connsiteY4-10" fmla="*/ 4260915 h 4273014"/>
                      <a:gd name="connsiteX5-11" fmla="*/ 2009478 w 2441542"/>
                      <a:gd name="connsiteY5-12" fmla="*/ 4261375 h 4273014"/>
                      <a:gd name="connsiteX6-13" fmla="*/ 2009478 w 2441542"/>
                      <a:gd name="connsiteY6-14" fmla="*/ 3987536 h 4273014"/>
                      <a:gd name="connsiteX7-15" fmla="*/ 432064 w 2441542"/>
                      <a:gd name="connsiteY7-16" fmla="*/ 3987536 h 4273014"/>
                      <a:gd name="connsiteX8-17" fmla="*/ 432064 w 2441542"/>
                      <a:gd name="connsiteY8-18" fmla="*/ 4270253 h 4273014"/>
                      <a:gd name="connsiteX9-19" fmla="*/ 416356 w 2441542"/>
                      <a:gd name="connsiteY9-20" fmla="*/ 4270341 h 4273014"/>
                      <a:gd name="connsiteX10-21" fmla="*/ 113121 w 2441542"/>
                      <a:gd name="connsiteY10-22" fmla="*/ 4042521 h 4273014"/>
                      <a:gd name="connsiteX11-23" fmla="*/ 0 w 2441542"/>
                      <a:gd name="connsiteY11-24" fmla="*/ 227820 h 4273014"/>
                      <a:gd name="connsiteX12-25" fmla="*/ 227820 w 2441542"/>
                      <a:gd name="connsiteY12-26" fmla="*/ 0 h 4273014"/>
                      <a:gd name="connsiteX0-27" fmla="*/ 227820 w 2441542"/>
                      <a:gd name="connsiteY0-28" fmla="*/ 0 h 4273014"/>
                      <a:gd name="connsiteX1-29" fmla="*/ 2213722 w 2441542"/>
                      <a:gd name="connsiteY1-30" fmla="*/ 0 h 4273014"/>
                      <a:gd name="connsiteX2-31" fmla="*/ 2441542 w 2441542"/>
                      <a:gd name="connsiteY2-32" fmla="*/ 227820 h 4273014"/>
                      <a:gd name="connsiteX3-33" fmla="*/ 2318994 w 2441542"/>
                      <a:gd name="connsiteY3-34" fmla="*/ 4033095 h 4273014"/>
                      <a:gd name="connsiteX4-35" fmla="*/ 2091173 w 2441542"/>
                      <a:gd name="connsiteY4-36" fmla="*/ 4260915 h 4273014"/>
                      <a:gd name="connsiteX5-37" fmla="*/ 2009478 w 2441542"/>
                      <a:gd name="connsiteY5-38" fmla="*/ 4261375 h 4273014"/>
                      <a:gd name="connsiteX6-39" fmla="*/ 2009478 w 2441542"/>
                      <a:gd name="connsiteY6-40" fmla="*/ 3987536 h 4273014"/>
                      <a:gd name="connsiteX7-41" fmla="*/ 432064 w 2441542"/>
                      <a:gd name="connsiteY7-42" fmla="*/ 3987536 h 4273014"/>
                      <a:gd name="connsiteX8-43" fmla="*/ 432064 w 2441542"/>
                      <a:gd name="connsiteY8-44" fmla="*/ 4270253 h 4273014"/>
                      <a:gd name="connsiteX9-45" fmla="*/ 416356 w 2441542"/>
                      <a:gd name="connsiteY9-46" fmla="*/ 4270341 h 4273014"/>
                      <a:gd name="connsiteX10-47" fmla="*/ 113121 w 2441542"/>
                      <a:gd name="connsiteY10-48" fmla="*/ 4042521 h 4273014"/>
                      <a:gd name="connsiteX11-49" fmla="*/ 0 w 2441542"/>
                      <a:gd name="connsiteY11-50" fmla="*/ 227820 h 4273014"/>
                      <a:gd name="connsiteX12-51" fmla="*/ 227820 w 2441542"/>
                      <a:gd name="connsiteY12-52" fmla="*/ 0 h 4273014"/>
                      <a:gd name="connsiteX0-53" fmla="*/ 227820 w 2441542"/>
                      <a:gd name="connsiteY0-54" fmla="*/ 0 h 4273014"/>
                      <a:gd name="connsiteX1-55" fmla="*/ 2213722 w 2441542"/>
                      <a:gd name="connsiteY1-56" fmla="*/ 0 h 4273014"/>
                      <a:gd name="connsiteX2-57" fmla="*/ 2441542 w 2441542"/>
                      <a:gd name="connsiteY2-58" fmla="*/ 227820 h 4273014"/>
                      <a:gd name="connsiteX3-59" fmla="*/ 2318994 w 2441542"/>
                      <a:gd name="connsiteY3-60" fmla="*/ 4033095 h 4273014"/>
                      <a:gd name="connsiteX4-61" fmla="*/ 2091173 w 2441542"/>
                      <a:gd name="connsiteY4-62" fmla="*/ 4260915 h 4273014"/>
                      <a:gd name="connsiteX5-63" fmla="*/ 2009478 w 2441542"/>
                      <a:gd name="connsiteY5-64" fmla="*/ 4261375 h 4273014"/>
                      <a:gd name="connsiteX6-65" fmla="*/ 2009478 w 2441542"/>
                      <a:gd name="connsiteY6-66" fmla="*/ 3987536 h 4273014"/>
                      <a:gd name="connsiteX7-67" fmla="*/ 432064 w 2441542"/>
                      <a:gd name="connsiteY7-68" fmla="*/ 3987536 h 4273014"/>
                      <a:gd name="connsiteX8-69" fmla="*/ 432064 w 2441542"/>
                      <a:gd name="connsiteY8-70" fmla="*/ 4270253 h 4273014"/>
                      <a:gd name="connsiteX9-71" fmla="*/ 416356 w 2441542"/>
                      <a:gd name="connsiteY9-72" fmla="*/ 4270341 h 4273014"/>
                      <a:gd name="connsiteX10-73" fmla="*/ 113121 w 2441542"/>
                      <a:gd name="connsiteY10-74" fmla="*/ 4042521 h 4273014"/>
                      <a:gd name="connsiteX11-75" fmla="*/ 0 w 2441542"/>
                      <a:gd name="connsiteY11-76" fmla="*/ 227820 h 4273014"/>
                      <a:gd name="connsiteX12-77" fmla="*/ 227820 w 2441542"/>
                      <a:gd name="connsiteY12-78" fmla="*/ 0 h 4273014"/>
                      <a:gd name="connsiteX0-79" fmla="*/ 227820 w 2441542"/>
                      <a:gd name="connsiteY0-80" fmla="*/ 0 h 4273014"/>
                      <a:gd name="connsiteX1-81" fmla="*/ 2213722 w 2441542"/>
                      <a:gd name="connsiteY1-82" fmla="*/ 0 h 4273014"/>
                      <a:gd name="connsiteX2-83" fmla="*/ 2441542 w 2441542"/>
                      <a:gd name="connsiteY2-84" fmla="*/ 227820 h 4273014"/>
                      <a:gd name="connsiteX3-85" fmla="*/ 2318994 w 2441542"/>
                      <a:gd name="connsiteY3-86" fmla="*/ 4033095 h 4273014"/>
                      <a:gd name="connsiteX4-87" fmla="*/ 2091173 w 2441542"/>
                      <a:gd name="connsiteY4-88" fmla="*/ 4260915 h 4273014"/>
                      <a:gd name="connsiteX5-89" fmla="*/ 2009478 w 2441542"/>
                      <a:gd name="connsiteY5-90" fmla="*/ 4261375 h 4273014"/>
                      <a:gd name="connsiteX6-91" fmla="*/ 2009478 w 2441542"/>
                      <a:gd name="connsiteY6-92" fmla="*/ 3987536 h 4273014"/>
                      <a:gd name="connsiteX7-93" fmla="*/ 432064 w 2441542"/>
                      <a:gd name="connsiteY7-94" fmla="*/ 3987536 h 4273014"/>
                      <a:gd name="connsiteX8-95" fmla="*/ 432064 w 2441542"/>
                      <a:gd name="connsiteY8-96" fmla="*/ 4270253 h 4273014"/>
                      <a:gd name="connsiteX9-97" fmla="*/ 416356 w 2441542"/>
                      <a:gd name="connsiteY9-98" fmla="*/ 4270341 h 4273014"/>
                      <a:gd name="connsiteX10-99" fmla="*/ 113121 w 2441542"/>
                      <a:gd name="connsiteY10-100" fmla="*/ 4042521 h 4273014"/>
                      <a:gd name="connsiteX11-101" fmla="*/ 0 w 2441542"/>
                      <a:gd name="connsiteY11-102" fmla="*/ 227820 h 4273014"/>
                      <a:gd name="connsiteX12-103" fmla="*/ 227820 w 2441542"/>
                      <a:gd name="connsiteY12-104" fmla="*/ 0 h 4273014"/>
                      <a:gd name="connsiteX0-105" fmla="*/ 227820 w 2441542"/>
                      <a:gd name="connsiteY0-106" fmla="*/ 0 h 4273014"/>
                      <a:gd name="connsiteX1-107" fmla="*/ 2213722 w 2441542"/>
                      <a:gd name="connsiteY1-108" fmla="*/ 0 h 4273014"/>
                      <a:gd name="connsiteX2-109" fmla="*/ 2441542 w 2441542"/>
                      <a:gd name="connsiteY2-110" fmla="*/ 227820 h 4273014"/>
                      <a:gd name="connsiteX3-111" fmla="*/ 2318994 w 2441542"/>
                      <a:gd name="connsiteY3-112" fmla="*/ 4033095 h 4273014"/>
                      <a:gd name="connsiteX4-113" fmla="*/ 2091173 w 2441542"/>
                      <a:gd name="connsiteY4-114" fmla="*/ 4260915 h 4273014"/>
                      <a:gd name="connsiteX5-115" fmla="*/ 2009478 w 2441542"/>
                      <a:gd name="connsiteY5-116" fmla="*/ 4261375 h 4273014"/>
                      <a:gd name="connsiteX6-117" fmla="*/ 2009478 w 2441542"/>
                      <a:gd name="connsiteY6-118" fmla="*/ 3987536 h 4273014"/>
                      <a:gd name="connsiteX7-119" fmla="*/ 432064 w 2441542"/>
                      <a:gd name="connsiteY7-120" fmla="*/ 3987536 h 4273014"/>
                      <a:gd name="connsiteX8-121" fmla="*/ 432064 w 2441542"/>
                      <a:gd name="connsiteY8-122" fmla="*/ 4270253 h 4273014"/>
                      <a:gd name="connsiteX9-123" fmla="*/ 416356 w 2441542"/>
                      <a:gd name="connsiteY9-124" fmla="*/ 4270341 h 4273014"/>
                      <a:gd name="connsiteX10-125" fmla="*/ 113121 w 2441542"/>
                      <a:gd name="connsiteY10-126" fmla="*/ 4042521 h 4273014"/>
                      <a:gd name="connsiteX11-127" fmla="*/ 0 w 2441542"/>
                      <a:gd name="connsiteY11-128" fmla="*/ 227820 h 4273014"/>
                      <a:gd name="connsiteX12-129" fmla="*/ 227820 w 2441542"/>
                      <a:gd name="connsiteY12-130" fmla="*/ 0 h 4273014"/>
                      <a:gd name="connsiteX0-131" fmla="*/ 227820 w 2441542"/>
                      <a:gd name="connsiteY0-132" fmla="*/ 0 h 4273014"/>
                      <a:gd name="connsiteX1-133" fmla="*/ 2213722 w 2441542"/>
                      <a:gd name="connsiteY1-134" fmla="*/ 0 h 4273014"/>
                      <a:gd name="connsiteX2-135" fmla="*/ 2441542 w 2441542"/>
                      <a:gd name="connsiteY2-136" fmla="*/ 227820 h 4273014"/>
                      <a:gd name="connsiteX3-137" fmla="*/ 2318994 w 2441542"/>
                      <a:gd name="connsiteY3-138" fmla="*/ 4033095 h 4273014"/>
                      <a:gd name="connsiteX4-139" fmla="*/ 2091173 w 2441542"/>
                      <a:gd name="connsiteY4-140" fmla="*/ 4260915 h 4273014"/>
                      <a:gd name="connsiteX5-141" fmla="*/ 2009478 w 2441542"/>
                      <a:gd name="connsiteY5-142" fmla="*/ 4261375 h 4273014"/>
                      <a:gd name="connsiteX6-143" fmla="*/ 2009478 w 2441542"/>
                      <a:gd name="connsiteY6-144" fmla="*/ 3987536 h 4273014"/>
                      <a:gd name="connsiteX7-145" fmla="*/ 432064 w 2441542"/>
                      <a:gd name="connsiteY7-146" fmla="*/ 3987536 h 4273014"/>
                      <a:gd name="connsiteX8-147" fmla="*/ 432064 w 2441542"/>
                      <a:gd name="connsiteY8-148" fmla="*/ 4270253 h 4273014"/>
                      <a:gd name="connsiteX9-149" fmla="*/ 416356 w 2441542"/>
                      <a:gd name="connsiteY9-150" fmla="*/ 4270341 h 4273014"/>
                      <a:gd name="connsiteX10-151" fmla="*/ 113121 w 2441542"/>
                      <a:gd name="connsiteY10-152" fmla="*/ 4042521 h 4273014"/>
                      <a:gd name="connsiteX11-153" fmla="*/ 0 w 2441542"/>
                      <a:gd name="connsiteY11-154" fmla="*/ 227820 h 4273014"/>
                      <a:gd name="connsiteX12-155" fmla="*/ 227820 w 2441542"/>
                      <a:gd name="connsiteY12-156" fmla="*/ 0 h 4273014"/>
                      <a:gd name="connsiteX0-157" fmla="*/ 227820 w 2441542"/>
                      <a:gd name="connsiteY0-158" fmla="*/ 0 h 4407596"/>
                      <a:gd name="connsiteX1-159" fmla="*/ 2213722 w 2441542"/>
                      <a:gd name="connsiteY1-160" fmla="*/ 0 h 4407596"/>
                      <a:gd name="connsiteX2-161" fmla="*/ 2441542 w 2441542"/>
                      <a:gd name="connsiteY2-162" fmla="*/ 227820 h 4407596"/>
                      <a:gd name="connsiteX3-163" fmla="*/ 2318994 w 2441542"/>
                      <a:gd name="connsiteY3-164" fmla="*/ 4033095 h 4407596"/>
                      <a:gd name="connsiteX4-165" fmla="*/ 2009478 w 2441542"/>
                      <a:gd name="connsiteY4-166" fmla="*/ 4261375 h 4407596"/>
                      <a:gd name="connsiteX5-167" fmla="*/ 2009478 w 2441542"/>
                      <a:gd name="connsiteY5-168" fmla="*/ 3987536 h 4407596"/>
                      <a:gd name="connsiteX6-169" fmla="*/ 432064 w 2441542"/>
                      <a:gd name="connsiteY6-170" fmla="*/ 3987536 h 4407596"/>
                      <a:gd name="connsiteX7-171" fmla="*/ 432064 w 2441542"/>
                      <a:gd name="connsiteY7-172" fmla="*/ 4270253 h 4407596"/>
                      <a:gd name="connsiteX8-173" fmla="*/ 416356 w 2441542"/>
                      <a:gd name="connsiteY8-174" fmla="*/ 4270341 h 4407596"/>
                      <a:gd name="connsiteX9-175" fmla="*/ 113121 w 2441542"/>
                      <a:gd name="connsiteY9-176" fmla="*/ 4042521 h 4407596"/>
                      <a:gd name="connsiteX10-177" fmla="*/ 0 w 2441542"/>
                      <a:gd name="connsiteY10-178" fmla="*/ 227820 h 4407596"/>
                      <a:gd name="connsiteX11-179" fmla="*/ 227820 w 2441542"/>
                      <a:gd name="connsiteY11-180" fmla="*/ 0 h 4407596"/>
                      <a:gd name="connsiteX0-181" fmla="*/ 227820 w 2441542"/>
                      <a:gd name="connsiteY0-182" fmla="*/ 0 h 4399903"/>
                      <a:gd name="connsiteX1-183" fmla="*/ 2213722 w 2441542"/>
                      <a:gd name="connsiteY1-184" fmla="*/ 0 h 4399903"/>
                      <a:gd name="connsiteX2-185" fmla="*/ 2441542 w 2441542"/>
                      <a:gd name="connsiteY2-186" fmla="*/ 227820 h 4399903"/>
                      <a:gd name="connsiteX3-187" fmla="*/ 2318994 w 2441542"/>
                      <a:gd name="connsiteY3-188" fmla="*/ 4033095 h 4399903"/>
                      <a:gd name="connsiteX4-189" fmla="*/ 2009478 w 2441542"/>
                      <a:gd name="connsiteY4-190" fmla="*/ 4261375 h 4399903"/>
                      <a:gd name="connsiteX5-191" fmla="*/ 2009478 w 2441542"/>
                      <a:gd name="connsiteY5-192" fmla="*/ 3987536 h 4399903"/>
                      <a:gd name="connsiteX6-193" fmla="*/ 432064 w 2441542"/>
                      <a:gd name="connsiteY6-194" fmla="*/ 3987536 h 4399903"/>
                      <a:gd name="connsiteX7-195" fmla="*/ 432064 w 2441542"/>
                      <a:gd name="connsiteY7-196" fmla="*/ 4270253 h 4399903"/>
                      <a:gd name="connsiteX8-197" fmla="*/ 416356 w 2441542"/>
                      <a:gd name="connsiteY8-198" fmla="*/ 4270341 h 4399903"/>
                      <a:gd name="connsiteX9-199" fmla="*/ 113121 w 2441542"/>
                      <a:gd name="connsiteY9-200" fmla="*/ 4042521 h 4399903"/>
                      <a:gd name="connsiteX10-201" fmla="*/ 0 w 2441542"/>
                      <a:gd name="connsiteY10-202" fmla="*/ 227820 h 4399903"/>
                      <a:gd name="connsiteX11-203" fmla="*/ 227820 w 2441542"/>
                      <a:gd name="connsiteY11-204" fmla="*/ 0 h 4399903"/>
                      <a:gd name="connsiteX0-205" fmla="*/ 227820 w 2441542"/>
                      <a:gd name="connsiteY0-206" fmla="*/ 0 h 4274451"/>
                      <a:gd name="connsiteX1-207" fmla="*/ 2213722 w 2441542"/>
                      <a:gd name="connsiteY1-208" fmla="*/ 0 h 4274451"/>
                      <a:gd name="connsiteX2-209" fmla="*/ 2441542 w 2441542"/>
                      <a:gd name="connsiteY2-210" fmla="*/ 227820 h 4274451"/>
                      <a:gd name="connsiteX3-211" fmla="*/ 2318994 w 2441542"/>
                      <a:gd name="connsiteY3-212" fmla="*/ 4033095 h 4274451"/>
                      <a:gd name="connsiteX4-213" fmla="*/ 2009478 w 2441542"/>
                      <a:gd name="connsiteY4-214" fmla="*/ 4261375 h 4274451"/>
                      <a:gd name="connsiteX5-215" fmla="*/ 2009478 w 2441542"/>
                      <a:gd name="connsiteY5-216" fmla="*/ 3987536 h 4274451"/>
                      <a:gd name="connsiteX6-217" fmla="*/ 432064 w 2441542"/>
                      <a:gd name="connsiteY6-218" fmla="*/ 3987536 h 4274451"/>
                      <a:gd name="connsiteX7-219" fmla="*/ 432064 w 2441542"/>
                      <a:gd name="connsiteY7-220" fmla="*/ 4270253 h 4274451"/>
                      <a:gd name="connsiteX8-221" fmla="*/ 416356 w 2441542"/>
                      <a:gd name="connsiteY8-222" fmla="*/ 4270341 h 4274451"/>
                      <a:gd name="connsiteX9-223" fmla="*/ 113121 w 2441542"/>
                      <a:gd name="connsiteY9-224" fmla="*/ 4042521 h 4274451"/>
                      <a:gd name="connsiteX10-225" fmla="*/ 0 w 2441542"/>
                      <a:gd name="connsiteY10-226" fmla="*/ 227820 h 4274451"/>
                      <a:gd name="connsiteX11-227" fmla="*/ 227820 w 2441542"/>
                      <a:gd name="connsiteY11-228" fmla="*/ 0 h 4274451"/>
                      <a:gd name="connsiteX0-229" fmla="*/ 227820 w 2441542"/>
                      <a:gd name="connsiteY0-230" fmla="*/ 0 h 4273014"/>
                      <a:gd name="connsiteX1-231" fmla="*/ 2213722 w 2441542"/>
                      <a:gd name="connsiteY1-232" fmla="*/ 0 h 4273014"/>
                      <a:gd name="connsiteX2-233" fmla="*/ 2441542 w 2441542"/>
                      <a:gd name="connsiteY2-234" fmla="*/ 227820 h 4273014"/>
                      <a:gd name="connsiteX3-235" fmla="*/ 2318994 w 2441542"/>
                      <a:gd name="connsiteY3-236" fmla="*/ 4033095 h 4273014"/>
                      <a:gd name="connsiteX4-237" fmla="*/ 2009478 w 2441542"/>
                      <a:gd name="connsiteY4-238" fmla="*/ 4261375 h 4273014"/>
                      <a:gd name="connsiteX5-239" fmla="*/ 2009478 w 2441542"/>
                      <a:gd name="connsiteY5-240" fmla="*/ 3987536 h 4273014"/>
                      <a:gd name="connsiteX6-241" fmla="*/ 432064 w 2441542"/>
                      <a:gd name="connsiteY6-242" fmla="*/ 3987536 h 4273014"/>
                      <a:gd name="connsiteX7-243" fmla="*/ 432064 w 2441542"/>
                      <a:gd name="connsiteY7-244" fmla="*/ 4270253 h 4273014"/>
                      <a:gd name="connsiteX8-245" fmla="*/ 416356 w 2441542"/>
                      <a:gd name="connsiteY8-246" fmla="*/ 4270341 h 4273014"/>
                      <a:gd name="connsiteX9-247" fmla="*/ 113121 w 2441542"/>
                      <a:gd name="connsiteY9-248" fmla="*/ 4042521 h 4273014"/>
                      <a:gd name="connsiteX10-249" fmla="*/ 0 w 2441542"/>
                      <a:gd name="connsiteY10-250" fmla="*/ 227820 h 4273014"/>
                      <a:gd name="connsiteX11-251" fmla="*/ 227820 w 2441542"/>
                      <a:gd name="connsiteY11-252" fmla="*/ 0 h 4273014"/>
                      <a:gd name="connsiteX0-253" fmla="*/ 227820 w 2441542"/>
                      <a:gd name="connsiteY0-254" fmla="*/ 0 h 4273014"/>
                      <a:gd name="connsiteX1-255" fmla="*/ 2213722 w 2441542"/>
                      <a:gd name="connsiteY1-256" fmla="*/ 0 h 4273014"/>
                      <a:gd name="connsiteX2-257" fmla="*/ 2441542 w 2441542"/>
                      <a:gd name="connsiteY2-258" fmla="*/ 227820 h 4273014"/>
                      <a:gd name="connsiteX3-259" fmla="*/ 2318994 w 2441542"/>
                      <a:gd name="connsiteY3-260" fmla="*/ 4033095 h 4273014"/>
                      <a:gd name="connsiteX4-261" fmla="*/ 2009478 w 2441542"/>
                      <a:gd name="connsiteY4-262" fmla="*/ 4261375 h 4273014"/>
                      <a:gd name="connsiteX5-263" fmla="*/ 2009478 w 2441542"/>
                      <a:gd name="connsiteY5-264" fmla="*/ 3987536 h 4273014"/>
                      <a:gd name="connsiteX6-265" fmla="*/ 432064 w 2441542"/>
                      <a:gd name="connsiteY6-266" fmla="*/ 3987536 h 4273014"/>
                      <a:gd name="connsiteX7-267" fmla="*/ 432064 w 2441542"/>
                      <a:gd name="connsiteY7-268" fmla="*/ 4270253 h 4273014"/>
                      <a:gd name="connsiteX8-269" fmla="*/ 416356 w 2441542"/>
                      <a:gd name="connsiteY8-270" fmla="*/ 4270341 h 4273014"/>
                      <a:gd name="connsiteX9-271" fmla="*/ 113121 w 2441542"/>
                      <a:gd name="connsiteY9-272" fmla="*/ 4042521 h 4273014"/>
                      <a:gd name="connsiteX10-273" fmla="*/ 0 w 2441542"/>
                      <a:gd name="connsiteY10-274" fmla="*/ 227820 h 4273014"/>
                      <a:gd name="connsiteX11-275" fmla="*/ 227820 w 2441542"/>
                      <a:gd name="connsiteY11-276" fmla="*/ 0 h 4273014"/>
                      <a:gd name="connsiteX0-277" fmla="*/ 227820 w 2441542"/>
                      <a:gd name="connsiteY0-278" fmla="*/ 0 h 4288626"/>
                      <a:gd name="connsiteX1-279" fmla="*/ 2213722 w 2441542"/>
                      <a:gd name="connsiteY1-280" fmla="*/ 0 h 4288626"/>
                      <a:gd name="connsiteX2-281" fmla="*/ 2441542 w 2441542"/>
                      <a:gd name="connsiteY2-282" fmla="*/ 227820 h 4288626"/>
                      <a:gd name="connsiteX3-283" fmla="*/ 2318994 w 2441542"/>
                      <a:gd name="connsiteY3-284" fmla="*/ 4033095 h 4288626"/>
                      <a:gd name="connsiteX4-285" fmla="*/ 2009478 w 2441542"/>
                      <a:gd name="connsiteY4-286" fmla="*/ 4261375 h 4288626"/>
                      <a:gd name="connsiteX5-287" fmla="*/ 2009478 w 2441542"/>
                      <a:gd name="connsiteY5-288" fmla="*/ 3987536 h 4288626"/>
                      <a:gd name="connsiteX6-289" fmla="*/ 432064 w 2441542"/>
                      <a:gd name="connsiteY6-290" fmla="*/ 3987536 h 4288626"/>
                      <a:gd name="connsiteX7-291" fmla="*/ 432064 w 2441542"/>
                      <a:gd name="connsiteY7-292" fmla="*/ 4270253 h 4288626"/>
                      <a:gd name="connsiteX8-293" fmla="*/ 416356 w 2441542"/>
                      <a:gd name="connsiteY8-294" fmla="*/ 4270341 h 4288626"/>
                      <a:gd name="connsiteX9-295" fmla="*/ 113121 w 2441542"/>
                      <a:gd name="connsiteY9-296" fmla="*/ 4042521 h 4288626"/>
                      <a:gd name="connsiteX10-297" fmla="*/ 0 w 2441542"/>
                      <a:gd name="connsiteY10-298" fmla="*/ 227820 h 4288626"/>
                      <a:gd name="connsiteX11-299" fmla="*/ 227820 w 2441542"/>
                      <a:gd name="connsiteY11-300" fmla="*/ 0 h 4288626"/>
                      <a:gd name="connsiteX0-301" fmla="*/ 227820 w 2441542"/>
                      <a:gd name="connsiteY0-302" fmla="*/ 0 h 4277802"/>
                      <a:gd name="connsiteX1-303" fmla="*/ 2213722 w 2441542"/>
                      <a:gd name="connsiteY1-304" fmla="*/ 0 h 4277802"/>
                      <a:gd name="connsiteX2-305" fmla="*/ 2441542 w 2441542"/>
                      <a:gd name="connsiteY2-306" fmla="*/ 227820 h 4277802"/>
                      <a:gd name="connsiteX3-307" fmla="*/ 2318994 w 2441542"/>
                      <a:gd name="connsiteY3-308" fmla="*/ 4033095 h 4277802"/>
                      <a:gd name="connsiteX4-309" fmla="*/ 2009478 w 2441542"/>
                      <a:gd name="connsiteY4-310" fmla="*/ 4261375 h 4277802"/>
                      <a:gd name="connsiteX5-311" fmla="*/ 2009478 w 2441542"/>
                      <a:gd name="connsiteY5-312" fmla="*/ 3987536 h 4277802"/>
                      <a:gd name="connsiteX6-313" fmla="*/ 432064 w 2441542"/>
                      <a:gd name="connsiteY6-314" fmla="*/ 3987536 h 4277802"/>
                      <a:gd name="connsiteX7-315" fmla="*/ 432064 w 2441542"/>
                      <a:gd name="connsiteY7-316" fmla="*/ 4270253 h 4277802"/>
                      <a:gd name="connsiteX8-317" fmla="*/ 416356 w 2441542"/>
                      <a:gd name="connsiteY8-318" fmla="*/ 4270341 h 4277802"/>
                      <a:gd name="connsiteX9-319" fmla="*/ 113121 w 2441542"/>
                      <a:gd name="connsiteY9-320" fmla="*/ 4042521 h 4277802"/>
                      <a:gd name="connsiteX10-321" fmla="*/ 0 w 2441542"/>
                      <a:gd name="connsiteY10-322" fmla="*/ 227820 h 4277802"/>
                      <a:gd name="connsiteX11-323" fmla="*/ 227820 w 2441542"/>
                      <a:gd name="connsiteY11-324" fmla="*/ 0 h 4277802"/>
                      <a:gd name="connsiteX0-325" fmla="*/ 227820 w 2441542"/>
                      <a:gd name="connsiteY0-326" fmla="*/ 0 h 4273014"/>
                      <a:gd name="connsiteX1-327" fmla="*/ 2213722 w 2441542"/>
                      <a:gd name="connsiteY1-328" fmla="*/ 0 h 4273014"/>
                      <a:gd name="connsiteX2-329" fmla="*/ 2441542 w 2441542"/>
                      <a:gd name="connsiteY2-330" fmla="*/ 227820 h 4273014"/>
                      <a:gd name="connsiteX3-331" fmla="*/ 2318994 w 2441542"/>
                      <a:gd name="connsiteY3-332" fmla="*/ 4033095 h 4273014"/>
                      <a:gd name="connsiteX4-333" fmla="*/ 2009478 w 2441542"/>
                      <a:gd name="connsiteY4-334" fmla="*/ 4261375 h 4273014"/>
                      <a:gd name="connsiteX5-335" fmla="*/ 2009478 w 2441542"/>
                      <a:gd name="connsiteY5-336" fmla="*/ 3987536 h 4273014"/>
                      <a:gd name="connsiteX6-337" fmla="*/ 432064 w 2441542"/>
                      <a:gd name="connsiteY6-338" fmla="*/ 3987536 h 4273014"/>
                      <a:gd name="connsiteX7-339" fmla="*/ 432064 w 2441542"/>
                      <a:gd name="connsiteY7-340" fmla="*/ 4270253 h 4273014"/>
                      <a:gd name="connsiteX8-341" fmla="*/ 416356 w 2441542"/>
                      <a:gd name="connsiteY8-342" fmla="*/ 4270341 h 4273014"/>
                      <a:gd name="connsiteX9-343" fmla="*/ 113121 w 2441542"/>
                      <a:gd name="connsiteY9-344" fmla="*/ 4042521 h 4273014"/>
                      <a:gd name="connsiteX10-345" fmla="*/ 0 w 2441542"/>
                      <a:gd name="connsiteY10-346" fmla="*/ 227820 h 4273014"/>
                      <a:gd name="connsiteX11-347" fmla="*/ 227820 w 2441542"/>
                      <a:gd name="connsiteY11-348" fmla="*/ 0 h 4273014"/>
                      <a:gd name="connsiteX0-349" fmla="*/ 227820 w 2441542"/>
                      <a:gd name="connsiteY0-350" fmla="*/ 0 h 4273014"/>
                      <a:gd name="connsiteX1-351" fmla="*/ 2213722 w 2441542"/>
                      <a:gd name="connsiteY1-352" fmla="*/ 0 h 4273014"/>
                      <a:gd name="connsiteX2-353" fmla="*/ 2441542 w 2441542"/>
                      <a:gd name="connsiteY2-354" fmla="*/ 227820 h 4273014"/>
                      <a:gd name="connsiteX3-355" fmla="*/ 2318994 w 2441542"/>
                      <a:gd name="connsiteY3-356" fmla="*/ 4033095 h 4273014"/>
                      <a:gd name="connsiteX4-357" fmla="*/ 2009478 w 2441542"/>
                      <a:gd name="connsiteY4-358" fmla="*/ 4261375 h 4273014"/>
                      <a:gd name="connsiteX5-359" fmla="*/ 2009478 w 2441542"/>
                      <a:gd name="connsiteY5-360" fmla="*/ 3987536 h 4273014"/>
                      <a:gd name="connsiteX6-361" fmla="*/ 432064 w 2441542"/>
                      <a:gd name="connsiteY6-362" fmla="*/ 3987536 h 4273014"/>
                      <a:gd name="connsiteX7-363" fmla="*/ 432064 w 2441542"/>
                      <a:gd name="connsiteY7-364" fmla="*/ 4270253 h 4273014"/>
                      <a:gd name="connsiteX8-365" fmla="*/ 416356 w 2441542"/>
                      <a:gd name="connsiteY8-366" fmla="*/ 4270341 h 4273014"/>
                      <a:gd name="connsiteX9-367" fmla="*/ 113121 w 2441542"/>
                      <a:gd name="connsiteY9-368" fmla="*/ 4042521 h 4273014"/>
                      <a:gd name="connsiteX10-369" fmla="*/ 0 w 2441542"/>
                      <a:gd name="connsiteY10-370" fmla="*/ 227820 h 4273014"/>
                      <a:gd name="connsiteX11-371" fmla="*/ 227820 w 2441542"/>
                      <a:gd name="connsiteY11-372" fmla="*/ 0 h 4273014"/>
                      <a:gd name="connsiteX0-373" fmla="*/ 227820 w 2441542"/>
                      <a:gd name="connsiteY0-374" fmla="*/ 0 h 4273014"/>
                      <a:gd name="connsiteX1-375" fmla="*/ 2213722 w 2441542"/>
                      <a:gd name="connsiteY1-376" fmla="*/ 0 h 4273014"/>
                      <a:gd name="connsiteX2-377" fmla="*/ 2441542 w 2441542"/>
                      <a:gd name="connsiteY2-378" fmla="*/ 227820 h 4273014"/>
                      <a:gd name="connsiteX3-379" fmla="*/ 2318994 w 2441542"/>
                      <a:gd name="connsiteY3-380" fmla="*/ 4033095 h 4273014"/>
                      <a:gd name="connsiteX4-381" fmla="*/ 2009478 w 2441542"/>
                      <a:gd name="connsiteY4-382" fmla="*/ 4261375 h 4273014"/>
                      <a:gd name="connsiteX5-383" fmla="*/ 2009478 w 2441542"/>
                      <a:gd name="connsiteY5-384" fmla="*/ 3987536 h 4273014"/>
                      <a:gd name="connsiteX6-385" fmla="*/ 432064 w 2441542"/>
                      <a:gd name="connsiteY6-386" fmla="*/ 3987536 h 4273014"/>
                      <a:gd name="connsiteX7-387" fmla="*/ 432064 w 2441542"/>
                      <a:gd name="connsiteY7-388" fmla="*/ 4270253 h 4273014"/>
                      <a:gd name="connsiteX8-389" fmla="*/ 416356 w 2441542"/>
                      <a:gd name="connsiteY8-390" fmla="*/ 4270341 h 4273014"/>
                      <a:gd name="connsiteX9-391" fmla="*/ 113121 w 2441542"/>
                      <a:gd name="connsiteY9-392" fmla="*/ 4042521 h 4273014"/>
                      <a:gd name="connsiteX10-393" fmla="*/ 0 w 2441542"/>
                      <a:gd name="connsiteY10-394" fmla="*/ 227820 h 4273014"/>
                      <a:gd name="connsiteX11-395" fmla="*/ 227820 w 2441542"/>
                      <a:gd name="connsiteY11-396" fmla="*/ 0 h 4273014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  <a:cxn ang="0">
                        <a:pos x="connsiteX5-11" y="connsiteY5-12"/>
                      </a:cxn>
                      <a:cxn ang="0">
                        <a:pos x="connsiteX6-13" y="connsiteY6-14"/>
                      </a:cxn>
                      <a:cxn ang="0">
                        <a:pos x="connsiteX7-15" y="connsiteY7-16"/>
                      </a:cxn>
                      <a:cxn ang="0">
                        <a:pos x="connsiteX8-17" y="connsiteY8-18"/>
                      </a:cxn>
                      <a:cxn ang="0">
                        <a:pos x="connsiteX9-19" y="connsiteY9-20"/>
                      </a:cxn>
                      <a:cxn ang="0">
                        <a:pos x="connsiteX10-21" y="connsiteY10-22"/>
                      </a:cxn>
                      <a:cxn ang="0">
                        <a:pos x="connsiteX11-23" y="connsiteY11-24"/>
                      </a:cxn>
                    </a:cxnLst>
                    <a:rect l="l" t="t" r="r" b="b"/>
                    <a:pathLst>
                      <a:path w="2441542" h="4273014">
                        <a:moveTo>
                          <a:pt x="227820" y="0"/>
                        </a:moveTo>
                        <a:lnTo>
                          <a:pt x="2213722" y="0"/>
                        </a:lnTo>
                        <a:cubicBezTo>
                          <a:pt x="2339544" y="0"/>
                          <a:pt x="2441542" y="101998"/>
                          <a:pt x="2441542" y="227820"/>
                        </a:cubicBezTo>
                        <a:lnTo>
                          <a:pt x="2318994" y="4033095"/>
                        </a:lnTo>
                        <a:cubicBezTo>
                          <a:pt x="2314039" y="4296922"/>
                          <a:pt x="2128120" y="4275064"/>
                          <a:pt x="2009478" y="4261375"/>
                        </a:cubicBezTo>
                        <a:lnTo>
                          <a:pt x="2009478" y="3987536"/>
                        </a:lnTo>
                        <a:lnTo>
                          <a:pt x="432064" y="3987536"/>
                        </a:lnTo>
                        <a:lnTo>
                          <a:pt x="432064" y="4270253"/>
                        </a:lnTo>
                        <a:lnTo>
                          <a:pt x="416356" y="4270341"/>
                        </a:lnTo>
                        <a:cubicBezTo>
                          <a:pt x="290534" y="4270341"/>
                          <a:pt x="94833" y="4314647"/>
                          <a:pt x="113121" y="4042521"/>
                        </a:cubicBezTo>
                        <a:cubicBezTo>
                          <a:pt x="113121" y="2777238"/>
                          <a:pt x="0" y="1493103"/>
                          <a:pt x="0" y="227820"/>
                        </a:cubicBezTo>
                        <a:cubicBezTo>
                          <a:pt x="0" y="101998"/>
                          <a:pt x="101998" y="0"/>
                          <a:pt x="227820" y="0"/>
                        </a:cubicBezTo>
                        <a:close/>
                      </a:path>
                    </a:pathLst>
                  </a:custGeom>
                  <a:gradFill>
                    <a:gsLst>
                      <a:gs pos="11000">
                        <a:srgbClr val="339966"/>
                      </a:gs>
                      <a:gs pos="54000">
                        <a:srgbClr val="4FC58A"/>
                      </a:gs>
                      <a:gs pos="30000">
                        <a:srgbClr val="58C890"/>
                      </a:gs>
                      <a:gs pos="89000">
                        <a:srgbClr val="2C8458"/>
                      </a:gs>
                    </a:gsLst>
                    <a:lin ang="108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73" name="组合 72"/>
                  <p:cNvGrpSpPr/>
                  <p:nvPr/>
                </p:nvGrpSpPr>
                <p:grpSpPr>
                  <a:xfrm>
                    <a:off x="1479496" y="2711908"/>
                    <a:ext cx="1592485" cy="2966435"/>
                    <a:chOff x="1430609" y="2769202"/>
                    <a:chExt cx="1592485" cy="2966435"/>
                  </a:xfrm>
                </p:grpSpPr>
                <p:sp>
                  <p:nvSpPr>
                    <p:cNvPr id="75" name="矩形: 圆角 74"/>
                    <p:cNvSpPr/>
                    <p:nvPr/>
                  </p:nvSpPr>
                  <p:spPr>
                    <a:xfrm>
                      <a:off x="1430609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27774F"/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3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6" name="矩形: 圆角 75"/>
                    <p:cNvSpPr/>
                    <p:nvPr/>
                  </p:nvSpPr>
                  <p:spPr>
                    <a:xfrm>
                      <a:off x="2109337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27774F"/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3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77" name="矩形: 圆角 76"/>
                    <p:cNvSpPr/>
                    <p:nvPr/>
                  </p:nvSpPr>
                  <p:spPr>
                    <a:xfrm>
                      <a:off x="2788065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27774F"/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3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74" name="矩形: 圆角 73"/>
                  <p:cNvSpPr/>
                  <p:nvPr/>
                </p:nvSpPr>
                <p:spPr>
                  <a:xfrm>
                    <a:off x="977095" y="1717977"/>
                    <a:ext cx="2597285" cy="592755"/>
                  </a:xfrm>
                  <a:prstGeom prst="roundRect">
                    <a:avLst>
                      <a:gd name="adj" fmla="val 24075"/>
                    </a:avLst>
                  </a:prstGeom>
                  <a:gradFill>
                    <a:gsLst>
                      <a:gs pos="11000">
                        <a:srgbClr val="339966"/>
                      </a:gs>
                      <a:gs pos="54000">
                        <a:srgbClr val="4FC58A"/>
                      </a:gs>
                      <a:gs pos="30000">
                        <a:srgbClr val="58C890"/>
                      </a:gs>
                      <a:gs pos="89000">
                        <a:srgbClr val="2C8458"/>
                      </a:gs>
                    </a:gsLst>
                    <a:lin ang="10800000" scaled="0"/>
                  </a:gradFill>
                  <a:ln>
                    <a:solidFill>
                      <a:srgbClr val="27774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69" name="组合 68"/>
                <p:cNvGrpSpPr/>
                <p:nvPr/>
              </p:nvGrpSpPr>
              <p:grpSpPr>
                <a:xfrm>
                  <a:off x="6500449" y="4477923"/>
                  <a:ext cx="861060" cy="861060"/>
                  <a:chOff x="6500449" y="4477923"/>
                  <a:chExt cx="861060" cy="861060"/>
                </a:xfrm>
              </p:grpSpPr>
              <p:sp>
                <p:nvSpPr>
                  <p:cNvPr id="70" name="矩形: 圆角 69"/>
                  <p:cNvSpPr/>
                  <p:nvPr/>
                </p:nvSpPr>
                <p:spPr>
                  <a:xfrm>
                    <a:off x="6500449" y="4477923"/>
                    <a:ext cx="861060" cy="861060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308B5D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  <p:pic>
                <p:nvPicPr>
                  <p:cNvPr id="71" name="图形 70"/>
                  <p:cNvPicPr>
                    <a:picLocks noChangeAspect="1"/>
                  </p:cNvPicPr>
                  <p:nvPr/>
                </p:nvPicPr>
                <p:blipFill>
                  <a:blip r:embed="rId1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2"/>
                      </a:ext>
                    </a:extLst>
                  </a:blip>
                  <a:stretch>
                    <a:fillRect/>
                  </a:stretch>
                </p:blipFill>
                <p:spPr>
                  <a:xfrm rot="6874587">
                    <a:off x="6618550" y="4616910"/>
                    <a:ext cx="625475" cy="625475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42" name="组合 41"/>
              <p:cNvGrpSpPr/>
              <p:nvPr/>
            </p:nvGrpSpPr>
            <p:grpSpPr>
              <a:xfrm>
                <a:off x="7843769" y="3722768"/>
                <a:ext cx="1578703" cy="2378453"/>
                <a:chOff x="7843769" y="3722768"/>
                <a:chExt cx="1578703" cy="2378453"/>
              </a:xfrm>
            </p:grpSpPr>
            <p:grpSp>
              <p:nvGrpSpPr>
                <p:cNvPr id="54" name="组合 53"/>
                <p:cNvGrpSpPr/>
                <p:nvPr/>
              </p:nvGrpSpPr>
              <p:grpSpPr>
                <a:xfrm>
                  <a:off x="7843769" y="3722768"/>
                  <a:ext cx="1578703" cy="2378453"/>
                  <a:chOff x="977095" y="1717977"/>
                  <a:chExt cx="2597285" cy="4569392"/>
                </a:xfrm>
              </p:grpSpPr>
              <p:sp>
                <p:nvSpPr>
                  <p:cNvPr id="62" name="任意多边形: 形状 61"/>
                  <p:cNvSpPr/>
                  <p:nvPr/>
                </p:nvSpPr>
                <p:spPr>
                  <a:xfrm>
                    <a:off x="1054967" y="2014355"/>
                    <a:ext cx="2441542" cy="4273014"/>
                  </a:xfrm>
                  <a:custGeom>
                    <a:avLst/>
                    <a:gdLst>
                      <a:gd name="connsiteX0" fmla="*/ 227820 w 2441542"/>
                      <a:gd name="connsiteY0" fmla="*/ 0 h 4270341"/>
                      <a:gd name="connsiteX1" fmla="*/ 2213722 w 2441542"/>
                      <a:gd name="connsiteY1" fmla="*/ 0 h 4270341"/>
                      <a:gd name="connsiteX2" fmla="*/ 2441542 w 2441542"/>
                      <a:gd name="connsiteY2" fmla="*/ 227820 h 4270341"/>
                      <a:gd name="connsiteX3" fmla="*/ 2318994 w 2441542"/>
                      <a:gd name="connsiteY3" fmla="*/ 4033095 h 4270341"/>
                      <a:gd name="connsiteX4" fmla="*/ 2091173 w 2441542"/>
                      <a:gd name="connsiteY4" fmla="*/ 4260915 h 4270341"/>
                      <a:gd name="connsiteX5" fmla="*/ 2009478 w 2441542"/>
                      <a:gd name="connsiteY5" fmla="*/ 4261375 h 4270341"/>
                      <a:gd name="connsiteX6" fmla="*/ 2009478 w 2441542"/>
                      <a:gd name="connsiteY6" fmla="*/ 3987536 h 4270341"/>
                      <a:gd name="connsiteX7" fmla="*/ 432064 w 2441542"/>
                      <a:gd name="connsiteY7" fmla="*/ 3987536 h 4270341"/>
                      <a:gd name="connsiteX8" fmla="*/ 432064 w 2441542"/>
                      <a:gd name="connsiteY8" fmla="*/ 4270253 h 4270341"/>
                      <a:gd name="connsiteX9" fmla="*/ 416356 w 2441542"/>
                      <a:gd name="connsiteY9" fmla="*/ 4270341 h 4270341"/>
                      <a:gd name="connsiteX10" fmla="*/ 113121 w 2441542"/>
                      <a:gd name="connsiteY10" fmla="*/ 4042521 h 4270341"/>
                      <a:gd name="connsiteX11" fmla="*/ 0 w 2441542"/>
                      <a:gd name="connsiteY11" fmla="*/ 227820 h 4270341"/>
                      <a:gd name="connsiteX12" fmla="*/ 227820 w 2441542"/>
                      <a:gd name="connsiteY12" fmla="*/ 0 h 4270341"/>
                      <a:gd name="connsiteX0-1" fmla="*/ 227820 w 2441542"/>
                      <a:gd name="connsiteY0-2" fmla="*/ 0 h 4273014"/>
                      <a:gd name="connsiteX1-3" fmla="*/ 2213722 w 2441542"/>
                      <a:gd name="connsiteY1-4" fmla="*/ 0 h 4273014"/>
                      <a:gd name="connsiteX2-5" fmla="*/ 2441542 w 2441542"/>
                      <a:gd name="connsiteY2-6" fmla="*/ 227820 h 4273014"/>
                      <a:gd name="connsiteX3-7" fmla="*/ 2318994 w 2441542"/>
                      <a:gd name="connsiteY3-8" fmla="*/ 4033095 h 4273014"/>
                      <a:gd name="connsiteX4-9" fmla="*/ 2091173 w 2441542"/>
                      <a:gd name="connsiteY4-10" fmla="*/ 4260915 h 4273014"/>
                      <a:gd name="connsiteX5-11" fmla="*/ 2009478 w 2441542"/>
                      <a:gd name="connsiteY5-12" fmla="*/ 4261375 h 4273014"/>
                      <a:gd name="connsiteX6-13" fmla="*/ 2009478 w 2441542"/>
                      <a:gd name="connsiteY6-14" fmla="*/ 3987536 h 4273014"/>
                      <a:gd name="connsiteX7-15" fmla="*/ 432064 w 2441542"/>
                      <a:gd name="connsiteY7-16" fmla="*/ 3987536 h 4273014"/>
                      <a:gd name="connsiteX8-17" fmla="*/ 432064 w 2441542"/>
                      <a:gd name="connsiteY8-18" fmla="*/ 4270253 h 4273014"/>
                      <a:gd name="connsiteX9-19" fmla="*/ 416356 w 2441542"/>
                      <a:gd name="connsiteY9-20" fmla="*/ 4270341 h 4273014"/>
                      <a:gd name="connsiteX10-21" fmla="*/ 113121 w 2441542"/>
                      <a:gd name="connsiteY10-22" fmla="*/ 4042521 h 4273014"/>
                      <a:gd name="connsiteX11-23" fmla="*/ 0 w 2441542"/>
                      <a:gd name="connsiteY11-24" fmla="*/ 227820 h 4273014"/>
                      <a:gd name="connsiteX12-25" fmla="*/ 227820 w 2441542"/>
                      <a:gd name="connsiteY12-26" fmla="*/ 0 h 4273014"/>
                      <a:gd name="connsiteX0-27" fmla="*/ 227820 w 2441542"/>
                      <a:gd name="connsiteY0-28" fmla="*/ 0 h 4273014"/>
                      <a:gd name="connsiteX1-29" fmla="*/ 2213722 w 2441542"/>
                      <a:gd name="connsiteY1-30" fmla="*/ 0 h 4273014"/>
                      <a:gd name="connsiteX2-31" fmla="*/ 2441542 w 2441542"/>
                      <a:gd name="connsiteY2-32" fmla="*/ 227820 h 4273014"/>
                      <a:gd name="connsiteX3-33" fmla="*/ 2318994 w 2441542"/>
                      <a:gd name="connsiteY3-34" fmla="*/ 4033095 h 4273014"/>
                      <a:gd name="connsiteX4-35" fmla="*/ 2091173 w 2441542"/>
                      <a:gd name="connsiteY4-36" fmla="*/ 4260915 h 4273014"/>
                      <a:gd name="connsiteX5-37" fmla="*/ 2009478 w 2441542"/>
                      <a:gd name="connsiteY5-38" fmla="*/ 4261375 h 4273014"/>
                      <a:gd name="connsiteX6-39" fmla="*/ 2009478 w 2441542"/>
                      <a:gd name="connsiteY6-40" fmla="*/ 3987536 h 4273014"/>
                      <a:gd name="connsiteX7-41" fmla="*/ 432064 w 2441542"/>
                      <a:gd name="connsiteY7-42" fmla="*/ 3987536 h 4273014"/>
                      <a:gd name="connsiteX8-43" fmla="*/ 432064 w 2441542"/>
                      <a:gd name="connsiteY8-44" fmla="*/ 4270253 h 4273014"/>
                      <a:gd name="connsiteX9-45" fmla="*/ 416356 w 2441542"/>
                      <a:gd name="connsiteY9-46" fmla="*/ 4270341 h 4273014"/>
                      <a:gd name="connsiteX10-47" fmla="*/ 113121 w 2441542"/>
                      <a:gd name="connsiteY10-48" fmla="*/ 4042521 h 4273014"/>
                      <a:gd name="connsiteX11-49" fmla="*/ 0 w 2441542"/>
                      <a:gd name="connsiteY11-50" fmla="*/ 227820 h 4273014"/>
                      <a:gd name="connsiteX12-51" fmla="*/ 227820 w 2441542"/>
                      <a:gd name="connsiteY12-52" fmla="*/ 0 h 4273014"/>
                      <a:gd name="connsiteX0-53" fmla="*/ 227820 w 2441542"/>
                      <a:gd name="connsiteY0-54" fmla="*/ 0 h 4273014"/>
                      <a:gd name="connsiteX1-55" fmla="*/ 2213722 w 2441542"/>
                      <a:gd name="connsiteY1-56" fmla="*/ 0 h 4273014"/>
                      <a:gd name="connsiteX2-57" fmla="*/ 2441542 w 2441542"/>
                      <a:gd name="connsiteY2-58" fmla="*/ 227820 h 4273014"/>
                      <a:gd name="connsiteX3-59" fmla="*/ 2318994 w 2441542"/>
                      <a:gd name="connsiteY3-60" fmla="*/ 4033095 h 4273014"/>
                      <a:gd name="connsiteX4-61" fmla="*/ 2091173 w 2441542"/>
                      <a:gd name="connsiteY4-62" fmla="*/ 4260915 h 4273014"/>
                      <a:gd name="connsiteX5-63" fmla="*/ 2009478 w 2441542"/>
                      <a:gd name="connsiteY5-64" fmla="*/ 4261375 h 4273014"/>
                      <a:gd name="connsiteX6-65" fmla="*/ 2009478 w 2441542"/>
                      <a:gd name="connsiteY6-66" fmla="*/ 3987536 h 4273014"/>
                      <a:gd name="connsiteX7-67" fmla="*/ 432064 w 2441542"/>
                      <a:gd name="connsiteY7-68" fmla="*/ 3987536 h 4273014"/>
                      <a:gd name="connsiteX8-69" fmla="*/ 432064 w 2441542"/>
                      <a:gd name="connsiteY8-70" fmla="*/ 4270253 h 4273014"/>
                      <a:gd name="connsiteX9-71" fmla="*/ 416356 w 2441542"/>
                      <a:gd name="connsiteY9-72" fmla="*/ 4270341 h 4273014"/>
                      <a:gd name="connsiteX10-73" fmla="*/ 113121 w 2441542"/>
                      <a:gd name="connsiteY10-74" fmla="*/ 4042521 h 4273014"/>
                      <a:gd name="connsiteX11-75" fmla="*/ 0 w 2441542"/>
                      <a:gd name="connsiteY11-76" fmla="*/ 227820 h 4273014"/>
                      <a:gd name="connsiteX12-77" fmla="*/ 227820 w 2441542"/>
                      <a:gd name="connsiteY12-78" fmla="*/ 0 h 4273014"/>
                      <a:gd name="connsiteX0-79" fmla="*/ 227820 w 2441542"/>
                      <a:gd name="connsiteY0-80" fmla="*/ 0 h 4273014"/>
                      <a:gd name="connsiteX1-81" fmla="*/ 2213722 w 2441542"/>
                      <a:gd name="connsiteY1-82" fmla="*/ 0 h 4273014"/>
                      <a:gd name="connsiteX2-83" fmla="*/ 2441542 w 2441542"/>
                      <a:gd name="connsiteY2-84" fmla="*/ 227820 h 4273014"/>
                      <a:gd name="connsiteX3-85" fmla="*/ 2318994 w 2441542"/>
                      <a:gd name="connsiteY3-86" fmla="*/ 4033095 h 4273014"/>
                      <a:gd name="connsiteX4-87" fmla="*/ 2091173 w 2441542"/>
                      <a:gd name="connsiteY4-88" fmla="*/ 4260915 h 4273014"/>
                      <a:gd name="connsiteX5-89" fmla="*/ 2009478 w 2441542"/>
                      <a:gd name="connsiteY5-90" fmla="*/ 4261375 h 4273014"/>
                      <a:gd name="connsiteX6-91" fmla="*/ 2009478 w 2441542"/>
                      <a:gd name="connsiteY6-92" fmla="*/ 3987536 h 4273014"/>
                      <a:gd name="connsiteX7-93" fmla="*/ 432064 w 2441542"/>
                      <a:gd name="connsiteY7-94" fmla="*/ 3987536 h 4273014"/>
                      <a:gd name="connsiteX8-95" fmla="*/ 432064 w 2441542"/>
                      <a:gd name="connsiteY8-96" fmla="*/ 4270253 h 4273014"/>
                      <a:gd name="connsiteX9-97" fmla="*/ 416356 w 2441542"/>
                      <a:gd name="connsiteY9-98" fmla="*/ 4270341 h 4273014"/>
                      <a:gd name="connsiteX10-99" fmla="*/ 113121 w 2441542"/>
                      <a:gd name="connsiteY10-100" fmla="*/ 4042521 h 4273014"/>
                      <a:gd name="connsiteX11-101" fmla="*/ 0 w 2441542"/>
                      <a:gd name="connsiteY11-102" fmla="*/ 227820 h 4273014"/>
                      <a:gd name="connsiteX12-103" fmla="*/ 227820 w 2441542"/>
                      <a:gd name="connsiteY12-104" fmla="*/ 0 h 4273014"/>
                      <a:gd name="connsiteX0-105" fmla="*/ 227820 w 2441542"/>
                      <a:gd name="connsiteY0-106" fmla="*/ 0 h 4273014"/>
                      <a:gd name="connsiteX1-107" fmla="*/ 2213722 w 2441542"/>
                      <a:gd name="connsiteY1-108" fmla="*/ 0 h 4273014"/>
                      <a:gd name="connsiteX2-109" fmla="*/ 2441542 w 2441542"/>
                      <a:gd name="connsiteY2-110" fmla="*/ 227820 h 4273014"/>
                      <a:gd name="connsiteX3-111" fmla="*/ 2318994 w 2441542"/>
                      <a:gd name="connsiteY3-112" fmla="*/ 4033095 h 4273014"/>
                      <a:gd name="connsiteX4-113" fmla="*/ 2091173 w 2441542"/>
                      <a:gd name="connsiteY4-114" fmla="*/ 4260915 h 4273014"/>
                      <a:gd name="connsiteX5-115" fmla="*/ 2009478 w 2441542"/>
                      <a:gd name="connsiteY5-116" fmla="*/ 4261375 h 4273014"/>
                      <a:gd name="connsiteX6-117" fmla="*/ 2009478 w 2441542"/>
                      <a:gd name="connsiteY6-118" fmla="*/ 3987536 h 4273014"/>
                      <a:gd name="connsiteX7-119" fmla="*/ 432064 w 2441542"/>
                      <a:gd name="connsiteY7-120" fmla="*/ 3987536 h 4273014"/>
                      <a:gd name="connsiteX8-121" fmla="*/ 432064 w 2441542"/>
                      <a:gd name="connsiteY8-122" fmla="*/ 4270253 h 4273014"/>
                      <a:gd name="connsiteX9-123" fmla="*/ 416356 w 2441542"/>
                      <a:gd name="connsiteY9-124" fmla="*/ 4270341 h 4273014"/>
                      <a:gd name="connsiteX10-125" fmla="*/ 113121 w 2441542"/>
                      <a:gd name="connsiteY10-126" fmla="*/ 4042521 h 4273014"/>
                      <a:gd name="connsiteX11-127" fmla="*/ 0 w 2441542"/>
                      <a:gd name="connsiteY11-128" fmla="*/ 227820 h 4273014"/>
                      <a:gd name="connsiteX12-129" fmla="*/ 227820 w 2441542"/>
                      <a:gd name="connsiteY12-130" fmla="*/ 0 h 4273014"/>
                      <a:gd name="connsiteX0-131" fmla="*/ 227820 w 2441542"/>
                      <a:gd name="connsiteY0-132" fmla="*/ 0 h 4273014"/>
                      <a:gd name="connsiteX1-133" fmla="*/ 2213722 w 2441542"/>
                      <a:gd name="connsiteY1-134" fmla="*/ 0 h 4273014"/>
                      <a:gd name="connsiteX2-135" fmla="*/ 2441542 w 2441542"/>
                      <a:gd name="connsiteY2-136" fmla="*/ 227820 h 4273014"/>
                      <a:gd name="connsiteX3-137" fmla="*/ 2318994 w 2441542"/>
                      <a:gd name="connsiteY3-138" fmla="*/ 4033095 h 4273014"/>
                      <a:gd name="connsiteX4-139" fmla="*/ 2091173 w 2441542"/>
                      <a:gd name="connsiteY4-140" fmla="*/ 4260915 h 4273014"/>
                      <a:gd name="connsiteX5-141" fmla="*/ 2009478 w 2441542"/>
                      <a:gd name="connsiteY5-142" fmla="*/ 4261375 h 4273014"/>
                      <a:gd name="connsiteX6-143" fmla="*/ 2009478 w 2441542"/>
                      <a:gd name="connsiteY6-144" fmla="*/ 3987536 h 4273014"/>
                      <a:gd name="connsiteX7-145" fmla="*/ 432064 w 2441542"/>
                      <a:gd name="connsiteY7-146" fmla="*/ 3987536 h 4273014"/>
                      <a:gd name="connsiteX8-147" fmla="*/ 432064 w 2441542"/>
                      <a:gd name="connsiteY8-148" fmla="*/ 4270253 h 4273014"/>
                      <a:gd name="connsiteX9-149" fmla="*/ 416356 w 2441542"/>
                      <a:gd name="connsiteY9-150" fmla="*/ 4270341 h 4273014"/>
                      <a:gd name="connsiteX10-151" fmla="*/ 113121 w 2441542"/>
                      <a:gd name="connsiteY10-152" fmla="*/ 4042521 h 4273014"/>
                      <a:gd name="connsiteX11-153" fmla="*/ 0 w 2441542"/>
                      <a:gd name="connsiteY11-154" fmla="*/ 227820 h 4273014"/>
                      <a:gd name="connsiteX12-155" fmla="*/ 227820 w 2441542"/>
                      <a:gd name="connsiteY12-156" fmla="*/ 0 h 4273014"/>
                      <a:gd name="connsiteX0-157" fmla="*/ 227820 w 2441542"/>
                      <a:gd name="connsiteY0-158" fmla="*/ 0 h 4407596"/>
                      <a:gd name="connsiteX1-159" fmla="*/ 2213722 w 2441542"/>
                      <a:gd name="connsiteY1-160" fmla="*/ 0 h 4407596"/>
                      <a:gd name="connsiteX2-161" fmla="*/ 2441542 w 2441542"/>
                      <a:gd name="connsiteY2-162" fmla="*/ 227820 h 4407596"/>
                      <a:gd name="connsiteX3-163" fmla="*/ 2318994 w 2441542"/>
                      <a:gd name="connsiteY3-164" fmla="*/ 4033095 h 4407596"/>
                      <a:gd name="connsiteX4-165" fmla="*/ 2009478 w 2441542"/>
                      <a:gd name="connsiteY4-166" fmla="*/ 4261375 h 4407596"/>
                      <a:gd name="connsiteX5-167" fmla="*/ 2009478 w 2441542"/>
                      <a:gd name="connsiteY5-168" fmla="*/ 3987536 h 4407596"/>
                      <a:gd name="connsiteX6-169" fmla="*/ 432064 w 2441542"/>
                      <a:gd name="connsiteY6-170" fmla="*/ 3987536 h 4407596"/>
                      <a:gd name="connsiteX7-171" fmla="*/ 432064 w 2441542"/>
                      <a:gd name="connsiteY7-172" fmla="*/ 4270253 h 4407596"/>
                      <a:gd name="connsiteX8-173" fmla="*/ 416356 w 2441542"/>
                      <a:gd name="connsiteY8-174" fmla="*/ 4270341 h 4407596"/>
                      <a:gd name="connsiteX9-175" fmla="*/ 113121 w 2441542"/>
                      <a:gd name="connsiteY9-176" fmla="*/ 4042521 h 4407596"/>
                      <a:gd name="connsiteX10-177" fmla="*/ 0 w 2441542"/>
                      <a:gd name="connsiteY10-178" fmla="*/ 227820 h 4407596"/>
                      <a:gd name="connsiteX11-179" fmla="*/ 227820 w 2441542"/>
                      <a:gd name="connsiteY11-180" fmla="*/ 0 h 4407596"/>
                      <a:gd name="connsiteX0-181" fmla="*/ 227820 w 2441542"/>
                      <a:gd name="connsiteY0-182" fmla="*/ 0 h 4399903"/>
                      <a:gd name="connsiteX1-183" fmla="*/ 2213722 w 2441542"/>
                      <a:gd name="connsiteY1-184" fmla="*/ 0 h 4399903"/>
                      <a:gd name="connsiteX2-185" fmla="*/ 2441542 w 2441542"/>
                      <a:gd name="connsiteY2-186" fmla="*/ 227820 h 4399903"/>
                      <a:gd name="connsiteX3-187" fmla="*/ 2318994 w 2441542"/>
                      <a:gd name="connsiteY3-188" fmla="*/ 4033095 h 4399903"/>
                      <a:gd name="connsiteX4-189" fmla="*/ 2009478 w 2441542"/>
                      <a:gd name="connsiteY4-190" fmla="*/ 4261375 h 4399903"/>
                      <a:gd name="connsiteX5-191" fmla="*/ 2009478 w 2441542"/>
                      <a:gd name="connsiteY5-192" fmla="*/ 3987536 h 4399903"/>
                      <a:gd name="connsiteX6-193" fmla="*/ 432064 w 2441542"/>
                      <a:gd name="connsiteY6-194" fmla="*/ 3987536 h 4399903"/>
                      <a:gd name="connsiteX7-195" fmla="*/ 432064 w 2441542"/>
                      <a:gd name="connsiteY7-196" fmla="*/ 4270253 h 4399903"/>
                      <a:gd name="connsiteX8-197" fmla="*/ 416356 w 2441542"/>
                      <a:gd name="connsiteY8-198" fmla="*/ 4270341 h 4399903"/>
                      <a:gd name="connsiteX9-199" fmla="*/ 113121 w 2441542"/>
                      <a:gd name="connsiteY9-200" fmla="*/ 4042521 h 4399903"/>
                      <a:gd name="connsiteX10-201" fmla="*/ 0 w 2441542"/>
                      <a:gd name="connsiteY10-202" fmla="*/ 227820 h 4399903"/>
                      <a:gd name="connsiteX11-203" fmla="*/ 227820 w 2441542"/>
                      <a:gd name="connsiteY11-204" fmla="*/ 0 h 4399903"/>
                      <a:gd name="connsiteX0-205" fmla="*/ 227820 w 2441542"/>
                      <a:gd name="connsiteY0-206" fmla="*/ 0 h 4274451"/>
                      <a:gd name="connsiteX1-207" fmla="*/ 2213722 w 2441542"/>
                      <a:gd name="connsiteY1-208" fmla="*/ 0 h 4274451"/>
                      <a:gd name="connsiteX2-209" fmla="*/ 2441542 w 2441542"/>
                      <a:gd name="connsiteY2-210" fmla="*/ 227820 h 4274451"/>
                      <a:gd name="connsiteX3-211" fmla="*/ 2318994 w 2441542"/>
                      <a:gd name="connsiteY3-212" fmla="*/ 4033095 h 4274451"/>
                      <a:gd name="connsiteX4-213" fmla="*/ 2009478 w 2441542"/>
                      <a:gd name="connsiteY4-214" fmla="*/ 4261375 h 4274451"/>
                      <a:gd name="connsiteX5-215" fmla="*/ 2009478 w 2441542"/>
                      <a:gd name="connsiteY5-216" fmla="*/ 3987536 h 4274451"/>
                      <a:gd name="connsiteX6-217" fmla="*/ 432064 w 2441542"/>
                      <a:gd name="connsiteY6-218" fmla="*/ 3987536 h 4274451"/>
                      <a:gd name="connsiteX7-219" fmla="*/ 432064 w 2441542"/>
                      <a:gd name="connsiteY7-220" fmla="*/ 4270253 h 4274451"/>
                      <a:gd name="connsiteX8-221" fmla="*/ 416356 w 2441542"/>
                      <a:gd name="connsiteY8-222" fmla="*/ 4270341 h 4274451"/>
                      <a:gd name="connsiteX9-223" fmla="*/ 113121 w 2441542"/>
                      <a:gd name="connsiteY9-224" fmla="*/ 4042521 h 4274451"/>
                      <a:gd name="connsiteX10-225" fmla="*/ 0 w 2441542"/>
                      <a:gd name="connsiteY10-226" fmla="*/ 227820 h 4274451"/>
                      <a:gd name="connsiteX11-227" fmla="*/ 227820 w 2441542"/>
                      <a:gd name="connsiteY11-228" fmla="*/ 0 h 4274451"/>
                      <a:gd name="connsiteX0-229" fmla="*/ 227820 w 2441542"/>
                      <a:gd name="connsiteY0-230" fmla="*/ 0 h 4273014"/>
                      <a:gd name="connsiteX1-231" fmla="*/ 2213722 w 2441542"/>
                      <a:gd name="connsiteY1-232" fmla="*/ 0 h 4273014"/>
                      <a:gd name="connsiteX2-233" fmla="*/ 2441542 w 2441542"/>
                      <a:gd name="connsiteY2-234" fmla="*/ 227820 h 4273014"/>
                      <a:gd name="connsiteX3-235" fmla="*/ 2318994 w 2441542"/>
                      <a:gd name="connsiteY3-236" fmla="*/ 4033095 h 4273014"/>
                      <a:gd name="connsiteX4-237" fmla="*/ 2009478 w 2441542"/>
                      <a:gd name="connsiteY4-238" fmla="*/ 4261375 h 4273014"/>
                      <a:gd name="connsiteX5-239" fmla="*/ 2009478 w 2441542"/>
                      <a:gd name="connsiteY5-240" fmla="*/ 3987536 h 4273014"/>
                      <a:gd name="connsiteX6-241" fmla="*/ 432064 w 2441542"/>
                      <a:gd name="connsiteY6-242" fmla="*/ 3987536 h 4273014"/>
                      <a:gd name="connsiteX7-243" fmla="*/ 432064 w 2441542"/>
                      <a:gd name="connsiteY7-244" fmla="*/ 4270253 h 4273014"/>
                      <a:gd name="connsiteX8-245" fmla="*/ 416356 w 2441542"/>
                      <a:gd name="connsiteY8-246" fmla="*/ 4270341 h 4273014"/>
                      <a:gd name="connsiteX9-247" fmla="*/ 113121 w 2441542"/>
                      <a:gd name="connsiteY9-248" fmla="*/ 4042521 h 4273014"/>
                      <a:gd name="connsiteX10-249" fmla="*/ 0 w 2441542"/>
                      <a:gd name="connsiteY10-250" fmla="*/ 227820 h 4273014"/>
                      <a:gd name="connsiteX11-251" fmla="*/ 227820 w 2441542"/>
                      <a:gd name="connsiteY11-252" fmla="*/ 0 h 4273014"/>
                      <a:gd name="connsiteX0-253" fmla="*/ 227820 w 2441542"/>
                      <a:gd name="connsiteY0-254" fmla="*/ 0 h 4273014"/>
                      <a:gd name="connsiteX1-255" fmla="*/ 2213722 w 2441542"/>
                      <a:gd name="connsiteY1-256" fmla="*/ 0 h 4273014"/>
                      <a:gd name="connsiteX2-257" fmla="*/ 2441542 w 2441542"/>
                      <a:gd name="connsiteY2-258" fmla="*/ 227820 h 4273014"/>
                      <a:gd name="connsiteX3-259" fmla="*/ 2318994 w 2441542"/>
                      <a:gd name="connsiteY3-260" fmla="*/ 4033095 h 4273014"/>
                      <a:gd name="connsiteX4-261" fmla="*/ 2009478 w 2441542"/>
                      <a:gd name="connsiteY4-262" fmla="*/ 4261375 h 4273014"/>
                      <a:gd name="connsiteX5-263" fmla="*/ 2009478 w 2441542"/>
                      <a:gd name="connsiteY5-264" fmla="*/ 3987536 h 4273014"/>
                      <a:gd name="connsiteX6-265" fmla="*/ 432064 w 2441542"/>
                      <a:gd name="connsiteY6-266" fmla="*/ 3987536 h 4273014"/>
                      <a:gd name="connsiteX7-267" fmla="*/ 432064 w 2441542"/>
                      <a:gd name="connsiteY7-268" fmla="*/ 4270253 h 4273014"/>
                      <a:gd name="connsiteX8-269" fmla="*/ 416356 w 2441542"/>
                      <a:gd name="connsiteY8-270" fmla="*/ 4270341 h 4273014"/>
                      <a:gd name="connsiteX9-271" fmla="*/ 113121 w 2441542"/>
                      <a:gd name="connsiteY9-272" fmla="*/ 4042521 h 4273014"/>
                      <a:gd name="connsiteX10-273" fmla="*/ 0 w 2441542"/>
                      <a:gd name="connsiteY10-274" fmla="*/ 227820 h 4273014"/>
                      <a:gd name="connsiteX11-275" fmla="*/ 227820 w 2441542"/>
                      <a:gd name="connsiteY11-276" fmla="*/ 0 h 4273014"/>
                      <a:gd name="connsiteX0-277" fmla="*/ 227820 w 2441542"/>
                      <a:gd name="connsiteY0-278" fmla="*/ 0 h 4288626"/>
                      <a:gd name="connsiteX1-279" fmla="*/ 2213722 w 2441542"/>
                      <a:gd name="connsiteY1-280" fmla="*/ 0 h 4288626"/>
                      <a:gd name="connsiteX2-281" fmla="*/ 2441542 w 2441542"/>
                      <a:gd name="connsiteY2-282" fmla="*/ 227820 h 4288626"/>
                      <a:gd name="connsiteX3-283" fmla="*/ 2318994 w 2441542"/>
                      <a:gd name="connsiteY3-284" fmla="*/ 4033095 h 4288626"/>
                      <a:gd name="connsiteX4-285" fmla="*/ 2009478 w 2441542"/>
                      <a:gd name="connsiteY4-286" fmla="*/ 4261375 h 4288626"/>
                      <a:gd name="connsiteX5-287" fmla="*/ 2009478 w 2441542"/>
                      <a:gd name="connsiteY5-288" fmla="*/ 3987536 h 4288626"/>
                      <a:gd name="connsiteX6-289" fmla="*/ 432064 w 2441542"/>
                      <a:gd name="connsiteY6-290" fmla="*/ 3987536 h 4288626"/>
                      <a:gd name="connsiteX7-291" fmla="*/ 432064 w 2441542"/>
                      <a:gd name="connsiteY7-292" fmla="*/ 4270253 h 4288626"/>
                      <a:gd name="connsiteX8-293" fmla="*/ 416356 w 2441542"/>
                      <a:gd name="connsiteY8-294" fmla="*/ 4270341 h 4288626"/>
                      <a:gd name="connsiteX9-295" fmla="*/ 113121 w 2441542"/>
                      <a:gd name="connsiteY9-296" fmla="*/ 4042521 h 4288626"/>
                      <a:gd name="connsiteX10-297" fmla="*/ 0 w 2441542"/>
                      <a:gd name="connsiteY10-298" fmla="*/ 227820 h 4288626"/>
                      <a:gd name="connsiteX11-299" fmla="*/ 227820 w 2441542"/>
                      <a:gd name="connsiteY11-300" fmla="*/ 0 h 4288626"/>
                      <a:gd name="connsiteX0-301" fmla="*/ 227820 w 2441542"/>
                      <a:gd name="connsiteY0-302" fmla="*/ 0 h 4277802"/>
                      <a:gd name="connsiteX1-303" fmla="*/ 2213722 w 2441542"/>
                      <a:gd name="connsiteY1-304" fmla="*/ 0 h 4277802"/>
                      <a:gd name="connsiteX2-305" fmla="*/ 2441542 w 2441542"/>
                      <a:gd name="connsiteY2-306" fmla="*/ 227820 h 4277802"/>
                      <a:gd name="connsiteX3-307" fmla="*/ 2318994 w 2441542"/>
                      <a:gd name="connsiteY3-308" fmla="*/ 4033095 h 4277802"/>
                      <a:gd name="connsiteX4-309" fmla="*/ 2009478 w 2441542"/>
                      <a:gd name="connsiteY4-310" fmla="*/ 4261375 h 4277802"/>
                      <a:gd name="connsiteX5-311" fmla="*/ 2009478 w 2441542"/>
                      <a:gd name="connsiteY5-312" fmla="*/ 3987536 h 4277802"/>
                      <a:gd name="connsiteX6-313" fmla="*/ 432064 w 2441542"/>
                      <a:gd name="connsiteY6-314" fmla="*/ 3987536 h 4277802"/>
                      <a:gd name="connsiteX7-315" fmla="*/ 432064 w 2441542"/>
                      <a:gd name="connsiteY7-316" fmla="*/ 4270253 h 4277802"/>
                      <a:gd name="connsiteX8-317" fmla="*/ 416356 w 2441542"/>
                      <a:gd name="connsiteY8-318" fmla="*/ 4270341 h 4277802"/>
                      <a:gd name="connsiteX9-319" fmla="*/ 113121 w 2441542"/>
                      <a:gd name="connsiteY9-320" fmla="*/ 4042521 h 4277802"/>
                      <a:gd name="connsiteX10-321" fmla="*/ 0 w 2441542"/>
                      <a:gd name="connsiteY10-322" fmla="*/ 227820 h 4277802"/>
                      <a:gd name="connsiteX11-323" fmla="*/ 227820 w 2441542"/>
                      <a:gd name="connsiteY11-324" fmla="*/ 0 h 4277802"/>
                      <a:gd name="connsiteX0-325" fmla="*/ 227820 w 2441542"/>
                      <a:gd name="connsiteY0-326" fmla="*/ 0 h 4273014"/>
                      <a:gd name="connsiteX1-327" fmla="*/ 2213722 w 2441542"/>
                      <a:gd name="connsiteY1-328" fmla="*/ 0 h 4273014"/>
                      <a:gd name="connsiteX2-329" fmla="*/ 2441542 w 2441542"/>
                      <a:gd name="connsiteY2-330" fmla="*/ 227820 h 4273014"/>
                      <a:gd name="connsiteX3-331" fmla="*/ 2318994 w 2441542"/>
                      <a:gd name="connsiteY3-332" fmla="*/ 4033095 h 4273014"/>
                      <a:gd name="connsiteX4-333" fmla="*/ 2009478 w 2441542"/>
                      <a:gd name="connsiteY4-334" fmla="*/ 4261375 h 4273014"/>
                      <a:gd name="connsiteX5-335" fmla="*/ 2009478 w 2441542"/>
                      <a:gd name="connsiteY5-336" fmla="*/ 3987536 h 4273014"/>
                      <a:gd name="connsiteX6-337" fmla="*/ 432064 w 2441542"/>
                      <a:gd name="connsiteY6-338" fmla="*/ 3987536 h 4273014"/>
                      <a:gd name="connsiteX7-339" fmla="*/ 432064 w 2441542"/>
                      <a:gd name="connsiteY7-340" fmla="*/ 4270253 h 4273014"/>
                      <a:gd name="connsiteX8-341" fmla="*/ 416356 w 2441542"/>
                      <a:gd name="connsiteY8-342" fmla="*/ 4270341 h 4273014"/>
                      <a:gd name="connsiteX9-343" fmla="*/ 113121 w 2441542"/>
                      <a:gd name="connsiteY9-344" fmla="*/ 4042521 h 4273014"/>
                      <a:gd name="connsiteX10-345" fmla="*/ 0 w 2441542"/>
                      <a:gd name="connsiteY10-346" fmla="*/ 227820 h 4273014"/>
                      <a:gd name="connsiteX11-347" fmla="*/ 227820 w 2441542"/>
                      <a:gd name="connsiteY11-348" fmla="*/ 0 h 4273014"/>
                      <a:gd name="connsiteX0-349" fmla="*/ 227820 w 2441542"/>
                      <a:gd name="connsiteY0-350" fmla="*/ 0 h 4273014"/>
                      <a:gd name="connsiteX1-351" fmla="*/ 2213722 w 2441542"/>
                      <a:gd name="connsiteY1-352" fmla="*/ 0 h 4273014"/>
                      <a:gd name="connsiteX2-353" fmla="*/ 2441542 w 2441542"/>
                      <a:gd name="connsiteY2-354" fmla="*/ 227820 h 4273014"/>
                      <a:gd name="connsiteX3-355" fmla="*/ 2318994 w 2441542"/>
                      <a:gd name="connsiteY3-356" fmla="*/ 4033095 h 4273014"/>
                      <a:gd name="connsiteX4-357" fmla="*/ 2009478 w 2441542"/>
                      <a:gd name="connsiteY4-358" fmla="*/ 4261375 h 4273014"/>
                      <a:gd name="connsiteX5-359" fmla="*/ 2009478 w 2441542"/>
                      <a:gd name="connsiteY5-360" fmla="*/ 3987536 h 4273014"/>
                      <a:gd name="connsiteX6-361" fmla="*/ 432064 w 2441542"/>
                      <a:gd name="connsiteY6-362" fmla="*/ 3987536 h 4273014"/>
                      <a:gd name="connsiteX7-363" fmla="*/ 432064 w 2441542"/>
                      <a:gd name="connsiteY7-364" fmla="*/ 4270253 h 4273014"/>
                      <a:gd name="connsiteX8-365" fmla="*/ 416356 w 2441542"/>
                      <a:gd name="connsiteY8-366" fmla="*/ 4270341 h 4273014"/>
                      <a:gd name="connsiteX9-367" fmla="*/ 113121 w 2441542"/>
                      <a:gd name="connsiteY9-368" fmla="*/ 4042521 h 4273014"/>
                      <a:gd name="connsiteX10-369" fmla="*/ 0 w 2441542"/>
                      <a:gd name="connsiteY10-370" fmla="*/ 227820 h 4273014"/>
                      <a:gd name="connsiteX11-371" fmla="*/ 227820 w 2441542"/>
                      <a:gd name="connsiteY11-372" fmla="*/ 0 h 4273014"/>
                      <a:gd name="connsiteX0-373" fmla="*/ 227820 w 2441542"/>
                      <a:gd name="connsiteY0-374" fmla="*/ 0 h 4273014"/>
                      <a:gd name="connsiteX1-375" fmla="*/ 2213722 w 2441542"/>
                      <a:gd name="connsiteY1-376" fmla="*/ 0 h 4273014"/>
                      <a:gd name="connsiteX2-377" fmla="*/ 2441542 w 2441542"/>
                      <a:gd name="connsiteY2-378" fmla="*/ 227820 h 4273014"/>
                      <a:gd name="connsiteX3-379" fmla="*/ 2318994 w 2441542"/>
                      <a:gd name="connsiteY3-380" fmla="*/ 4033095 h 4273014"/>
                      <a:gd name="connsiteX4-381" fmla="*/ 2009478 w 2441542"/>
                      <a:gd name="connsiteY4-382" fmla="*/ 4261375 h 4273014"/>
                      <a:gd name="connsiteX5-383" fmla="*/ 2009478 w 2441542"/>
                      <a:gd name="connsiteY5-384" fmla="*/ 3987536 h 4273014"/>
                      <a:gd name="connsiteX6-385" fmla="*/ 432064 w 2441542"/>
                      <a:gd name="connsiteY6-386" fmla="*/ 3987536 h 4273014"/>
                      <a:gd name="connsiteX7-387" fmla="*/ 432064 w 2441542"/>
                      <a:gd name="connsiteY7-388" fmla="*/ 4270253 h 4273014"/>
                      <a:gd name="connsiteX8-389" fmla="*/ 416356 w 2441542"/>
                      <a:gd name="connsiteY8-390" fmla="*/ 4270341 h 4273014"/>
                      <a:gd name="connsiteX9-391" fmla="*/ 113121 w 2441542"/>
                      <a:gd name="connsiteY9-392" fmla="*/ 4042521 h 4273014"/>
                      <a:gd name="connsiteX10-393" fmla="*/ 0 w 2441542"/>
                      <a:gd name="connsiteY10-394" fmla="*/ 227820 h 4273014"/>
                      <a:gd name="connsiteX11-395" fmla="*/ 227820 w 2441542"/>
                      <a:gd name="connsiteY11-396" fmla="*/ 0 h 4273014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  <a:cxn ang="0">
                        <a:pos x="connsiteX5-11" y="connsiteY5-12"/>
                      </a:cxn>
                      <a:cxn ang="0">
                        <a:pos x="connsiteX6-13" y="connsiteY6-14"/>
                      </a:cxn>
                      <a:cxn ang="0">
                        <a:pos x="connsiteX7-15" y="connsiteY7-16"/>
                      </a:cxn>
                      <a:cxn ang="0">
                        <a:pos x="connsiteX8-17" y="connsiteY8-18"/>
                      </a:cxn>
                      <a:cxn ang="0">
                        <a:pos x="connsiteX9-19" y="connsiteY9-20"/>
                      </a:cxn>
                      <a:cxn ang="0">
                        <a:pos x="connsiteX10-21" y="connsiteY10-22"/>
                      </a:cxn>
                      <a:cxn ang="0">
                        <a:pos x="connsiteX11-23" y="connsiteY11-24"/>
                      </a:cxn>
                    </a:cxnLst>
                    <a:rect l="l" t="t" r="r" b="b"/>
                    <a:pathLst>
                      <a:path w="2441542" h="4273014">
                        <a:moveTo>
                          <a:pt x="227820" y="0"/>
                        </a:moveTo>
                        <a:lnTo>
                          <a:pt x="2213722" y="0"/>
                        </a:lnTo>
                        <a:cubicBezTo>
                          <a:pt x="2339544" y="0"/>
                          <a:pt x="2441542" y="101998"/>
                          <a:pt x="2441542" y="227820"/>
                        </a:cubicBezTo>
                        <a:lnTo>
                          <a:pt x="2318994" y="4033095"/>
                        </a:lnTo>
                        <a:cubicBezTo>
                          <a:pt x="2314039" y="4296922"/>
                          <a:pt x="2128120" y="4275064"/>
                          <a:pt x="2009478" y="4261375"/>
                        </a:cubicBezTo>
                        <a:lnTo>
                          <a:pt x="2009478" y="3987536"/>
                        </a:lnTo>
                        <a:lnTo>
                          <a:pt x="432064" y="3987536"/>
                        </a:lnTo>
                        <a:lnTo>
                          <a:pt x="432064" y="4270253"/>
                        </a:lnTo>
                        <a:lnTo>
                          <a:pt x="416356" y="4270341"/>
                        </a:lnTo>
                        <a:cubicBezTo>
                          <a:pt x="290534" y="4270341"/>
                          <a:pt x="94833" y="4314647"/>
                          <a:pt x="113121" y="4042521"/>
                        </a:cubicBezTo>
                        <a:cubicBezTo>
                          <a:pt x="113121" y="2777238"/>
                          <a:pt x="0" y="1493103"/>
                          <a:pt x="0" y="227820"/>
                        </a:cubicBezTo>
                        <a:cubicBezTo>
                          <a:pt x="0" y="101998"/>
                          <a:pt x="101998" y="0"/>
                          <a:pt x="227820" y="0"/>
                        </a:cubicBezTo>
                        <a:close/>
                      </a:path>
                    </a:pathLst>
                  </a:custGeom>
                  <a:gradFill>
                    <a:gsLst>
                      <a:gs pos="11000">
                        <a:srgbClr val="FFD03B"/>
                      </a:gs>
                      <a:gs pos="54000">
                        <a:srgbClr val="FFD243"/>
                      </a:gs>
                      <a:gs pos="30000">
                        <a:srgbClr val="FFD13F"/>
                      </a:gs>
                      <a:gs pos="89000">
                        <a:srgbClr val="FBA509"/>
                      </a:gs>
                    </a:gsLst>
                    <a:lin ang="108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63" name="组合 62"/>
                  <p:cNvGrpSpPr/>
                  <p:nvPr/>
                </p:nvGrpSpPr>
                <p:grpSpPr>
                  <a:xfrm>
                    <a:off x="1479496" y="2711908"/>
                    <a:ext cx="1592485" cy="2966435"/>
                    <a:chOff x="1430609" y="2769202"/>
                    <a:chExt cx="1592485" cy="2966435"/>
                  </a:xfrm>
                </p:grpSpPr>
                <p:sp>
                  <p:nvSpPr>
                    <p:cNvPr id="65" name="矩形: 圆角 64"/>
                    <p:cNvSpPr/>
                    <p:nvPr/>
                  </p:nvSpPr>
                  <p:spPr>
                    <a:xfrm>
                      <a:off x="1430609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DE8400"/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3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6" name="矩形: 圆角 65"/>
                    <p:cNvSpPr/>
                    <p:nvPr/>
                  </p:nvSpPr>
                  <p:spPr>
                    <a:xfrm>
                      <a:off x="2109337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DE8400"/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3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7" name="矩形: 圆角 66"/>
                    <p:cNvSpPr/>
                    <p:nvPr/>
                  </p:nvSpPr>
                  <p:spPr>
                    <a:xfrm>
                      <a:off x="2788065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DE8400"/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3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64" name="矩形: 圆角 63"/>
                  <p:cNvSpPr/>
                  <p:nvPr/>
                </p:nvSpPr>
                <p:spPr>
                  <a:xfrm>
                    <a:off x="977095" y="1717977"/>
                    <a:ext cx="2597285" cy="592755"/>
                  </a:xfrm>
                  <a:prstGeom prst="roundRect">
                    <a:avLst>
                      <a:gd name="adj" fmla="val 24075"/>
                    </a:avLst>
                  </a:prstGeom>
                  <a:gradFill>
                    <a:gsLst>
                      <a:gs pos="11000">
                        <a:schemeClr val="accent4"/>
                      </a:gs>
                      <a:gs pos="54000">
                        <a:srgbClr val="FFD243"/>
                      </a:gs>
                      <a:gs pos="30000">
                        <a:srgbClr val="FFD13F"/>
                      </a:gs>
                      <a:gs pos="89000">
                        <a:srgbClr val="FBA509"/>
                      </a:gs>
                    </a:gsLst>
                    <a:lin ang="10800000" scaled="0"/>
                  </a:gradFill>
                  <a:ln>
                    <a:solidFill>
                      <a:srgbClr val="DE84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55" name="组合 54"/>
                <p:cNvGrpSpPr/>
                <p:nvPr/>
              </p:nvGrpSpPr>
              <p:grpSpPr>
                <a:xfrm>
                  <a:off x="8207636" y="4493926"/>
                  <a:ext cx="861060" cy="861060"/>
                  <a:chOff x="8207636" y="4493926"/>
                  <a:chExt cx="861060" cy="861060"/>
                </a:xfrm>
              </p:grpSpPr>
              <p:sp>
                <p:nvSpPr>
                  <p:cNvPr id="56" name="矩形: 圆角 55"/>
                  <p:cNvSpPr/>
                  <p:nvPr/>
                </p:nvSpPr>
                <p:spPr>
                  <a:xfrm>
                    <a:off x="8207636" y="4493926"/>
                    <a:ext cx="861060" cy="861060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FCB11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57" name="组合 56"/>
                  <p:cNvGrpSpPr/>
                  <p:nvPr/>
                </p:nvGrpSpPr>
                <p:grpSpPr>
                  <a:xfrm>
                    <a:off x="8382826" y="4643384"/>
                    <a:ext cx="510681" cy="562144"/>
                    <a:chOff x="8413319" y="4674242"/>
                    <a:chExt cx="434070" cy="477813"/>
                  </a:xfrm>
                </p:grpSpPr>
                <p:sp>
                  <p:nvSpPr>
                    <p:cNvPr id="58" name="任意多边形: 形状 57"/>
                    <p:cNvSpPr/>
                    <p:nvPr/>
                  </p:nvSpPr>
                  <p:spPr>
                    <a:xfrm>
                      <a:off x="8574456" y="4674242"/>
                      <a:ext cx="267969" cy="275744"/>
                    </a:xfrm>
                    <a:custGeom>
                      <a:avLst/>
                      <a:gdLst>
                        <a:gd name="connsiteX0" fmla="*/ 68239 w 635002"/>
                        <a:gd name="connsiteY0" fmla="*/ 2388 h 762025"/>
                        <a:gd name="connsiteX1" fmla="*/ 274702 w 635002"/>
                        <a:gd name="connsiteY1" fmla="*/ 65048 h 762025"/>
                        <a:gd name="connsiteX2" fmla="*/ 635002 w 635002"/>
                        <a:gd name="connsiteY2" fmla="*/ 678331 h 762025"/>
                        <a:gd name="connsiteX3" fmla="*/ 516955 w 635002"/>
                        <a:gd name="connsiteY3" fmla="*/ 762025 h 762025"/>
                        <a:gd name="connsiteX4" fmla="*/ 164022 w 635002"/>
                        <a:gd name="connsiteY4" fmla="*/ 160171 h 762025"/>
                        <a:gd name="connsiteX5" fmla="*/ 120270 w 635002"/>
                        <a:gd name="connsiteY5" fmla="*/ 144487 h 762025"/>
                        <a:gd name="connsiteX6" fmla="*/ 0 w 635002"/>
                        <a:gd name="connsiteY6" fmla="*/ 27011 h 762025"/>
                        <a:gd name="connsiteX7" fmla="*/ 68239 w 635002"/>
                        <a:gd name="connsiteY7" fmla="*/ 2388 h 7620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35002" h="762025">
                          <a:moveTo>
                            <a:pt x="68239" y="2388"/>
                          </a:moveTo>
                          <a:cubicBezTo>
                            <a:pt x="143436" y="-8568"/>
                            <a:pt x="232698" y="19186"/>
                            <a:pt x="274702" y="65048"/>
                          </a:cubicBezTo>
                          <a:cubicBezTo>
                            <a:pt x="392494" y="266661"/>
                            <a:pt x="526417" y="476654"/>
                            <a:pt x="635002" y="678331"/>
                          </a:cubicBezTo>
                          <a:cubicBezTo>
                            <a:pt x="605790" y="726845"/>
                            <a:pt x="562357" y="746467"/>
                            <a:pt x="516955" y="762025"/>
                          </a:cubicBezTo>
                          <a:cubicBezTo>
                            <a:pt x="395288" y="562444"/>
                            <a:pt x="285687" y="359815"/>
                            <a:pt x="164022" y="160171"/>
                          </a:cubicBezTo>
                          <a:cubicBezTo>
                            <a:pt x="145543" y="136104"/>
                            <a:pt x="119508" y="142900"/>
                            <a:pt x="120270" y="144487"/>
                          </a:cubicBezTo>
                          <a:cubicBezTo>
                            <a:pt x="103570" y="65556"/>
                            <a:pt x="5208" y="23201"/>
                            <a:pt x="0" y="27011"/>
                          </a:cubicBezTo>
                          <a:cubicBezTo>
                            <a:pt x="19670" y="13994"/>
                            <a:pt x="43173" y="6041"/>
                            <a:pt x="68239" y="2388"/>
                          </a:cubicBezTo>
                          <a:close/>
                        </a:path>
                      </a:pathLst>
                    </a:custGeom>
                    <a:solidFill>
                      <a:srgbClr val="FCB11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9" name="任意多边形: 形状 58"/>
                    <p:cNvSpPr/>
                    <p:nvPr/>
                  </p:nvSpPr>
                  <p:spPr>
                    <a:xfrm>
                      <a:off x="8413319" y="4698510"/>
                      <a:ext cx="207378" cy="306566"/>
                    </a:xfrm>
                    <a:custGeom>
                      <a:avLst/>
                      <a:gdLst>
                        <a:gd name="connsiteX0" fmla="*/ 391099 w 508004"/>
                        <a:gd name="connsiteY0" fmla="*/ 0 h 762000"/>
                        <a:gd name="connsiteX1" fmla="*/ 508004 w 508004"/>
                        <a:gd name="connsiteY1" fmla="*/ 65786 h 762000"/>
                        <a:gd name="connsiteX2" fmla="*/ 160594 w 508004"/>
                        <a:gd name="connsiteY2" fmla="*/ 609600 h 762000"/>
                        <a:gd name="connsiteX3" fmla="*/ 150879 w 508004"/>
                        <a:gd name="connsiteY3" fmla="*/ 667703 h 762000"/>
                        <a:gd name="connsiteX4" fmla="*/ 44136 w 508004"/>
                        <a:gd name="connsiteY4" fmla="*/ 762000 h 762000"/>
                        <a:gd name="connsiteX5" fmla="*/ 33975 w 508004"/>
                        <a:gd name="connsiteY5" fmla="*/ 553087 h 762000"/>
                        <a:gd name="connsiteX6" fmla="*/ 391099 w 508004"/>
                        <a:gd name="connsiteY6" fmla="*/ 0 h 7620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08004" h="762000">
                          <a:moveTo>
                            <a:pt x="391099" y="0"/>
                          </a:moveTo>
                          <a:cubicBezTo>
                            <a:pt x="442852" y="5018"/>
                            <a:pt x="476698" y="33719"/>
                            <a:pt x="508004" y="65786"/>
                          </a:cubicBezTo>
                          <a:cubicBezTo>
                            <a:pt x="393640" y="249492"/>
                            <a:pt x="274957" y="425896"/>
                            <a:pt x="160594" y="609600"/>
                          </a:cubicBezTo>
                          <a:cubicBezTo>
                            <a:pt x="148338" y="635002"/>
                            <a:pt x="149800" y="668974"/>
                            <a:pt x="150879" y="667703"/>
                          </a:cubicBezTo>
                          <a:cubicBezTo>
                            <a:pt x="78298" y="687579"/>
                            <a:pt x="34864" y="748920"/>
                            <a:pt x="44136" y="762000"/>
                          </a:cubicBezTo>
                          <a:cubicBezTo>
                            <a:pt x="-17205" y="705487"/>
                            <a:pt x="-8824" y="616586"/>
                            <a:pt x="33975" y="553087"/>
                          </a:cubicBezTo>
                          <a:cubicBezTo>
                            <a:pt x="151705" y="371730"/>
                            <a:pt x="269624" y="173484"/>
                            <a:pt x="391099" y="0"/>
                          </a:cubicBezTo>
                          <a:close/>
                        </a:path>
                      </a:pathLst>
                    </a:custGeom>
                    <a:solidFill>
                      <a:srgbClr val="FCB11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0" name="任意多边形: 形状 59"/>
                    <p:cNvSpPr/>
                    <p:nvPr/>
                  </p:nvSpPr>
                  <p:spPr>
                    <a:xfrm>
                      <a:off x="8643007" y="4925448"/>
                      <a:ext cx="204382" cy="221822"/>
                    </a:xfrm>
                    <a:custGeom>
                      <a:avLst/>
                      <a:gdLst>
                        <a:gd name="connsiteX0" fmla="*/ 504954 w 508012"/>
                        <a:gd name="connsiteY0" fmla="*/ 0 h 508001"/>
                        <a:gd name="connsiteX1" fmla="*/ 327344 w 508012"/>
                        <a:gd name="connsiteY1" fmla="*/ 251334 h 508001"/>
                        <a:gd name="connsiteX2" fmla="*/ 156084 w 508012"/>
                        <a:gd name="connsiteY2" fmla="*/ 251207 h 508001"/>
                        <a:gd name="connsiteX3" fmla="*/ 155703 w 508012"/>
                        <a:gd name="connsiteY3" fmla="*/ 343282 h 508001"/>
                        <a:gd name="connsiteX4" fmla="*/ 251460 w 508012"/>
                        <a:gd name="connsiteY4" fmla="*/ 348236 h 508001"/>
                        <a:gd name="connsiteX5" fmla="*/ 0 w 508012"/>
                        <a:gd name="connsiteY5" fmla="*/ 508001 h 508001"/>
                        <a:gd name="connsiteX6" fmla="*/ 0 w 508012"/>
                        <a:gd name="connsiteY6" fmla="*/ 121413 h 508001"/>
                        <a:gd name="connsiteX7" fmla="*/ 302388 w 508012"/>
                        <a:gd name="connsiteY7" fmla="*/ 121413 h 508001"/>
                        <a:gd name="connsiteX8" fmla="*/ 357569 w 508012"/>
                        <a:gd name="connsiteY8" fmla="*/ 68580 h 508001"/>
                        <a:gd name="connsiteX9" fmla="*/ 504954 w 508012"/>
                        <a:gd name="connsiteY9" fmla="*/ 0 h 5080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08012" h="508001">
                          <a:moveTo>
                            <a:pt x="504954" y="0"/>
                          </a:moveTo>
                          <a:cubicBezTo>
                            <a:pt x="522923" y="137986"/>
                            <a:pt x="461455" y="222759"/>
                            <a:pt x="327344" y="251334"/>
                          </a:cubicBezTo>
                          <a:lnTo>
                            <a:pt x="156084" y="251207"/>
                          </a:lnTo>
                          <a:lnTo>
                            <a:pt x="155703" y="343282"/>
                          </a:lnTo>
                          <a:lnTo>
                            <a:pt x="251460" y="348236"/>
                          </a:lnTo>
                          <a:lnTo>
                            <a:pt x="0" y="508001"/>
                          </a:lnTo>
                          <a:lnTo>
                            <a:pt x="0" y="121413"/>
                          </a:lnTo>
                          <a:lnTo>
                            <a:pt x="302388" y="121413"/>
                          </a:lnTo>
                          <a:cubicBezTo>
                            <a:pt x="331725" y="113666"/>
                            <a:pt x="355156" y="90806"/>
                            <a:pt x="357569" y="68580"/>
                          </a:cubicBezTo>
                          <a:cubicBezTo>
                            <a:pt x="423039" y="74487"/>
                            <a:pt x="466980" y="51627"/>
                            <a:pt x="504954" y="0"/>
                          </a:cubicBezTo>
                          <a:close/>
                        </a:path>
                      </a:pathLst>
                    </a:custGeom>
                    <a:solidFill>
                      <a:srgbClr val="FCB11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61" name="任意多边形: 形状 60"/>
                    <p:cNvSpPr/>
                    <p:nvPr/>
                  </p:nvSpPr>
                  <p:spPr>
                    <a:xfrm>
                      <a:off x="8444526" y="4973240"/>
                      <a:ext cx="178831" cy="178815"/>
                    </a:xfrm>
                    <a:custGeom>
                      <a:avLst/>
                      <a:gdLst>
                        <a:gd name="connsiteX0" fmla="*/ 142686 w 444502"/>
                        <a:gd name="connsiteY0" fmla="*/ 726 h 444462"/>
                        <a:gd name="connsiteX1" fmla="*/ 444502 w 444502"/>
                        <a:gd name="connsiteY1" fmla="*/ 726 h 444462"/>
                        <a:gd name="connsiteX2" fmla="*/ 444502 w 444502"/>
                        <a:gd name="connsiteY2" fmla="*/ 444462 h 444462"/>
                        <a:gd name="connsiteX3" fmla="*/ 193549 w 444502"/>
                        <a:gd name="connsiteY3" fmla="*/ 261075 h 444462"/>
                        <a:gd name="connsiteX4" fmla="*/ 289116 w 444502"/>
                        <a:gd name="connsiteY4" fmla="*/ 255423 h 444462"/>
                        <a:gd name="connsiteX5" fmla="*/ 288736 w 444502"/>
                        <a:gd name="connsiteY5" fmla="*/ 149760 h 444462"/>
                        <a:gd name="connsiteX6" fmla="*/ 117857 w 444502"/>
                        <a:gd name="connsiteY6" fmla="*/ 149824 h 444462"/>
                        <a:gd name="connsiteX7" fmla="*/ 0 w 444502"/>
                        <a:gd name="connsiteY7" fmla="*/ 82386 h 444462"/>
                        <a:gd name="connsiteX8" fmla="*/ 142686 w 444502"/>
                        <a:gd name="connsiteY8" fmla="*/ 726 h 4444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44502" h="444462">
                          <a:moveTo>
                            <a:pt x="142686" y="726"/>
                          </a:moveTo>
                          <a:lnTo>
                            <a:pt x="444502" y="726"/>
                          </a:lnTo>
                          <a:lnTo>
                            <a:pt x="444502" y="444462"/>
                          </a:lnTo>
                          <a:lnTo>
                            <a:pt x="193549" y="261075"/>
                          </a:lnTo>
                          <a:lnTo>
                            <a:pt x="289116" y="255423"/>
                          </a:lnTo>
                          <a:lnTo>
                            <a:pt x="288736" y="149760"/>
                          </a:lnTo>
                          <a:lnTo>
                            <a:pt x="117857" y="149824"/>
                          </a:lnTo>
                          <a:cubicBezTo>
                            <a:pt x="59310" y="149379"/>
                            <a:pt x="14606" y="129693"/>
                            <a:pt x="0" y="82386"/>
                          </a:cubicBezTo>
                          <a:cubicBezTo>
                            <a:pt x="4510" y="54827"/>
                            <a:pt x="48198" y="-7402"/>
                            <a:pt x="142686" y="726"/>
                          </a:cubicBezTo>
                          <a:close/>
                        </a:path>
                      </a:pathLst>
                    </a:custGeom>
                    <a:solidFill>
                      <a:srgbClr val="FCB11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43" name="组合 42"/>
              <p:cNvGrpSpPr/>
              <p:nvPr/>
            </p:nvGrpSpPr>
            <p:grpSpPr>
              <a:xfrm>
                <a:off x="4439165" y="3722769"/>
                <a:ext cx="1578703" cy="2378453"/>
                <a:chOff x="4439165" y="3722769"/>
                <a:chExt cx="1578703" cy="2378453"/>
              </a:xfrm>
            </p:grpSpPr>
            <p:grpSp>
              <p:nvGrpSpPr>
                <p:cNvPr id="44" name="组合 43"/>
                <p:cNvGrpSpPr/>
                <p:nvPr/>
              </p:nvGrpSpPr>
              <p:grpSpPr>
                <a:xfrm>
                  <a:off x="4439165" y="3722769"/>
                  <a:ext cx="1578703" cy="2378453"/>
                  <a:chOff x="977095" y="1717977"/>
                  <a:chExt cx="2597285" cy="4569392"/>
                </a:xfrm>
              </p:grpSpPr>
              <p:sp>
                <p:nvSpPr>
                  <p:cNvPr id="48" name="任意多边形: 形状 47"/>
                  <p:cNvSpPr/>
                  <p:nvPr/>
                </p:nvSpPr>
                <p:spPr>
                  <a:xfrm>
                    <a:off x="1054967" y="2014355"/>
                    <a:ext cx="2441542" cy="4273014"/>
                  </a:xfrm>
                  <a:custGeom>
                    <a:avLst/>
                    <a:gdLst>
                      <a:gd name="connsiteX0" fmla="*/ 227820 w 2441542"/>
                      <a:gd name="connsiteY0" fmla="*/ 0 h 4270341"/>
                      <a:gd name="connsiteX1" fmla="*/ 2213722 w 2441542"/>
                      <a:gd name="connsiteY1" fmla="*/ 0 h 4270341"/>
                      <a:gd name="connsiteX2" fmla="*/ 2441542 w 2441542"/>
                      <a:gd name="connsiteY2" fmla="*/ 227820 h 4270341"/>
                      <a:gd name="connsiteX3" fmla="*/ 2318994 w 2441542"/>
                      <a:gd name="connsiteY3" fmla="*/ 4033095 h 4270341"/>
                      <a:gd name="connsiteX4" fmla="*/ 2091173 w 2441542"/>
                      <a:gd name="connsiteY4" fmla="*/ 4260915 h 4270341"/>
                      <a:gd name="connsiteX5" fmla="*/ 2009478 w 2441542"/>
                      <a:gd name="connsiteY5" fmla="*/ 4261375 h 4270341"/>
                      <a:gd name="connsiteX6" fmla="*/ 2009478 w 2441542"/>
                      <a:gd name="connsiteY6" fmla="*/ 3987536 h 4270341"/>
                      <a:gd name="connsiteX7" fmla="*/ 432064 w 2441542"/>
                      <a:gd name="connsiteY7" fmla="*/ 3987536 h 4270341"/>
                      <a:gd name="connsiteX8" fmla="*/ 432064 w 2441542"/>
                      <a:gd name="connsiteY8" fmla="*/ 4270253 h 4270341"/>
                      <a:gd name="connsiteX9" fmla="*/ 416356 w 2441542"/>
                      <a:gd name="connsiteY9" fmla="*/ 4270341 h 4270341"/>
                      <a:gd name="connsiteX10" fmla="*/ 113121 w 2441542"/>
                      <a:gd name="connsiteY10" fmla="*/ 4042521 h 4270341"/>
                      <a:gd name="connsiteX11" fmla="*/ 0 w 2441542"/>
                      <a:gd name="connsiteY11" fmla="*/ 227820 h 4270341"/>
                      <a:gd name="connsiteX12" fmla="*/ 227820 w 2441542"/>
                      <a:gd name="connsiteY12" fmla="*/ 0 h 4270341"/>
                      <a:gd name="connsiteX0-1" fmla="*/ 227820 w 2441542"/>
                      <a:gd name="connsiteY0-2" fmla="*/ 0 h 4273014"/>
                      <a:gd name="connsiteX1-3" fmla="*/ 2213722 w 2441542"/>
                      <a:gd name="connsiteY1-4" fmla="*/ 0 h 4273014"/>
                      <a:gd name="connsiteX2-5" fmla="*/ 2441542 w 2441542"/>
                      <a:gd name="connsiteY2-6" fmla="*/ 227820 h 4273014"/>
                      <a:gd name="connsiteX3-7" fmla="*/ 2318994 w 2441542"/>
                      <a:gd name="connsiteY3-8" fmla="*/ 4033095 h 4273014"/>
                      <a:gd name="connsiteX4-9" fmla="*/ 2091173 w 2441542"/>
                      <a:gd name="connsiteY4-10" fmla="*/ 4260915 h 4273014"/>
                      <a:gd name="connsiteX5-11" fmla="*/ 2009478 w 2441542"/>
                      <a:gd name="connsiteY5-12" fmla="*/ 4261375 h 4273014"/>
                      <a:gd name="connsiteX6-13" fmla="*/ 2009478 w 2441542"/>
                      <a:gd name="connsiteY6-14" fmla="*/ 3987536 h 4273014"/>
                      <a:gd name="connsiteX7-15" fmla="*/ 432064 w 2441542"/>
                      <a:gd name="connsiteY7-16" fmla="*/ 3987536 h 4273014"/>
                      <a:gd name="connsiteX8-17" fmla="*/ 432064 w 2441542"/>
                      <a:gd name="connsiteY8-18" fmla="*/ 4270253 h 4273014"/>
                      <a:gd name="connsiteX9-19" fmla="*/ 416356 w 2441542"/>
                      <a:gd name="connsiteY9-20" fmla="*/ 4270341 h 4273014"/>
                      <a:gd name="connsiteX10-21" fmla="*/ 113121 w 2441542"/>
                      <a:gd name="connsiteY10-22" fmla="*/ 4042521 h 4273014"/>
                      <a:gd name="connsiteX11-23" fmla="*/ 0 w 2441542"/>
                      <a:gd name="connsiteY11-24" fmla="*/ 227820 h 4273014"/>
                      <a:gd name="connsiteX12-25" fmla="*/ 227820 w 2441542"/>
                      <a:gd name="connsiteY12-26" fmla="*/ 0 h 4273014"/>
                      <a:gd name="connsiteX0-27" fmla="*/ 227820 w 2441542"/>
                      <a:gd name="connsiteY0-28" fmla="*/ 0 h 4273014"/>
                      <a:gd name="connsiteX1-29" fmla="*/ 2213722 w 2441542"/>
                      <a:gd name="connsiteY1-30" fmla="*/ 0 h 4273014"/>
                      <a:gd name="connsiteX2-31" fmla="*/ 2441542 w 2441542"/>
                      <a:gd name="connsiteY2-32" fmla="*/ 227820 h 4273014"/>
                      <a:gd name="connsiteX3-33" fmla="*/ 2318994 w 2441542"/>
                      <a:gd name="connsiteY3-34" fmla="*/ 4033095 h 4273014"/>
                      <a:gd name="connsiteX4-35" fmla="*/ 2091173 w 2441542"/>
                      <a:gd name="connsiteY4-36" fmla="*/ 4260915 h 4273014"/>
                      <a:gd name="connsiteX5-37" fmla="*/ 2009478 w 2441542"/>
                      <a:gd name="connsiteY5-38" fmla="*/ 4261375 h 4273014"/>
                      <a:gd name="connsiteX6-39" fmla="*/ 2009478 w 2441542"/>
                      <a:gd name="connsiteY6-40" fmla="*/ 3987536 h 4273014"/>
                      <a:gd name="connsiteX7-41" fmla="*/ 432064 w 2441542"/>
                      <a:gd name="connsiteY7-42" fmla="*/ 3987536 h 4273014"/>
                      <a:gd name="connsiteX8-43" fmla="*/ 432064 w 2441542"/>
                      <a:gd name="connsiteY8-44" fmla="*/ 4270253 h 4273014"/>
                      <a:gd name="connsiteX9-45" fmla="*/ 416356 w 2441542"/>
                      <a:gd name="connsiteY9-46" fmla="*/ 4270341 h 4273014"/>
                      <a:gd name="connsiteX10-47" fmla="*/ 113121 w 2441542"/>
                      <a:gd name="connsiteY10-48" fmla="*/ 4042521 h 4273014"/>
                      <a:gd name="connsiteX11-49" fmla="*/ 0 w 2441542"/>
                      <a:gd name="connsiteY11-50" fmla="*/ 227820 h 4273014"/>
                      <a:gd name="connsiteX12-51" fmla="*/ 227820 w 2441542"/>
                      <a:gd name="connsiteY12-52" fmla="*/ 0 h 4273014"/>
                      <a:gd name="connsiteX0-53" fmla="*/ 227820 w 2441542"/>
                      <a:gd name="connsiteY0-54" fmla="*/ 0 h 4273014"/>
                      <a:gd name="connsiteX1-55" fmla="*/ 2213722 w 2441542"/>
                      <a:gd name="connsiteY1-56" fmla="*/ 0 h 4273014"/>
                      <a:gd name="connsiteX2-57" fmla="*/ 2441542 w 2441542"/>
                      <a:gd name="connsiteY2-58" fmla="*/ 227820 h 4273014"/>
                      <a:gd name="connsiteX3-59" fmla="*/ 2318994 w 2441542"/>
                      <a:gd name="connsiteY3-60" fmla="*/ 4033095 h 4273014"/>
                      <a:gd name="connsiteX4-61" fmla="*/ 2091173 w 2441542"/>
                      <a:gd name="connsiteY4-62" fmla="*/ 4260915 h 4273014"/>
                      <a:gd name="connsiteX5-63" fmla="*/ 2009478 w 2441542"/>
                      <a:gd name="connsiteY5-64" fmla="*/ 4261375 h 4273014"/>
                      <a:gd name="connsiteX6-65" fmla="*/ 2009478 w 2441542"/>
                      <a:gd name="connsiteY6-66" fmla="*/ 3987536 h 4273014"/>
                      <a:gd name="connsiteX7-67" fmla="*/ 432064 w 2441542"/>
                      <a:gd name="connsiteY7-68" fmla="*/ 3987536 h 4273014"/>
                      <a:gd name="connsiteX8-69" fmla="*/ 432064 w 2441542"/>
                      <a:gd name="connsiteY8-70" fmla="*/ 4270253 h 4273014"/>
                      <a:gd name="connsiteX9-71" fmla="*/ 416356 w 2441542"/>
                      <a:gd name="connsiteY9-72" fmla="*/ 4270341 h 4273014"/>
                      <a:gd name="connsiteX10-73" fmla="*/ 113121 w 2441542"/>
                      <a:gd name="connsiteY10-74" fmla="*/ 4042521 h 4273014"/>
                      <a:gd name="connsiteX11-75" fmla="*/ 0 w 2441542"/>
                      <a:gd name="connsiteY11-76" fmla="*/ 227820 h 4273014"/>
                      <a:gd name="connsiteX12-77" fmla="*/ 227820 w 2441542"/>
                      <a:gd name="connsiteY12-78" fmla="*/ 0 h 4273014"/>
                      <a:gd name="connsiteX0-79" fmla="*/ 227820 w 2441542"/>
                      <a:gd name="connsiteY0-80" fmla="*/ 0 h 4273014"/>
                      <a:gd name="connsiteX1-81" fmla="*/ 2213722 w 2441542"/>
                      <a:gd name="connsiteY1-82" fmla="*/ 0 h 4273014"/>
                      <a:gd name="connsiteX2-83" fmla="*/ 2441542 w 2441542"/>
                      <a:gd name="connsiteY2-84" fmla="*/ 227820 h 4273014"/>
                      <a:gd name="connsiteX3-85" fmla="*/ 2318994 w 2441542"/>
                      <a:gd name="connsiteY3-86" fmla="*/ 4033095 h 4273014"/>
                      <a:gd name="connsiteX4-87" fmla="*/ 2091173 w 2441542"/>
                      <a:gd name="connsiteY4-88" fmla="*/ 4260915 h 4273014"/>
                      <a:gd name="connsiteX5-89" fmla="*/ 2009478 w 2441542"/>
                      <a:gd name="connsiteY5-90" fmla="*/ 4261375 h 4273014"/>
                      <a:gd name="connsiteX6-91" fmla="*/ 2009478 w 2441542"/>
                      <a:gd name="connsiteY6-92" fmla="*/ 3987536 h 4273014"/>
                      <a:gd name="connsiteX7-93" fmla="*/ 432064 w 2441542"/>
                      <a:gd name="connsiteY7-94" fmla="*/ 3987536 h 4273014"/>
                      <a:gd name="connsiteX8-95" fmla="*/ 432064 w 2441542"/>
                      <a:gd name="connsiteY8-96" fmla="*/ 4270253 h 4273014"/>
                      <a:gd name="connsiteX9-97" fmla="*/ 416356 w 2441542"/>
                      <a:gd name="connsiteY9-98" fmla="*/ 4270341 h 4273014"/>
                      <a:gd name="connsiteX10-99" fmla="*/ 113121 w 2441542"/>
                      <a:gd name="connsiteY10-100" fmla="*/ 4042521 h 4273014"/>
                      <a:gd name="connsiteX11-101" fmla="*/ 0 w 2441542"/>
                      <a:gd name="connsiteY11-102" fmla="*/ 227820 h 4273014"/>
                      <a:gd name="connsiteX12-103" fmla="*/ 227820 w 2441542"/>
                      <a:gd name="connsiteY12-104" fmla="*/ 0 h 4273014"/>
                      <a:gd name="connsiteX0-105" fmla="*/ 227820 w 2441542"/>
                      <a:gd name="connsiteY0-106" fmla="*/ 0 h 4273014"/>
                      <a:gd name="connsiteX1-107" fmla="*/ 2213722 w 2441542"/>
                      <a:gd name="connsiteY1-108" fmla="*/ 0 h 4273014"/>
                      <a:gd name="connsiteX2-109" fmla="*/ 2441542 w 2441542"/>
                      <a:gd name="connsiteY2-110" fmla="*/ 227820 h 4273014"/>
                      <a:gd name="connsiteX3-111" fmla="*/ 2318994 w 2441542"/>
                      <a:gd name="connsiteY3-112" fmla="*/ 4033095 h 4273014"/>
                      <a:gd name="connsiteX4-113" fmla="*/ 2091173 w 2441542"/>
                      <a:gd name="connsiteY4-114" fmla="*/ 4260915 h 4273014"/>
                      <a:gd name="connsiteX5-115" fmla="*/ 2009478 w 2441542"/>
                      <a:gd name="connsiteY5-116" fmla="*/ 4261375 h 4273014"/>
                      <a:gd name="connsiteX6-117" fmla="*/ 2009478 w 2441542"/>
                      <a:gd name="connsiteY6-118" fmla="*/ 3987536 h 4273014"/>
                      <a:gd name="connsiteX7-119" fmla="*/ 432064 w 2441542"/>
                      <a:gd name="connsiteY7-120" fmla="*/ 3987536 h 4273014"/>
                      <a:gd name="connsiteX8-121" fmla="*/ 432064 w 2441542"/>
                      <a:gd name="connsiteY8-122" fmla="*/ 4270253 h 4273014"/>
                      <a:gd name="connsiteX9-123" fmla="*/ 416356 w 2441542"/>
                      <a:gd name="connsiteY9-124" fmla="*/ 4270341 h 4273014"/>
                      <a:gd name="connsiteX10-125" fmla="*/ 113121 w 2441542"/>
                      <a:gd name="connsiteY10-126" fmla="*/ 4042521 h 4273014"/>
                      <a:gd name="connsiteX11-127" fmla="*/ 0 w 2441542"/>
                      <a:gd name="connsiteY11-128" fmla="*/ 227820 h 4273014"/>
                      <a:gd name="connsiteX12-129" fmla="*/ 227820 w 2441542"/>
                      <a:gd name="connsiteY12-130" fmla="*/ 0 h 4273014"/>
                      <a:gd name="connsiteX0-131" fmla="*/ 227820 w 2441542"/>
                      <a:gd name="connsiteY0-132" fmla="*/ 0 h 4273014"/>
                      <a:gd name="connsiteX1-133" fmla="*/ 2213722 w 2441542"/>
                      <a:gd name="connsiteY1-134" fmla="*/ 0 h 4273014"/>
                      <a:gd name="connsiteX2-135" fmla="*/ 2441542 w 2441542"/>
                      <a:gd name="connsiteY2-136" fmla="*/ 227820 h 4273014"/>
                      <a:gd name="connsiteX3-137" fmla="*/ 2318994 w 2441542"/>
                      <a:gd name="connsiteY3-138" fmla="*/ 4033095 h 4273014"/>
                      <a:gd name="connsiteX4-139" fmla="*/ 2091173 w 2441542"/>
                      <a:gd name="connsiteY4-140" fmla="*/ 4260915 h 4273014"/>
                      <a:gd name="connsiteX5-141" fmla="*/ 2009478 w 2441542"/>
                      <a:gd name="connsiteY5-142" fmla="*/ 4261375 h 4273014"/>
                      <a:gd name="connsiteX6-143" fmla="*/ 2009478 w 2441542"/>
                      <a:gd name="connsiteY6-144" fmla="*/ 3987536 h 4273014"/>
                      <a:gd name="connsiteX7-145" fmla="*/ 432064 w 2441542"/>
                      <a:gd name="connsiteY7-146" fmla="*/ 3987536 h 4273014"/>
                      <a:gd name="connsiteX8-147" fmla="*/ 432064 w 2441542"/>
                      <a:gd name="connsiteY8-148" fmla="*/ 4270253 h 4273014"/>
                      <a:gd name="connsiteX9-149" fmla="*/ 416356 w 2441542"/>
                      <a:gd name="connsiteY9-150" fmla="*/ 4270341 h 4273014"/>
                      <a:gd name="connsiteX10-151" fmla="*/ 113121 w 2441542"/>
                      <a:gd name="connsiteY10-152" fmla="*/ 4042521 h 4273014"/>
                      <a:gd name="connsiteX11-153" fmla="*/ 0 w 2441542"/>
                      <a:gd name="connsiteY11-154" fmla="*/ 227820 h 4273014"/>
                      <a:gd name="connsiteX12-155" fmla="*/ 227820 w 2441542"/>
                      <a:gd name="connsiteY12-156" fmla="*/ 0 h 4273014"/>
                      <a:gd name="connsiteX0-157" fmla="*/ 227820 w 2441542"/>
                      <a:gd name="connsiteY0-158" fmla="*/ 0 h 4407596"/>
                      <a:gd name="connsiteX1-159" fmla="*/ 2213722 w 2441542"/>
                      <a:gd name="connsiteY1-160" fmla="*/ 0 h 4407596"/>
                      <a:gd name="connsiteX2-161" fmla="*/ 2441542 w 2441542"/>
                      <a:gd name="connsiteY2-162" fmla="*/ 227820 h 4407596"/>
                      <a:gd name="connsiteX3-163" fmla="*/ 2318994 w 2441542"/>
                      <a:gd name="connsiteY3-164" fmla="*/ 4033095 h 4407596"/>
                      <a:gd name="connsiteX4-165" fmla="*/ 2009478 w 2441542"/>
                      <a:gd name="connsiteY4-166" fmla="*/ 4261375 h 4407596"/>
                      <a:gd name="connsiteX5-167" fmla="*/ 2009478 w 2441542"/>
                      <a:gd name="connsiteY5-168" fmla="*/ 3987536 h 4407596"/>
                      <a:gd name="connsiteX6-169" fmla="*/ 432064 w 2441542"/>
                      <a:gd name="connsiteY6-170" fmla="*/ 3987536 h 4407596"/>
                      <a:gd name="connsiteX7-171" fmla="*/ 432064 w 2441542"/>
                      <a:gd name="connsiteY7-172" fmla="*/ 4270253 h 4407596"/>
                      <a:gd name="connsiteX8-173" fmla="*/ 416356 w 2441542"/>
                      <a:gd name="connsiteY8-174" fmla="*/ 4270341 h 4407596"/>
                      <a:gd name="connsiteX9-175" fmla="*/ 113121 w 2441542"/>
                      <a:gd name="connsiteY9-176" fmla="*/ 4042521 h 4407596"/>
                      <a:gd name="connsiteX10-177" fmla="*/ 0 w 2441542"/>
                      <a:gd name="connsiteY10-178" fmla="*/ 227820 h 4407596"/>
                      <a:gd name="connsiteX11-179" fmla="*/ 227820 w 2441542"/>
                      <a:gd name="connsiteY11-180" fmla="*/ 0 h 4407596"/>
                      <a:gd name="connsiteX0-181" fmla="*/ 227820 w 2441542"/>
                      <a:gd name="connsiteY0-182" fmla="*/ 0 h 4399903"/>
                      <a:gd name="connsiteX1-183" fmla="*/ 2213722 w 2441542"/>
                      <a:gd name="connsiteY1-184" fmla="*/ 0 h 4399903"/>
                      <a:gd name="connsiteX2-185" fmla="*/ 2441542 w 2441542"/>
                      <a:gd name="connsiteY2-186" fmla="*/ 227820 h 4399903"/>
                      <a:gd name="connsiteX3-187" fmla="*/ 2318994 w 2441542"/>
                      <a:gd name="connsiteY3-188" fmla="*/ 4033095 h 4399903"/>
                      <a:gd name="connsiteX4-189" fmla="*/ 2009478 w 2441542"/>
                      <a:gd name="connsiteY4-190" fmla="*/ 4261375 h 4399903"/>
                      <a:gd name="connsiteX5-191" fmla="*/ 2009478 w 2441542"/>
                      <a:gd name="connsiteY5-192" fmla="*/ 3987536 h 4399903"/>
                      <a:gd name="connsiteX6-193" fmla="*/ 432064 w 2441542"/>
                      <a:gd name="connsiteY6-194" fmla="*/ 3987536 h 4399903"/>
                      <a:gd name="connsiteX7-195" fmla="*/ 432064 w 2441542"/>
                      <a:gd name="connsiteY7-196" fmla="*/ 4270253 h 4399903"/>
                      <a:gd name="connsiteX8-197" fmla="*/ 416356 w 2441542"/>
                      <a:gd name="connsiteY8-198" fmla="*/ 4270341 h 4399903"/>
                      <a:gd name="connsiteX9-199" fmla="*/ 113121 w 2441542"/>
                      <a:gd name="connsiteY9-200" fmla="*/ 4042521 h 4399903"/>
                      <a:gd name="connsiteX10-201" fmla="*/ 0 w 2441542"/>
                      <a:gd name="connsiteY10-202" fmla="*/ 227820 h 4399903"/>
                      <a:gd name="connsiteX11-203" fmla="*/ 227820 w 2441542"/>
                      <a:gd name="connsiteY11-204" fmla="*/ 0 h 4399903"/>
                      <a:gd name="connsiteX0-205" fmla="*/ 227820 w 2441542"/>
                      <a:gd name="connsiteY0-206" fmla="*/ 0 h 4274451"/>
                      <a:gd name="connsiteX1-207" fmla="*/ 2213722 w 2441542"/>
                      <a:gd name="connsiteY1-208" fmla="*/ 0 h 4274451"/>
                      <a:gd name="connsiteX2-209" fmla="*/ 2441542 w 2441542"/>
                      <a:gd name="connsiteY2-210" fmla="*/ 227820 h 4274451"/>
                      <a:gd name="connsiteX3-211" fmla="*/ 2318994 w 2441542"/>
                      <a:gd name="connsiteY3-212" fmla="*/ 4033095 h 4274451"/>
                      <a:gd name="connsiteX4-213" fmla="*/ 2009478 w 2441542"/>
                      <a:gd name="connsiteY4-214" fmla="*/ 4261375 h 4274451"/>
                      <a:gd name="connsiteX5-215" fmla="*/ 2009478 w 2441542"/>
                      <a:gd name="connsiteY5-216" fmla="*/ 3987536 h 4274451"/>
                      <a:gd name="connsiteX6-217" fmla="*/ 432064 w 2441542"/>
                      <a:gd name="connsiteY6-218" fmla="*/ 3987536 h 4274451"/>
                      <a:gd name="connsiteX7-219" fmla="*/ 432064 w 2441542"/>
                      <a:gd name="connsiteY7-220" fmla="*/ 4270253 h 4274451"/>
                      <a:gd name="connsiteX8-221" fmla="*/ 416356 w 2441542"/>
                      <a:gd name="connsiteY8-222" fmla="*/ 4270341 h 4274451"/>
                      <a:gd name="connsiteX9-223" fmla="*/ 113121 w 2441542"/>
                      <a:gd name="connsiteY9-224" fmla="*/ 4042521 h 4274451"/>
                      <a:gd name="connsiteX10-225" fmla="*/ 0 w 2441542"/>
                      <a:gd name="connsiteY10-226" fmla="*/ 227820 h 4274451"/>
                      <a:gd name="connsiteX11-227" fmla="*/ 227820 w 2441542"/>
                      <a:gd name="connsiteY11-228" fmla="*/ 0 h 4274451"/>
                      <a:gd name="connsiteX0-229" fmla="*/ 227820 w 2441542"/>
                      <a:gd name="connsiteY0-230" fmla="*/ 0 h 4273014"/>
                      <a:gd name="connsiteX1-231" fmla="*/ 2213722 w 2441542"/>
                      <a:gd name="connsiteY1-232" fmla="*/ 0 h 4273014"/>
                      <a:gd name="connsiteX2-233" fmla="*/ 2441542 w 2441542"/>
                      <a:gd name="connsiteY2-234" fmla="*/ 227820 h 4273014"/>
                      <a:gd name="connsiteX3-235" fmla="*/ 2318994 w 2441542"/>
                      <a:gd name="connsiteY3-236" fmla="*/ 4033095 h 4273014"/>
                      <a:gd name="connsiteX4-237" fmla="*/ 2009478 w 2441542"/>
                      <a:gd name="connsiteY4-238" fmla="*/ 4261375 h 4273014"/>
                      <a:gd name="connsiteX5-239" fmla="*/ 2009478 w 2441542"/>
                      <a:gd name="connsiteY5-240" fmla="*/ 3987536 h 4273014"/>
                      <a:gd name="connsiteX6-241" fmla="*/ 432064 w 2441542"/>
                      <a:gd name="connsiteY6-242" fmla="*/ 3987536 h 4273014"/>
                      <a:gd name="connsiteX7-243" fmla="*/ 432064 w 2441542"/>
                      <a:gd name="connsiteY7-244" fmla="*/ 4270253 h 4273014"/>
                      <a:gd name="connsiteX8-245" fmla="*/ 416356 w 2441542"/>
                      <a:gd name="connsiteY8-246" fmla="*/ 4270341 h 4273014"/>
                      <a:gd name="connsiteX9-247" fmla="*/ 113121 w 2441542"/>
                      <a:gd name="connsiteY9-248" fmla="*/ 4042521 h 4273014"/>
                      <a:gd name="connsiteX10-249" fmla="*/ 0 w 2441542"/>
                      <a:gd name="connsiteY10-250" fmla="*/ 227820 h 4273014"/>
                      <a:gd name="connsiteX11-251" fmla="*/ 227820 w 2441542"/>
                      <a:gd name="connsiteY11-252" fmla="*/ 0 h 4273014"/>
                      <a:gd name="connsiteX0-253" fmla="*/ 227820 w 2441542"/>
                      <a:gd name="connsiteY0-254" fmla="*/ 0 h 4273014"/>
                      <a:gd name="connsiteX1-255" fmla="*/ 2213722 w 2441542"/>
                      <a:gd name="connsiteY1-256" fmla="*/ 0 h 4273014"/>
                      <a:gd name="connsiteX2-257" fmla="*/ 2441542 w 2441542"/>
                      <a:gd name="connsiteY2-258" fmla="*/ 227820 h 4273014"/>
                      <a:gd name="connsiteX3-259" fmla="*/ 2318994 w 2441542"/>
                      <a:gd name="connsiteY3-260" fmla="*/ 4033095 h 4273014"/>
                      <a:gd name="connsiteX4-261" fmla="*/ 2009478 w 2441542"/>
                      <a:gd name="connsiteY4-262" fmla="*/ 4261375 h 4273014"/>
                      <a:gd name="connsiteX5-263" fmla="*/ 2009478 w 2441542"/>
                      <a:gd name="connsiteY5-264" fmla="*/ 3987536 h 4273014"/>
                      <a:gd name="connsiteX6-265" fmla="*/ 432064 w 2441542"/>
                      <a:gd name="connsiteY6-266" fmla="*/ 3987536 h 4273014"/>
                      <a:gd name="connsiteX7-267" fmla="*/ 432064 w 2441542"/>
                      <a:gd name="connsiteY7-268" fmla="*/ 4270253 h 4273014"/>
                      <a:gd name="connsiteX8-269" fmla="*/ 416356 w 2441542"/>
                      <a:gd name="connsiteY8-270" fmla="*/ 4270341 h 4273014"/>
                      <a:gd name="connsiteX9-271" fmla="*/ 113121 w 2441542"/>
                      <a:gd name="connsiteY9-272" fmla="*/ 4042521 h 4273014"/>
                      <a:gd name="connsiteX10-273" fmla="*/ 0 w 2441542"/>
                      <a:gd name="connsiteY10-274" fmla="*/ 227820 h 4273014"/>
                      <a:gd name="connsiteX11-275" fmla="*/ 227820 w 2441542"/>
                      <a:gd name="connsiteY11-276" fmla="*/ 0 h 4273014"/>
                      <a:gd name="connsiteX0-277" fmla="*/ 227820 w 2441542"/>
                      <a:gd name="connsiteY0-278" fmla="*/ 0 h 4288626"/>
                      <a:gd name="connsiteX1-279" fmla="*/ 2213722 w 2441542"/>
                      <a:gd name="connsiteY1-280" fmla="*/ 0 h 4288626"/>
                      <a:gd name="connsiteX2-281" fmla="*/ 2441542 w 2441542"/>
                      <a:gd name="connsiteY2-282" fmla="*/ 227820 h 4288626"/>
                      <a:gd name="connsiteX3-283" fmla="*/ 2318994 w 2441542"/>
                      <a:gd name="connsiteY3-284" fmla="*/ 4033095 h 4288626"/>
                      <a:gd name="connsiteX4-285" fmla="*/ 2009478 w 2441542"/>
                      <a:gd name="connsiteY4-286" fmla="*/ 4261375 h 4288626"/>
                      <a:gd name="connsiteX5-287" fmla="*/ 2009478 w 2441542"/>
                      <a:gd name="connsiteY5-288" fmla="*/ 3987536 h 4288626"/>
                      <a:gd name="connsiteX6-289" fmla="*/ 432064 w 2441542"/>
                      <a:gd name="connsiteY6-290" fmla="*/ 3987536 h 4288626"/>
                      <a:gd name="connsiteX7-291" fmla="*/ 432064 w 2441542"/>
                      <a:gd name="connsiteY7-292" fmla="*/ 4270253 h 4288626"/>
                      <a:gd name="connsiteX8-293" fmla="*/ 416356 w 2441542"/>
                      <a:gd name="connsiteY8-294" fmla="*/ 4270341 h 4288626"/>
                      <a:gd name="connsiteX9-295" fmla="*/ 113121 w 2441542"/>
                      <a:gd name="connsiteY9-296" fmla="*/ 4042521 h 4288626"/>
                      <a:gd name="connsiteX10-297" fmla="*/ 0 w 2441542"/>
                      <a:gd name="connsiteY10-298" fmla="*/ 227820 h 4288626"/>
                      <a:gd name="connsiteX11-299" fmla="*/ 227820 w 2441542"/>
                      <a:gd name="connsiteY11-300" fmla="*/ 0 h 4288626"/>
                      <a:gd name="connsiteX0-301" fmla="*/ 227820 w 2441542"/>
                      <a:gd name="connsiteY0-302" fmla="*/ 0 h 4277802"/>
                      <a:gd name="connsiteX1-303" fmla="*/ 2213722 w 2441542"/>
                      <a:gd name="connsiteY1-304" fmla="*/ 0 h 4277802"/>
                      <a:gd name="connsiteX2-305" fmla="*/ 2441542 w 2441542"/>
                      <a:gd name="connsiteY2-306" fmla="*/ 227820 h 4277802"/>
                      <a:gd name="connsiteX3-307" fmla="*/ 2318994 w 2441542"/>
                      <a:gd name="connsiteY3-308" fmla="*/ 4033095 h 4277802"/>
                      <a:gd name="connsiteX4-309" fmla="*/ 2009478 w 2441542"/>
                      <a:gd name="connsiteY4-310" fmla="*/ 4261375 h 4277802"/>
                      <a:gd name="connsiteX5-311" fmla="*/ 2009478 w 2441542"/>
                      <a:gd name="connsiteY5-312" fmla="*/ 3987536 h 4277802"/>
                      <a:gd name="connsiteX6-313" fmla="*/ 432064 w 2441542"/>
                      <a:gd name="connsiteY6-314" fmla="*/ 3987536 h 4277802"/>
                      <a:gd name="connsiteX7-315" fmla="*/ 432064 w 2441542"/>
                      <a:gd name="connsiteY7-316" fmla="*/ 4270253 h 4277802"/>
                      <a:gd name="connsiteX8-317" fmla="*/ 416356 w 2441542"/>
                      <a:gd name="connsiteY8-318" fmla="*/ 4270341 h 4277802"/>
                      <a:gd name="connsiteX9-319" fmla="*/ 113121 w 2441542"/>
                      <a:gd name="connsiteY9-320" fmla="*/ 4042521 h 4277802"/>
                      <a:gd name="connsiteX10-321" fmla="*/ 0 w 2441542"/>
                      <a:gd name="connsiteY10-322" fmla="*/ 227820 h 4277802"/>
                      <a:gd name="connsiteX11-323" fmla="*/ 227820 w 2441542"/>
                      <a:gd name="connsiteY11-324" fmla="*/ 0 h 4277802"/>
                      <a:gd name="connsiteX0-325" fmla="*/ 227820 w 2441542"/>
                      <a:gd name="connsiteY0-326" fmla="*/ 0 h 4273014"/>
                      <a:gd name="connsiteX1-327" fmla="*/ 2213722 w 2441542"/>
                      <a:gd name="connsiteY1-328" fmla="*/ 0 h 4273014"/>
                      <a:gd name="connsiteX2-329" fmla="*/ 2441542 w 2441542"/>
                      <a:gd name="connsiteY2-330" fmla="*/ 227820 h 4273014"/>
                      <a:gd name="connsiteX3-331" fmla="*/ 2318994 w 2441542"/>
                      <a:gd name="connsiteY3-332" fmla="*/ 4033095 h 4273014"/>
                      <a:gd name="connsiteX4-333" fmla="*/ 2009478 w 2441542"/>
                      <a:gd name="connsiteY4-334" fmla="*/ 4261375 h 4273014"/>
                      <a:gd name="connsiteX5-335" fmla="*/ 2009478 w 2441542"/>
                      <a:gd name="connsiteY5-336" fmla="*/ 3987536 h 4273014"/>
                      <a:gd name="connsiteX6-337" fmla="*/ 432064 w 2441542"/>
                      <a:gd name="connsiteY6-338" fmla="*/ 3987536 h 4273014"/>
                      <a:gd name="connsiteX7-339" fmla="*/ 432064 w 2441542"/>
                      <a:gd name="connsiteY7-340" fmla="*/ 4270253 h 4273014"/>
                      <a:gd name="connsiteX8-341" fmla="*/ 416356 w 2441542"/>
                      <a:gd name="connsiteY8-342" fmla="*/ 4270341 h 4273014"/>
                      <a:gd name="connsiteX9-343" fmla="*/ 113121 w 2441542"/>
                      <a:gd name="connsiteY9-344" fmla="*/ 4042521 h 4273014"/>
                      <a:gd name="connsiteX10-345" fmla="*/ 0 w 2441542"/>
                      <a:gd name="connsiteY10-346" fmla="*/ 227820 h 4273014"/>
                      <a:gd name="connsiteX11-347" fmla="*/ 227820 w 2441542"/>
                      <a:gd name="connsiteY11-348" fmla="*/ 0 h 4273014"/>
                      <a:gd name="connsiteX0-349" fmla="*/ 227820 w 2441542"/>
                      <a:gd name="connsiteY0-350" fmla="*/ 0 h 4273014"/>
                      <a:gd name="connsiteX1-351" fmla="*/ 2213722 w 2441542"/>
                      <a:gd name="connsiteY1-352" fmla="*/ 0 h 4273014"/>
                      <a:gd name="connsiteX2-353" fmla="*/ 2441542 w 2441542"/>
                      <a:gd name="connsiteY2-354" fmla="*/ 227820 h 4273014"/>
                      <a:gd name="connsiteX3-355" fmla="*/ 2318994 w 2441542"/>
                      <a:gd name="connsiteY3-356" fmla="*/ 4033095 h 4273014"/>
                      <a:gd name="connsiteX4-357" fmla="*/ 2009478 w 2441542"/>
                      <a:gd name="connsiteY4-358" fmla="*/ 4261375 h 4273014"/>
                      <a:gd name="connsiteX5-359" fmla="*/ 2009478 w 2441542"/>
                      <a:gd name="connsiteY5-360" fmla="*/ 3987536 h 4273014"/>
                      <a:gd name="connsiteX6-361" fmla="*/ 432064 w 2441542"/>
                      <a:gd name="connsiteY6-362" fmla="*/ 3987536 h 4273014"/>
                      <a:gd name="connsiteX7-363" fmla="*/ 432064 w 2441542"/>
                      <a:gd name="connsiteY7-364" fmla="*/ 4270253 h 4273014"/>
                      <a:gd name="connsiteX8-365" fmla="*/ 416356 w 2441542"/>
                      <a:gd name="connsiteY8-366" fmla="*/ 4270341 h 4273014"/>
                      <a:gd name="connsiteX9-367" fmla="*/ 113121 w 2441542"/>
                      <a:gd name="connsiteY9-368" fmla="*/ 4042521 h 4273014"/>
                      <a:gd name="connsiteX10-369" fmla="*/ 0 w 2441542"/>
                      <a:gd name="connsiteY10-370" fmla="*/ 227820 h 4273014"/>
                      <a:gd name="connsiteX11-371" fmla="*/ 227820 w 2441542"/>
                      <a:gd name="connsiteY11-372" fmla="*/ 0 h 4273014"/>
                      <a:gd name="connsiteX0-373" fmla="*/ 227820 w 2441542"/>
                      <a:gd name="connsiteY0-374" fmla="*/ 0 h 4273014"/>
                      <a:gd name="connsiteX1-375" fmla="*/ 2213722 w 2441542"/>
                      <a:gd name="connsiteY1-376" fmla="*/ 0 h 4273014"/>
                      <a:gd name="connsiteX2-377" fmla="*/ 2441542 w 2441542"/>
                      <a:gd name="connsiteY2-378" fmla="*/ 227820 h 4273014"/>
                      <a:gd name="connsiteX3-379" fmla="*/ 2318994 w 2441542"/>
                      <a:gd name="connsiteY3-380" fmla="*/ 4033095 h 4273014"/>
                      <a:gd name="connsiteX4-381" fmla="*/ 2009478 w 2441542"/>
                      <a:gd name="connsiteY4-382" fmla="*/ 4261375 h 4273014"/>
                      <a:gd name="connsiteX5-383" fmla="*/ 2009478 w 2441542"/>
                      <a:gd name="connsiteY5-384" fmla="*/ 3987536 h 4273014"/>
                      <a:gd name="connsiteX6-385" fmla="*/ 432064 w 2441542"/>
                      <a:gd name="connsiteY6-386" fmla="*/ 3987536 h 4273014"/>
                      <a:gd name="connsiteX7-387" fmla="*/ 432064 w 2441542"/>
                      <a:gd name="connsiteY7-388" fmla="*/ 4270253 h 4273014"/>
                      <a:gd name="connsiteX8-389" fmla="*/ 416356 w 2441542"/>
                      <a:gd name="connsiteY8-390" fmla="*/ 4270341 h 4273014"/>
                      <a:gd name="connsiteX9-391" fmla="*/ 113121 w 2441542"/>
                      <a:gd name="connsiteY9-392" fmla="*/ 4042521 h 4273014"/>
                      <a:gd name="connsiteX10-393" fmla="*/ 0 w 2441542"/>
                      <a:gd name="connsiteY10-394" fmla="*/ 227820 h 4273014"/>
                      <a:gd name="connsiteX11-395" fmla="*/ 227820 w 2441542"/>
                      <a:gd name="connsiteY11-396" fmla="*/ 0 h 4273014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  <a:cxn ang="0">
                        <a:pos x="connsiteX5-11" y="connsiteY5-12"/>
                      </a:cxn>
                      <a:cxn ang="0">
                        <a:pos x="connsiteX6-13" y="connsiteY6-14"/>
                      </a:cxn>
                      <a:cxn ang="0">
                        <a:pos x="connsiteX7-15" y="connsiteY7-16"/>
                      </a:cxn>
                      <a:cxn ang="0">
                        <a:pos x="connsiteX8-17" y="connsiteY8-18"/>
                      </a:cxn>
                      <a:cxn ang="0">
                        <a:pos x="connsiteX9-19" y="connsiteY9-20"/>
                      </a:cxn>
                      <a:cxn ang="0">
                        <a:pos x="connsiteX10-21" y="connsiteY10-22"/>
                      </a:cxn>
                      <a:cxn ang="0">
                        <a:pos x="connsiteX11-23" y="connsiteY11-24"/>
                      </a:cxn>
                    </a:cxnLst>
                    <a:rect l="l" t="t" r="r" b="b"/>
                    <a:pathLst>
                      <a:path w="2441542" h="4273014">
                        <a:moveTo>
                          <a:pt x="227820" y="0"/>
                        </a:moveTo>
                        <a:lnTo>
                          <a:pt x="2213722" y="0"/>
                        </a:lnTo>
                        <a:cubicBezTo>
                          <a:pt x="2339544" y="0"/>
                          <a:pt x="2441542" y="101998"/>
                          <a:pt x="2441542" y="227820"/>
                        </a:cubicBezTo>
                        <a:lnTo>
                          <a:pt x="2318994" y="4033095"/>
                        </a:lnTo>
                        <a:cubicBezTo>
                          <a:pt x="2314039" y="4296922"/>
                          <a:pt x="2128120" y="4275064"/>
                          <a:pt x="2009478" y="4261375"/>
                        </a:cubicBezTo>
                        <a:lnTo>
                          <a:pt x="2009478" y="3987536"/>
                        </a:lnTo>
                        <a:lnTo>
                          <a:pt x="432064" y="3987536"/>
                        </a:lnTo>
                        <a:lnTo>
                          <a:pt x="432064" y="4270253"/>
                        </a:lnTo>
                        <a:lnTo>
                          <a:pt x="416356" y="4270341"/>
                        </a:lnTo>
                        <a:cubicBezTo>
                          <a:pt x="290534" y="4270341"/>
                          <a:pt x="94833" y="4314647"/>
                          <a:pt x="113121" y="4042521"/>
                        </a:cubicBezTo>
                        <a:cubicBezTo>
                          <a:pt x="113121" y="2777238"/>
                          <a:pt x="0" y="1493103"/>
                          <a:pt x="0" y="227820"/>
                        </a:cubicBezTo>
                        <a:cubicBezTo>
                          <a:pt x="0" y="101998"/>
                          <a:pt x="101998" y="0"/>
                          <a:pt x="227820" y="0"/>
                        </a:cubicBezTo>
                        <a:close/>
                      </a:path>
                    </a:pathLst>
                  </a:custGeom>
                  <a:gradFill>
                    <a:gsLst>
                      <a:gs pos="11000">
                        <a:srgbClr val="EE2626"/>
                      </a:gs>
                      <a:gs pos="30000">
                        <a:srgbClr val="F04242"/>
                      </a:gs>
                      <a:gs pos="54000">
                        <a:srgbClr val="F04242"/>
                      </a:gs>
                      <a:gs pos="89000">
                        <a:srgbClr val="DD1111"/>
                      </a:gs>
                    </a:gsLst>
                    <a:lin ang="108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49" name="组合 48"/>
                  <p:cNvGrpSpPr/>
                  <p:nvPr/>
                </p:nvGrpSpPr>
                <p:grpSpPr>
                  <a:xfrm>
                    <a:off x="1479496" y="2711908"/>
                    <a:ext cx="1592485" cy="2966435"/>
                    <a:chOff x="1430609" y="2769202"/>
                    <a:chExt cx="1592485" cy="2966435"/>
                  </a:xfrm>
                </p:grpSpPr>
                <p:sp>
                  <p:nvSpPr>
                    <p:cNvPr id="51" name="矩形: 圆角 50"/>
                    <p:cNvSpPr/>
                    <p:nvPr/>
                  </p:nvSpPr>
                  <p:spPr>
                    <a:xfrm>
                      <a:off x="1430609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A40000"/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3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" name="矩形: 圆角 51"/>
                    <p:cNvSpPr/>
                    <p:nvPr/>
                  </p:nvSpPr>
                  <p:spPr>
                    <a:xfrm>
                      <a:off x="2109337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A40000"/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3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" name="矩形: 圆角 52"/>
                    <p:cNvSpPr/>
                    <p:nvPr/>
                  </p:nvSpPr>
                  <p:spPr>
                    <a:xfrm>
                      <a:off x="2788065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A40000"/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3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50" name="矩形: 圆角 49"/>
                  <p:cNvSpPr/>
                  <p:nvPr/>
                </p:nvSpPr>
                <p:spPr>
                  <a:xfrm>
                    <a:off x="977095" y="1717977"/>
                    <a:ext cx="2597285" cy="592755"/>
                  </a:xfrm>
                  <a:prstGeom prst="roundRect">
                    <a:avLst>
                      <a:gd name="adj" fmla="val 24075"/>
                    </a:avLst>
                  </a:prstGeom>
                  <a:gradFill>
                    <a:gsLst>
                      <a:gs pos="11000">
                        <a:srgbClr val="EE2626"/>
                      </a:gs>
                      <a:gs pos="30000">
                        <a:srgbClr val="F04242"/>
                      </a:gs>
                      <a:gs pos="54000">
                        <a:srgbClr val="F04242"/>
                      </a:gs>
                      <a:gs pos="89000">
                        <a:srgbClr val="DD1111"/>
                      </a:gs>
                    </a:gsLst>
                    <a:lin ang="10800000" scaled="0"/>
                  </a:gradFill>
                  <a:ln>
                    <a:solidFill>
                      <a:srgbClr val="7E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45" name="组合 44"/>
                <p:cNvGrpSpPr/>
                <p:nvPr/>
              </p:nvGrpSpPr>
              <p:grpSpPr>
                <a:xfrm>
                  <a:off x="4793262" y="4461920"/>
                  <a:ext cx="861060" cy="861060"/>
                  <a:chOff x="4793262" y="4461920"/>
                  <a:chExt cx="861060" cy="861060"/>
                </a:xfrm>
              </p:grpSpPr>
              <p:sp>
                <p:nvSpPr>
                  <p:cNvPr id="46" name="矩形: 圆角 45"/>
                  <p:cNvSpPr/>
                  <p:nvPr/>
                </p:nvSpPr>
                <p:spPr>
                  <a:xfrm>
                    <a:off x="4793262" y="4461920"/>
                    <a:ext cx="861060" cy="861060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DD111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pic>
                <p:nvPicPr>
                  <p:cNvPr id="47" name="图片 46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589" t="3141" r="3248" b="3842"/>
                  <a:stretch>
                    <a:fillRect/>
                  </a:stretch>
                </p:blipFill>
                <p:spPr>
                  <a:xfrm>
                    <a:off x="4799602" y="4473570"/>
                    <a:ext cx="848065" cy="848065"/>
                  </a:xfrm>
                  <a:prstGeom prst="roundRect">
                    <a:avLst/>
                  </a:prstGeom>
                </p:spPr>
              </p:pic>
            </p:grpSp>
          </p:grpSp>
        </p:grpSp>
      </p:grpSp>
      <p:grpSp>
        <p:nvGrpSpPr>
          <p:cNvPr id="104" name="组合 103"/>
          <p:cNvGrpSpPr/>
          <p:nvPr/>
        </p:nvGrpSpPr>
        <p:grpSpPr>
          <a:xfrm>
            <a:off x="893366" y="2478130"/>
            <a:ext cx="1927818" cy="442421"/>
            <a:chOff x="893366" y="2478130"/>
            <a:chExt cx="1927818" cy="442421"/>
          </a:xfrm>
        </p:grpSpPr>
        <p:cxnSp>
          <p:nvCxnSpPr>
            <p:cNvPr id="21" name="直接箭头连接符 20"/>
            <p:cNvCxnSpPr/>
            <p:nvPr/>
          </p:nvCxnSpPr>
          <p:spPr>
            <a:xfrm>
              <a:off x="1005743" y="2920551"/>
              <a:ext cx="1815441" cy="0"/>
            </a:xfrm>
            <a:prstGeom prst="straightConnector1">
              <a:avLst/>
            </a:prstGeom>
            <a:ln w="63500">
              <a:gradFill>
                <a:gsLst>
                  <a:gs pos="0">
                    <a:srgbClr val="46C284"/>
                  </a:gs>
                  <a:gs pos="93000">
                    <a:srgbClr val="216543"/>
                  </a:gs>
                </a:gsLst>
                <a:lin ang="0" scaled="0"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副标题 2"/>
            <p:cNvSpPr txBox="1"/>
            <p:nvPr/>
          </p:nvSpPr>
          <p:spPr>
            <a:xfrm>
              <a:off x="893366" y="2478130"/>
              <a:ext cx="1815441" cy="39408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ct val="0"/>
                </a:spcBef>
                <a:buNone/>
              </a:pPr>
              <a:r>
                <a:rPr lang="zh-CN" altLang="en-US" sz="1800" dirty="0"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rPr>
                <a:t>人口增长</a:t>
              </a:r>
              <a:endParaRPr lang="zh-CN" altLang="en-US" sz="1800" dirty="0">
                <a:latin typeface="思源宋体" panose="02020400000000000000" pitchFamily="18" charset="-122"/>
                <a:ea typeface="思源宋体" panose="02020400000000000000" pitchFamily="18" charset="-122"/>
                <a:cs typeface="+mj-cs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1329318" y="3060218"/>
            <a:ext cx="1965470" cy="404073"/>
            <a:chOff x="1329318" y="3060218"/>
            <a:chExt cx="1965470" cy="404073"/>
          </a:xfrm>
        </p:grpSpPr>
        <p:cxnSp>
          <p:nvCxnSpPr>
            <p:cNvPr id="24" name="直接箭头连接符 23"/>
            <p:cNvCxnSpPr/>
            <p:nvPr/>
          </p:nvCxnSpPr>
          <p:spPr>
            <a:xfrm>
              <a:off x="1479347" y="3464291"/>
              <a:ext cx="1815441" cy="0"/>
            </a:xfrm>
            <a:prstGeom prst="straightConnector1">
              <a:avLst/>
            </a:prstGeom>
            <a:ln w="63500">
              <a:gradFill>
                <a:gsLst>
                  <a:gs pos="0">
                    <a:srgbClr val="46C284"/>
                  </a:gs>
                  <a:gs pos="93000">
                    <a:srgbClr val="216543"/>
                  </a:gs>
                </a:gsLst>
                <a:lin ang="0" scaled="0"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副标题 2"/>
            <p:cNvSpPr txBox="1"/>
            <p:nvPr/>
          </p:nvSpPr>
          <p:spPr>
            <a:xfrm>
              <a:off x="1329318" y="3060218"/>
              <a:ext cx="1815441" cy="39408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ct val="0"/>
                </a:spcBef>
                <a:buNone/>
              </a:pPr>
              <a:r>
                <a:rPr lang="zh-CN" altLang="en-US" sz="1800" dirty="0"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rPr>
                <a:t>经济发展</a:t>
              </a:r>
              <a:endParaRPr lang="zh-CN" altLang="en-US" sz="1800" dirty="0">
                <a:latin typeface="思源宋体" panose="02020400000000000000" pitchFamily="18" charset="-122"/>
                <a:ea typeface="思源宋体" panose="02020400000000000000" pitchFamily="18" charset="-122"/>
                <a:cs typeface="+mj-cs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2517812" y="1751448"/>
            <a:ext cx="1496835" cy="2307711"/>
            <a:chOff x="2517812" y="1751448"/>
            <a:chExt cx="1496835" cy="2307711"/>
          </a:xfrm>
        </p:grpSpPr>
        <p:cxnSp>
          <p:nvCxnSpPr>
            <p:cNvPr id="13" name="直接箭头连接符 12"/>
            <p:cNvCxnSpPr/>
            <p:nvPr/>
          </p:nvCxnSpPr>
          <p:spPr>
            <a:xfrm>
              <a:off x="2517812" y="2429106"/>
              <a:ext cx="1496835" cy="1506785"/>
            </a:xfrm>
            <a:prstGeom prst="straightConnector1">
              <a:avLst/>
            </a:prstGeom>
            <a:ln w="127000">
              <a:gradFill>
                <a:gsLst>
                  <a:gs pos="0">
                    <a:srgbClr val="46C284"/>
                  </a:gs>
                  <a:gs pos="93000">
                    <a:srgbClr val="216543"/>
                  </a:gs>
                </a:gsLst>
                <a:lin ang="0" scaled="0"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副标题 2"/>
            <p:cNvSpPr txBox="1"/>
            <p:nvPr/>
          </p:nvSpPr>
          <p:spPr>
            <a:xfrm rot="2811842">
              <a:off x="2478067" y="2586124"/>
              <a:ext cx="2307711" cy="63835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rPr>
                <a:t>生活垃圾增多</a:t>
              </a:r>
              <a:endParaRPr lang="zh-CN" altLang="en-US" sz="2400" b="1" dirty="0">
                <a:latin typeface="思源宋体" panose="02020400000000000000" pitchFamily="18" charset="-122"/>
                <a:ea typeface="思源宋体" panose="02020400000000000000" pitchFamily="18" charset="-122"/>
                <a:cs typeface="+mj-cs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4756821" y="4183390"/>
            <a:ext cx="1496835" cy="2017578"/>
            <a:chOff x="4756821" y="4183390"/>
            <a:chExt cx="1496835" cy="2017578"/>
          </a:xfrm>
        </p:grpSpPr>
        <p:cxnSp>
          <p:nvCxnSpPr>
            <p:cNvPr id="19" name="直接箭头连接符 18"/>
            <p:cNvCxnSpPr/>
            <p:nvPr/>
          </p:nvCxnSpPr>
          <p:spPr>
            <a:xfrm flipV="1">
              <a:off x="4756821" y="4228829"/>
              <a:ext cx="1496835" cy="1506785"/>
            </a:xfrm>
            <a:prstGeom prst="straightConnector1">
              <a:avLst/>
            </a:prstGeom>
            <a:ln w="127000">
              <a:gradFill>
                <a:gsLst>
                  <a:gs pos="0">
                    <a:srgbClr val="46C284"/>
                  </a:gs>
                  <a:gs pos="93000">
                    <a:srgbClr val="216543"/>
                  </a:gs>
                </a:gsLst>
                <a:lin ang="0" scaled="0"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副标题 2"/>
            <p:cNvSpPr txBox="1"/>
            <p:nvPr/>
          </p:nvSpPr>
          <p:spPr>
            <a:xfrm rot="7984533" flipH="1" flipV="1">
              <a:off x="4775446" y="4872999"/>
              <a:ext cx="2017578" cy="63835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rPr>
                <a:t>填埋场饱和</a:t>
              </a:r>
              <a:endParaRPr lang="zh-CN" altLang="en-US" sz="2400" b="1" dirty="0">
                <a:latin typeface="思源宋体" panose="02020400000000000000" pitchFamily="18" charset="-122"/>
                <a:ea typeface="思源宋体" panose="02020400000000000000" pitchFamily="18" charset="-122"/>
                <a:cs typeface="+mj-cs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3689798" y="4348999"/>
            <a:ext cx="1815441" cy="448613"/>
            <a:chOff x="3689798" y="4348999"/>
            <a:chExt cx="1815441" cy="448613"/>
          </a:xfrm>
        </p:grpSpPr>
        <p:sp>
          <p:nvSpPr>
            <p:cNvPr id="32" name="副标题 2"/>
            <p:cNvSpPr txBox="1"/>
            <p:nvPr/>
          </p:nvSpPr>
          <p:spPr>
            <a:xfrm>
              <a:off x="3689798" y="4348999"/>
              <a:ext cx="1815441" cy="39408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ct val="0"/>
                </a:spcBef>
                <a:buNone/>
              </a:pPr>
              <a:r>
                <a:rPr lang="zh-CN" altLang="en-US" sz="1800" dirty="0"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rPr>
                <a:t>城市用地紧张</a:t>
              </a:r>
              <a:endParaRPr lang="zh-CN" altLang="en-US" sz="1800" dirty="0">
                <a:latin typeface="思源宋体" panose="02020400000000000000" pitchFamily="18" charset="-122"/>
                <a:ea typeface="思源宋体" panose="02020400000000000000" pitchFamily="18" charset="-122"/>
                <a:cs typeface="+mj-cs"/>
              </a:endParaRPr>
            </a:p>
          </p:txBody>
        </p:sp>
        <p:cxnSp>
          <p:nvCxnSpPr>
            <p:cNvPr id="33" name="直接箭头连接符 32"/>
            <p:cNvCxnSpPr/>
            <p:nvPr/>
          </p:nvCxnSpPr>
          <p:spPr>
            <a:xfrm>
              <a:off x="3689798" y="4797612"/>
              <a:ext cx="1815441" cy="0"/>
            </a:xfrm>
            <a:prstGeom prst="straightConnector1">
              <a:avLst/>
            </a:prstGeom>
            <a:ln w="63500">
              <a:gradFill>
                <a:gsLst>
                  <a:gs pos="0">
                    <a:srgbClr val="46C284"/>
                  </a:gs>
                  <a:gs pos="93000">
                    <a:srgbClr val="216543"/>
                  </a:gs>
                </a:gsLst>
                <a:lin ang="0" scaled="0"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副标题 2"/>
          <p:cNvSpPr txBox="1"/>
          <p:nvPr/>
        </p:nvSpPr>
        <p:spPr>
          <a:xfrm>
            <a:off x="3689798" y="4343050"/>
            <a:ext cx="1815441" cy="3940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endParaRPr lang="zh-CN" altLang="en-US" sz="1800" dirty="0">
              <a:latin typeface="思源宋体" panose="02020400000000000000" pitchFamily="18" charset="-122"/>
              <a:ea typeface="思源宋体" panose="02020400000000000000" pitchFamily="18" charset="-122"/>
              <a:cs typeface="+mj-cs"/>
            </a:endParaRPr>
          </a:p>
        </p:txBody>
      </p:sp>
      <p:grpSp>
        <p:nvGrpSpPr>
          <p:cNvPr id="108" name="组合 107"/>
          <p:cNvGrpSpPr/>
          <p:nvPr/>
        </p:nvGrpSpPr>
        <p:grpSpPr>
          <a:xfrm>
            <a:off x="5249639" y="2942959"/>
            <a:ext cx="1901091" cy="438100"/>
            <a:chOff x="5249639" y="2942959"/>
            <a:chExt cx="1901091" cy="438100"/>
          </a:xfrm>
        </p:grpSpPr>
        <p:cxnSp>
          <p:nvCxnSpPr>
            <p:cNvPr id="31" name="直接箭头连接符 30"/>
            <p:cNvCxnSpPr/>
            <p:nvPr/>
          </p:nvCxnSpPr>
          <p:spPr>
            <a:xfrm>
              <a:off x="5335289" y="3381059"/>
              <a:ext cx="1815441" cy="0"/>
            </a:xfrm>
            <a:prstGeom prst="straightConnector1">
              <a:avLst/>
            </a:prstGeom>
            <a:ln w="63500">
              <a:gradFill>
                <a:gsLst>
                  <a:gs pos="0">
                    <a:srgbClr val="46C284"/>
                  </a:gs>
                  <a:gs pos="93000">
                    <a:srgbClr val="216543"/>
                  </a:gs>
                </a:gsLst>
                <a:lin ang="0" scaled="0"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副标题 2"/>
            <p:cNvSpPr txBox="1"/>
            <p:nvPr/>
          </p:nvSpPr>
          <p:spPr>
            <a:xfrm>
              <a:off x="5249639" y="2942959"/>
              <a:ext cx="1815441" cy="39408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ct val="0"/>
                </a:spcBef>
                <a:buNone/>
              </a:pPr>
              <a:r>
                <a:rPr lang="zh-CN" altLang="en-US" sz="1800" dirty="0"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rPr>
                <a:t>混乱填埋</a:t>
              </a:r>
              <a:endParaRPr lang="zh-CN" altLang="en-US" sz="1800" dirty="0">
                <a:latin typeface="思源宋体" panose="02020400000000000000" pitchFamily="18" charset="-122"/>
                <a:ea typeface="思源宋体" panose="02020400000000000000" pitchFamily="18" charset="-122"/>
                <a:cs typeface="+mj-cs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6373853" y="1569733"/>
            <a:ext cx="1496835" cy="2589740"/>
            <a:chOff x="6373853" y="1569733"/>
            <a:chExt cx="1496835" cy="2589740"/>
          </a:xfrm>
        </p:grpSpPr>
        <p:cxnSp>
          <p:nvCxnSpPr>
            <p:cNvPr id="18" name="直接箭头连接符 17"/>
            <p:cNvCxnSpPr/>
            <p:nvPr/>
          </p:nvCxnSpPr>
          <p:spPr>
            <a:xfrm>
              <a:off x="6373853" y="2429106"/>
              <a:ext cx="1496835" cy="1506785"/>
            </a:xfrm>
            <a:prstGeom prst="straightConnector1">
              <a:avLst/>
            </a:prstGeom>
            <a:ln w="127000">
              <a:gradFill>
                <a:gsLst>
                  <a:gs pos="0">
                    <a:srgbClr val="46C284"/>
                  </a:gs>
                  <a:gs pos="93000">
                    <a:srgbClr val="216543"/>
                  </a:gs>
                </a:gsLst>
                <a:lin ang="0" scaled="0"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副标题 2"/>
            <p:cNvSpPr txBox="1"/>
            <p:nvPr/>
          </p:nvSpPr>
          <p:spPr>
            <a:xfrm rot="2811842">
              <a:off x="6188738" y="2545423"/>
              <a:ext cx="2589740" cy="63835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ct val="0"/>
                </a:spcBef>
                <a:buNone/>
              </a:pPr>
              <a:r>
                <a:rPr lang="zh-CN" altLang="en-US" sz="2400" b="1" dirty="0"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rPr>
                <a:t>污染、浪费严重</a:t>
              </a:r>
              <a:endParaRPr lang="zh-CN" altLang="en-US" sz="2400" b="1" dirty="0">
                <a:latin typeface="思源宋体" panose="02020400000000000000" pitchFamily="18" charset="-122"/>
                <a:ea typeface="思源宋体" panose="02020400000000000000" pitchFamily="18" charset="-122"/>
                <a:cs typeface="+mj-cs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1248964" y="2368516"/>
            <a:ext cx="10049668" cy="3431718"/>
            <a:chOff x="1248964" y="2368516"/>
            <a:chExt cx="10049668" cy="3431718"/>
          </a:xfrm>
        </p:grpSpPr>
        <p:cxnSp>
          <p:nvCxnSpPr>
            <p:cNvPr id="12" name="直接箭头连接符 11"/>
            <p:cNvCxnSpPr/>
            <p:nvPr/>
          </p:nvCxnSpPr>
          <p:spPr>
            <a:xfrm>
              <a:off x="1248964" y="4091090"/>
              <a:ext cx="9490642" cy="0"/>
            </a:xfrm>
            <a:prstGeom prst="straightConnector1">
              <a:avLst/>
            </a:prstGeom>
            <a:ln w="254000">
              <a:gradFill>
                <a:gsLst>
                  <a:gs pos="0">
                    <a:srgbClr val="46C284"/>
                  </a:gs>
                  <a:gs pos="93000">
                    <a:srgbClr val="216543"/>
                  </a:gs>
                </a:gsLst>
                <a:lin ang="0" scaled="0"/>
              </a:gra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2" name="组合 101"/>
            <p:cNvGrpSpPr/>
            <p:nvPr/>
          </p:nvGrpSpPr>
          <p:grpSpPr>
            <a:xfrm>
              <a:off x="8812024" y="2368516"/>
              <a:ext cx="2486608" cy="3431718"/>
              <a:chOff x="8812024" y="2368516"/>
              <a:chExt cx="2486608" cy="3431718"/>
            </a:xfrm>
          </p:grpSpPr>
          <p:sp>
            <p:nvSpPr>
              <p:cNvPr id="37" name="等腰三角形 36"/>
              <p:cNvSpPr/>
              <p:nvPr/>
            </p:nvSpPr>
            <p:spPr>
              <a:xfrm rot="5400000">
                <a:off x="8384412" y="2886013"/>
                <a:ext cx="3431718" cy="2396723"/>
              </a:xfrm>
              <a:prstGeom prst="triangle">
                <a:avLst/>
              </a:prstGeom>
              <a:solidFill>
                <a:srgbClr val="2979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/>
              </a:p>
            </p:txBody>
          </p:sp>
          <p:sp>
            <p:nvSpPr>
              <p:cNvPr id="38" name="副标题 2"/>
              <p:cNvSpPr txBox="1"/>
              <p:nvPr/>
            </p:nvSpPr>
            <p:spPr>
              <a:xfrm>
                <a:off x="8812024" y="3109885"/>
                <a:ext cx="1724327" cy="171131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zh-CN" altLang="en-US" sz="48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垃圾分类</a:t>
                </a:r>
                <a:endParaRPr lang="en-US" altLang="zh-CN" sz="48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</p:grpSp>
      </p:grpSp>
      <p:grpSp>
        <p:nvGrpSpPr>
          <p:cNvPr id="100" name="组合 99"/>
          <p:cNvGrpSpPr/>
          <p:nvPr/>
        </p:nvGrpSpPr>
        <p:grpSpPr>
          <a:xfrm>
            <a:off x="927087" y="459655"/>
            <a:ext cx="6774251" cy="1367945"/>
            <a:chOff x="927087" y="459655"/>
            <a:chExt cx="6774251" cy="1367945"/>
          </a:xfrm>
        </p:grpSpPr>
        <p:grpSp>
          <p:nvGrpSpPr>
            <p:cNvPr id="96" name="组合 95"/>
            <p:cNvGrpSpPr/>
            <p:nvPr/>
          </p:nvGrpSpPr>
          <p:grpSpPr>
            <a:xfrm>
              <a:off x="1479347" y="577733"/>
              <a:ext cx="6221991" cy="1147536"/>
              <a:chOff x="1317270" y="487171"/>
              <a:chExt cx="6221991" cy="1147536"/>
            </a:xfrm>
          </p:grpSpPr>
          <p:sp>
            <p:nvSpPr>
              <p:cNvPr id="4" name="任意多边形: 形状 3"/>
              <p:cNvSpPr/>
              <p:nvPr/>
            </p:nvSpPr>
            <p:spPr>
              <a:xfrm>
                <a:off x="1317270" y="487171"/>
                <a:ext cx="6221991" cy="1147536"/>
              </a:xfrm>
              <a:custGeom>
                <a:avLst/>
                <a:gdLst>
                  <a:gd name="connsiteX0" fmla="*/ 0 w 6221991"/>
                  <a:gd name="connsiteY0" fmla="*/ 0 h 923555"/>
                  <a:gd name="connsiteX1" fmla="*/ 6221991 w 6221991"/>
                  <a:gd name="connsiteY1" fmla="*/ 0 h 923555"/>
                  <a:gd name="connsiteX2" fmla="*/ 6221991 w 6221991"/>
                  <a:gd name="connsiteY2" fmla="*/ 923555 h 923555"/>
                  <a:gd name="connsiteX3" fmla="*/ 0 w 6221991"/>
                  <a:gd name="connsiteY3" fmla="*/ 923555 h 923555"/>
                  <a:gd name="connsiteX4" fmla="*/ 0 w 6221991"/>
                  <a:gd name="connsiteY4" fmla="*/ 0 h 92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21991" h="923555">
                    <a:moveTo>
                      <a:pt x="0" y="0"/>
                    </a:moveTo>
                    <a:lnTo>
                      <a:pt x="6221991" y="0"/>
                    </a:lnTo>
                    <a:lnTo>
                      <a:pt x="6221991" y="923555"/>
                    </a:lnTo>
                    <a:lnTo>
                      <a:pt x="0" y="9235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4983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33072" tIns="109220" rIns="109220" bIns="109220" numCol="1" spcCol="1270" anchor="ctr" anchorCtr="0">
                <a:noAutofit/>
              </a:bodyPr>
              <a:lstStyle/>
              <a:p>
                <a:pPr marL="0" lvl="0" indent="0" algn="l" defTabSz="19113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zh-CN" altLang="en-US" sz="4300" kern="1200"/>
              </a:p>
            </p:txBody>
          </p:sp>
          <p:grpSp>
            <p:nvGrpSpPr>
              <p:cNvPr id="5" name="组合 4"/>
              <p:cNvGrpSpPr/>
              <p:nvPr/>
            </p:nvGrpSpPr>
            <p:grpSpPr>
              <a:xfrm>
                <a:off x="2055403" y="550879"/>
                <a:ext cx="5289287" cy="987783"/>
                <a:chOff x="5806216" y="1420868"/>
                <a:chExt cx="5289287" cy="987783"/>
              </a:xfrm>
            </p:grpSpPr>
            <p:sp>
              <p:nvSpPr>
                <p:cNvPr id="6" name="副标题 2"/>
                <p:cNvSpPr txBox="1"/>
                <p:nvPr/>
              </p:nvSpPr>
              <p:spPr>
                <a:xfrm>
                  <a:off x="5806216" y="1420868"/>
                  <a:ext cx="5289287" cy="723479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b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algn="ctr">
                    <a:spcBef>
                      <a:spcPct val="0"/>
                    </a:spcBef>
                    <a:buNone/>
                  </a:pPr>
                  <a:r>
                    <a:rPr lang="zh-CN" altLang="en-US" sz="3600" b="1" dirty="0">
                      <a:solidFill>
                        <a:schemeClr val="bg1"/>
                      </a:solidFill>
                      <a:latin typeface="思源宋体" panose="02020400000000000000" pitchFamily="18" charset="-122"/>
                      <a:ea typeface="思源宋体" panose="02020400000000000000" pitchFamily="18" charset="-122"/>
                      <a:cs typeface="+mj-cs"/>
                    </a:rPr>
                    <a:t>进行垃圾分类的原因</a:t>
                  </a:r>
                  <a:endParaRPr lang="zh-CN" altLang="en-US" sz="36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endParaRPr>
                </a:p>
              </p:txBody>
            </p:sp>
            <p:sp>
              <p:nvSpPr>
                <p:cNvPr id="7" name="副标题 2"/>
                <p:cNvSpPr txBox="1"/>
                <p:nvPr/>
              </p:nvSpPr>
              <p:spPr>
                <a:xfrm>
                  <a:off x="5806216" y="1685172"/>
                  <a:ext cx="5289287" cy="723479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b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algn="ctr">
                    <a:spcBef>
                      <a:spcPct val="0"/>
                    </a:spcBef>
                    <a:buNone/>
                  </a:pPr>
                  <a:r>
                    <a:rPr lang="en-US" altLang="zh-CN" sz="2000" b="1" dirty="0">
                      <a:solidFill>
                        <a:schemeClr val="bg1"/>
                      </a:solidFill>
                      <a:latin typeface="思源宋体" panose="02020400000000000000" pitchFamily="18" charset="-122"/>
                      <a:ea typeface="思源宋体" panose="02020400000000000000" pitchFamily="18" charset="-122"/>
                      <a:cs typeface="+mj-cs"/>
                    </a:rPr>
                    <a:t>—  WHY  —</a:t>
                  </a:r>
                  <a:endParaRPr lang="zh-CN" altLang="en-US" sz="20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endParaRPr>
                </a:p>
              </p:txBody>
            </p:sp>
          </p:grpSp>
        </p:grpSp>
        <p:grpSp>
          <p:nvGrpSpPr>
            <p:cNvPr id="97" name="组合 96"/>
            <p:cNvGrpSpPr/>
            <p:nvPr/>
          </p:nvGrpSpPr>
          <p:grpSpPr>
            <a:xfrm>
              <a:off x="927087" y="459655"/>
              <a:ext cx="1367945" cy="1367945"/>
              <a:chOff x="4055621" y="1246956"/>
              <a:chExt cx="1367945" cy="1367945"/>
            </a:xfrm>
          </p:grpSpPr>
          <p:sp>
            <p:nvSpPr>
              <p:cNvPr id="98" name="椭圆 97"/>
              <p:cNvSpPr/>
              <p:nvPr/>
            </p:nvSpPr>
            <p:spPr>
              <a:xfrm>
                <a:off x="4055621" y="1246956"/>
                <a:ext cx="1367945" cy="1367945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rgbClr val="294983"/>
                </a:solidFill>
              </a:ln>
              <a:effectLst>
                <a:outerShdw blurRad="63500" sx="102000" sy="102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99" name="文本框 98"/>
              <p:cNvSpPr txBox="1"/>
              <p:nvPr/>
            </p:nvSpPr>
            <p:spPr>
              <a:xfrm>
                <a:off x="4176376" y="1469263"/>
                <a:ext cx="112643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5400" b="1" dirty="0">
                    <a:solidFill>
                      <a:srgbClr val="294983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</a:rPr>
                  <a:t>01</a:t>
                </a:r>
                <a:endParaRPr lang="zh-CN" altLang="en-US" sz="5400" b="1" dirty="0">
                  <a:solidFill>
                    <a:srgbClr val="294983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任意多边形: 形状 99"/>
          <p:cNvSpPr/>
          <p:nvPr/>
        </p:nvSpPr>
        <p:spPr>
          <a:xfrm>
            <a:off x="626130" y="1116157"/>
            <a:ext cx="10985355" cy="5305436"/>
          </a:xfrm>
          <a:custGeom>
            <a:avLst/>
            <a:gdLst>
              <a:gd name="connsiteX0" fmla="*/ 0 w 6221991"/>
              <a:gd name="connsiteY0" fmla="*/ 0 h 923555"/>
              <a:gd name="connsiteX1" fmla="*/ 6221991 w 6221991"/>
              <a:gd name="connsiteY1" fmla="*/ 0 h 923555"/>
              <a:gd name="connsiteX2" fmla="*/ 6221991 w 6221991"/>
              <a:gd name="connsiteY2" fmla="*/ 923555 h 923555"/>
              <a:gd name="connsiteX3" fmla="*/ 0 w 6221991"/>
              <a:gd name="connsiteY3" fmla="*/ 923555 h 923555"/>
              <a:gd name="connsiteX4" fmla="*/ 0 w 6221991"/>
              <a:gd name="connsiteY4" fmla="*/ 0 h 923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21991" h="923555">
                <a:moveTo>
                  <a:pt x="0" y="0"/>
                </a:moveTo>
                <a:lnTo>
                  <a:pt x="6221991" y="0"/>
                </a:lnTo>
                <a:lnTo>
                  <a:pt x="6221991" y="923555"/>
                </a:lnTo>
                <a:lnTo>
                  <a:pt x="0" y="923555"/>
                </a:lnTo>
                <a:lnTo>
                  <a:pt x="0" y="0"/>
                </a:lnTo>
                <a:close/>
              </a:path>
            </a:pathLst>
          </a:custGeom>
          <a:solidFill>
            <a:srgbClr val="FFFAEB"/>
          </a:solidFill>
          <a:ln w="50800">
            <a:solidFill>
              <a:srgbClr val="29498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3072" tIns="109220" rIns="109220" bIns="109220" numCol="1" spcCol="1270" anchor="ctr" anchorCtr="0">
            <a:noAutofit/>
          </a:bodyPr>
          <a:lstStyle/>
          <a:p>
            <a:pPr marL="0" lvl="0" indent="0" algn="l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4300" kern="1200"/>
          </a:p>
        </p:txBody>
      </p:sp>
      <p:grpSp>
        <p:nvGrpSpPr>
          <p:cNvPr id="91" name="组合 90"/>
          <p:cNvGrpSpPr/>
          <p:nvPr/>
        </p:nvGrpSpPr>
        <p:grpSpPr>
          <a:xfrm>
            <a:off x="927087" y="459655"/>
            <a:ext cx="6774251" cy="1367945"/>
            <a:chOff x="927087" y="459655"/>
            <a:chExt cx="6774251" cy="1367945"/>
          </a:xfrm>
        </p:grpSpPr>
        <p:grpSp>
          <p:nvGrpSpPr>
            <p:cNvPr id="92" name="组合 91"/>
            <p:cNvGrpSpPr/>
            <p:nvPr/>
          </p:nvGrpSpPr>
          <p:grpSpPr>
            <a:xfrm>
              <a:off x="1479347" y="577733"/>
              <a:ext cx="6221991" cy="1147536"/>
              <a:chOff x="1317270" y="487171"/>
              <a:chExt cx="6221991" cy="1147536"/>
            </a:xfrm>
          </p:grpSpPr>
          <p:sp>
            <p:nvSpPr>
              <p:cNvPr id="96" name="任意多边形: 形状 95"/>
              <p:cNvSpPr/>
              <p:nvPr/>
            </p:nvSpPr>
            <p:spPr>
              <a:xfrm>
                <a:off x="1317270" y="487171"/>
                <a:ext cx="6221991" cy="1147536"/>
              </a:xfrm>
              <a:custGeom>
                <a:avLst/>
                <a:gdLst>
                  <a:gd name="connsiteX0" fmla="*/ 0 w 6221991"/>
                  <a:gd name="connsiteY0" fmla="*/ 0 h 923555"/>
                  <a:gd name="connsiteX1" fmla="*/ 6221991 w 6221991"/>
                  <a:gd name="connsiteY1" fmla="*/ 0 h 923555"/>
                  <a:gd name="connsiteX2" fmla="*/ 6221991 w 6221991"/>
                  <a:gd name="connsiteY2" fmla="*/ 923555 h 923555"/>
                  <a:gd name="connsiteX3" fmla="*/ 0 w 6221991"/>
                  <a:gd name="connsiteY3" fmla="*/ 923555 h 923555"/>
                  <a:gd name="connsiteX4" fmla="*/ 0 w 6221991"/>
                  <a:gd name="connsiteY4" fmla="*/ 0 h 923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221991" h="923555">
                    <a:moveTo>
                      <a:pt x="0" y="0"/>
                    </a:moveTo>
                    <a:lnTo>
                      <a:pt x="6221991" y="0"/>
                    </a:lnTo>
                    <a:lnTo>
                      <a:pt x="6221991" y="923555"/>
                    </a:lnTo>
                    <a:lnTo>
                      <a:pt x="0" y="9235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94983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33072" tIns="109220" rIns="109220" bIns="109220" numCol="1" spcCol="1270" anchor="ctr" anchorCtr="0">
                <a:noAutofit/>
              </a:bodyPr>
              <a:lstStyle/>
              <a:p>
                <a:pPr marL="0" lvl="0" indent="0" algn="l" defTabSz="19113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zh-CN" altLang="en-US" sz="4300" kern="1200"/>
              </a:p>
            </p:txBody>
          </p:sp>
          <p:grpSp>
            <p:nvGrpSpPr>
              <p:cNvPr id="97" name="组合 96"/>
              <p:cNvGrpSpPr/>
              <p:nvPr/>
            </p:nvGrpSpPr>
            <p:grpSpPr>
              <a:xfrm>
                <a:off x="2055403" y="550879"/>
                <a:ext cx="5289287" cy="987783"/>
                <a:chOff x="5806216" y="1420868"/>
                <a:chExt cx="5289287" cy="987783"/>
              </a:xfrm>
            </p:grpSpPr>
            <p:sp>
              <p:nvSpPr>
                <p:cNvPr id="98" name="副标题 2"/>
                <p:cNvSpPr txBox="1"/>
                <p:nvPr/>
              </p:nvSpPr>
              <p:spPr>
                <a:xfrm>
                  <a:off x="5806216" y="1420868"/>
                  <a:ext cx="5289287" cy="723479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b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algn="ctr">
                    <a:spcBef>
                      <a:spcPct val="0"/>
                    </a:spcBef>
                    <a:buNone/>
                  </a:pPr>
                  <a:r>
                    <a:rPr lang="zh-CN" altLang="en-US" sz="3600" b="1" dirty="0">
                      <a:solidFill>
                        <a:schemeClr val="bg1"/>
                      </a:solidFill>
                      <a:latin typeface="思源宋体" panose="02020400000000000000" pitchFamily="18" charset="-122"/>
                      <a:ea typeface="思源宋体" panose="02020400000000000000" pitchFamily="18" charset="-122"/>
                      <a:cs typeface="+mj-cs"/>
                    </a:rPr>
                    <a:t>进行垃圾分类的原因</a:t>
                  </a:r>
                  <a:endParaRPr lang="zh-CN" altLang="en-US" sz="36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endParaRPr>
                </a:p>
              </p:txBody>
            </p:sp>
            <p:sp>
              <p:nvSpPr>
                <p:cNvPr id="99" name="副标题 2"/>
                <p:cNvSpPr txBox="1"/>
                <p:nvPr/>
              </p:nvSpPr>
              <p:spPr>
                <a:xfrm>
                  <a:off x="5806216" y="1685172"/>
                  <a:ext cx="5289287" cy="723479"/>
                </a:xfrm>
                <a:prstGeom prst="rect">
                  <a:avLst/>
                </a:prstGeom>
              </p:spPr>
              <p:txBody>
                <a:bodyPr vert="horz" lIns="91440" tIns="45720" rIns="91440" bIns="45720" rtlCol="0" anchor="b">
                  <a:norm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algn="ctr">
                    <a:spcBef>
                      <a:spcPct val="0"/>
                    </a:spcBef>
                    <a:buNone/>
                  </a:pPr>
                  <a:r>
                    <a:rPr lang="en-US" altLang="zh-CN" sz="2000" b="1" dirty="0">
                      <a:solidFill>
                        <a:schemeClr val="bg1"/>
                      </a:solidFill>
                      <a:latin typeface="思源宋体" panose="02020400000000000000" pitchFamily="18" charset="-122"/>
                      <a:ea typeface="思源宋体" panose="02020400000000000000" pitchFamily="18" charset="-122"/>
                      <a:cs typeface="+mj-cs"/>
                    </a:rPr>
                    <a:t>—  WHY  —</a:t>
                  </a:r>
                  <a:endParaRPr lang="zh-CN" altLang="en-US" sz="20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endParaRPr>
                </a:p>
              </p:txBody>
            </p:sp>
          </p:grpSp>
        </p:grpSp>
        <p:grpSp>
          <p:nvGrpSpPr>
            <p:cNvPr id="93" name="组合 92"/>
            <p:cNvGrpSpPr/>
            <p:nvPr/>
          </p:nvGrpSpPr>
          <p:grpSpPr>
            <a:xfrm>
              <a:off x="927087" y="459655"/>
              <a:ext cx="1367945" cy="1367945"/>
              <a:chOff x="4055621" y="1246956"/>
              <a:chExt cx="1367945" cy="1367945"/>
            </a:xfrm>
          </p:grpSpPr>
          <p:sp>
            <p:nvSpPr>
              <p:cNvPr id="94" name="椭圆 93"/>
              <p:cNvSpPr/>
              <p:nvPr/>
            </p:nvSpPr>
            <p:spPr>
              <a:xfrm>
                <a:off x="4055621" y="1246956"/>
                <a:ext cx="1367945" cy="1367945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rgbClr val="294983"/>
                </a:solidFill>
              </a:ln>
              <a:effectLst>
                <a:outerShdw blurRad="63500" sx="102000" sy="102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95" name="文本框 94"/>
              <p:cNvSpPr txBox="1"/>
              <p:nvPr/>
            </p:nvSpPr>
            <p:spPr>
              <a:xfrm>
                <a:off x="4176376" y="1469263"/>
                <a:ext cx="112643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5400" b="1" dirty="0">
                    <a:solidFill>
                      <a:srgbClr val="294983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</a:rPr>
                  <a:t>01</a:t>
                </a:r>
                <a:endParaRPr lang="zh-CN" altLang="en-US" sz="5400" b="1" dirty="0">
                  <a:solidFill>
                    <a:srgbClr val="294983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endParaRPr>
              </a:p>
            </p:txBody>
          </p:sp>
        </p:grpSp>
      </p:grpSp>
      <p:sp>
        <p:nvSpPr>
          <p:cNvPr id="106" name="任意多边形: 形状 105"/>
          <p:cNvSpPr/>
          <p:nvPr/>
        </p:nvSpPr>
        <p:spPr>
          <a:xfrm>
            <a:off x="1218768" y="2247131"/>
            <a:ext cx="3969688" cy="3969688"/>
          </a:xfrm>
          <a:custGeom>
            <a:avLst/>
            <a:gdLst>
              <a:gd name="connsiteX0" fmla="*/ 0 w 3969688"/>
              <a:gd name="connsiteY0" fmla="*/ 1984844 h 3969688"/>
              <a:gd name="connsiteX1" fmla="*/ 1984844 w 3969688"/>
              <a:gd name="connsiteY1" fmla="*/ 0 h 3969688"/>
              <a:gd name="connsiteX2" fmla="*/ 3969688 w 3969688"/>
              <a:gd name="connsiteY2" fmla="*/ 1984844 h 3969688"/>
              <a:gd name="connsiteX3" fmla="*/ 1984844 w 3969688"/>
              <a:gd name="connsiteY3" fmla="*/ 3969688 h 3969688"/>
              <a:gd name="connsiteX4" fmla="*/ 0 w 3969688"/>
              <a:gd name="connsiteY4" fmla="*/ 1984844 h 3969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69688" h="3969688">
                <a:moveTo>
                  <a:pt x="0" y="1984844"/>
                </a:moveTo>
                <a:cubicBezTo>
                  <a:pt x="0" y="888645"/>
                  <a:pt x="888645" y="0"/>
                  <a:pt x="1984844" y="0"/>
                </a:cubicBezTo>
                <a:cubicBezTo>
                  <a:pt x="3081043" y="0"/>
                  <a:pt x="3969688" y="888645"/>
                  <a:pt x="3969688" y="1984844"/>
                </a:cubicBezTo>
                <a:cubicBezTo>
                  <a:pt x="3969688" y="3081043"/>
                  <a:pt x="3081043" y="3969688"/>
                  <a:pt x="1984844" y="3969688"/>
                </a:cubicBezTo>
                <a:cubicBezTo>
                  <a:pt x="888645" y="3969688"/>
                  <a:pt x="0" y="3081043"/>
                  <a:pt x="0" y="1984844"/>
                </a:cubicBezTo>
                <a:close/>
              </a:path>
            </a:pathLst>
          </a:custGeom>
          <a:solidFill>
            <a:srgbClr val="2C8458">
              <a:alpha val="30000"/>
            </a:srgbClr>
          </a:solidFill>
          <a:ln>
            <a:solidFill>
              <a:schemeClr val="lt1">
                <a:hueOff val="0"/>
                <a:satOff val="0"/>
                <a:lumOff val="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318759" tIns="276716" rIns="1318760" bIns="3452468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dirty="0">
                <a:solidFill>
                  <a:srgbClr val="2C8458"/>
                </a:solidFill>
                <a:latin typeface="思源宋体" panose="02020400000000000000" pitchFamily="18" charset="-122"/>
                <a:ea typeface="思源宋体" panose="02020400000000000000" pitchFamily="18" charset="-122"/>
              </a:rPr>
              <a:t>可回收垃圾</a:t>
            </a:r>
            <a:endParaRPr lang="zh-CN" altLang="en-US" sz="2000" kern="1200" dirty="0">
              <a:solidFill>
                <a:srgbClr val="2C8458"/>
              </a:solidFill>
            </a:endParaRPr>
          </a:p>
        </p:txBody>
      </p:sp>
      <p:sp>
        <p:nvSpPr>
          <p:cNvPr id="107" name="任意多边形: 形状 106"/>
          <p:cNvSpPr/>
          <p:nvPr/>
        </p:nvSpPr>
        <p:spPr>
          <a:xfrm>
            <a:off x="1516494" y="2842584"/>
            <a:ext cx="3374234" cy="3374234"/>
          </a:xfrm>
          <a:custGeom>
            <a:avLst/>
            <a:gdLst>
              <a:gd name="connsiteX0" fmla="*/ 0 w 3374234"/>
              <a:gd name="connsiteY0" fmla="*/ 1687117 h 3374234"/>
              <a:gd name="connsiteX1" fmla="*/ 1687117 w 3374234"/>
              <a:gd name="connsiteY1" fmla="*/ 0 h 3374234"/>
              <a:gd name="connsiteX2" fmla="*/ 3374234 w 3374234"/>
              <a:gd name="connsiteY2" fmla="*/ 1687117 h 3374234"/>
              <a:gd name="connsiteX3" fmla="*/ 1687117 w 3374234"/>
              <a:gd name="connsiteY3" fmla="*/ 3374234 h 3374234"/>
              <a:gd name="connsiteX4" fmla="*/ 0 w 3374234"/>
              <a:gd name="connsiteY4" fmla="*/ 1687117 h 3374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4234" h="3374234">
                <a:moveTo>
                  <a:pt x="0" y="1687117"/>
                </a:moveTo>
                <a:cubicBezTo>
                  <a:pt x="0" y="755348"/>
                  <a:pt x="755348" y="0"/>
                  <a:pt x="1687117" y="0"/>
                </a:cubicBezTo>
                <a:cubicBezTo>
                  <a:pt x="2618886" y="0"/>
                  <a:pt x="3374234" y="755348"/>
                  <a:pt x="3374234" y="1687117"/>
                </a:cubicBezTo>
                <a:cubicBezTo>
                  <a:pt x="3374234" y="2618886"/>
                  <a:pt x="2618886" y="3374234"/>
                  <a:pt x="1687117" y="3374234"/>
                </a:cubicBezTo>
                <a:cubicBezTo>
                  <a:pt x="755348" y="3374234"/>
                  <a:pt x="0" y="2618886"/>
                  <a:pt x="0" y="1687117"/>
                </a:cubicBezTo>
                <a:close/>
              </a:path>
            </a:pathLst>
          </a:custGeom>
          <a:solidFill>
            <a:srgbClr val="2C8458">
              <a:alpha val="50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37780" tIns="272250" rIns="1037780" bIns="2870411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dirty="0">
                <a:latin typeface="思源宋体" panose="02020400000000000000" pitchFamily="18" charset="-122"/>
                <a:ea typeface="思源宋体" panose="02020400000000000000" pitchFamily="18" charset="-122"/>
              </a:rPr>
              <a:t>可腐烂垃圾</a:t>
            </a:r>
            <a:endParaRPr lang="zh-CN" altLang="en-US" sz="2000" kern="1200" dirty="0"/>
          </a:p>
        </p:txBody>
      </p:sp>
      <p:sp>
        <p:nvSpPr>
          <p:cNvPr id="108" name="任意多边形: 形状 107"/>
          <p:cNvSpPr/>
          <p:nvPr/>
        </p:nvSpPr>
        <p:spPr>
          <a:xfrm>
            <a:off x="1814221" y="3438037"/>
            <a:ext cx="2778781" cy="2778781"/>
          </a:xfrm>
          <a:custGeom>
            <a:avLst/>
            <a:gdLst>
              <a:gd name="connsiteX0" fmla="*/ 0 w 2778781"/>
              <a:gd name="connsiteY0" fmla="*/ 1389391 h 2778781"/>
              <a:gd name="connsiteX1" fmla="*/ 1389391 w 2778781"/>
              <a:gd name="connsiteY1" fmla="*/ 0 h 2778781"/>
              <a:gd name="connsiteX2" fmla="*/ 2778782 w 2778781"/>
              <a:gd name="connsiteY2" fmla="*/ 1389391 h 2778781"/>
              <a:gd name="connsiteX3" fmla="*/ 1389391 w 2778781"/>
              <a:gd name="connsiteY3" fmla="*/ 2778782 h 2778781"/>
              <a:gd name="connsiteX4" fmla="*/ 0 w 2778781"/>
              <a:gd name="connsiteY4" fmla="*/ 1389391 h 2778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78781" h="2778781">
                <a:moveTo>
                  <a:pt x="0" y="1389391"/>
                </a:moveTo>
                <a:cubicBezTo>
                  <a:pt x="0" y="622052"/>
                  <a:pt x="622052" y="0"/>
                  <a:pt x="1389391" y="0"/>
                </a:cubicBezTo>
                <a:cubicBezTo>
                  <a:pt x="2156730" y="0"/>
                  <a:pt x="2778782" y="622052"/>
                  <a:pt x="2778782" y="1389391"/>
                </a:cubicBezTo>
                <a:cubicBezTo>
                  <a:pt x="2778782" y="2156730"/>
                  <a:pt x="2156730" y="2778782"/>
                  <a:pt x="1389391" y="2778782"/>
                </a:cubicBezTo>
                <a:cubicBezTo>
                  <a:pt x="622052" y="2778782"/>
                  <a:pt x="0" y="2156730"/>
                  <a:pt x="0" y="1389391"/>
                </a:cubicBezTo>
                <a:close/>
              </a:path>
            </a:pathLst>
          </a:custGeom>
          <a:solidFill>
            <a:srgbClr val="2C8458">
              <a:alpha val="70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48613" tIns="269968" rIns="748613" bIns="2281806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dirty="0">
                <a:latin typeface="思源宋体" panose="02020400000000000000" pitchFamily="18" charset="-122"/>
                <a:ea typeface="思源宋体" panose="02020400000000000000" pitchFamily="18" charset="-122"/>
              </a:rPr>
              <a:t>可燃烧垃圾</a:t>
            </a:r>
            <a:endParaRPr lang="zh-CN" altLang="en-US" sz="2000" kern="1200" dirty="0"/>
          </a:p>
        </p:txBody>
      </p:sp>
      <p:sp>
        <p:nvSpPr>
          <p:cNvPr id="109" name="任意多边形: 形状 108"/>
          <p:cNvSpPr/>
          <p:nvPr/>
        </p:nvSpPr>
        <p:spPr>
          <a:xfrm>
            <a:off x="2111947" y="4033490"/>
            <a:ext cx="2183328" cy="2183328"/>
          </a:xfrm>
          <a:custGeom>
            <a:avLst/>
            <a:gdLst>
              <a:gd name="connsiteX0" fmla="*/ 0 w 2183328"/>
              <a:gd name="connsiteY0" fmla="*/ 1091664 h 2183328"/>
              <a:gd name="connsiteX1" fmla="*/ 1091664 w 2183328"/>
              <a:gd name="connsiteY1" fmla="*/ 0 h 2183328"/>
              <a:gd name="connsiteX2" fmla="*/ 2183328 w 2183328"/>
              <a:gd name="connsiteY2" fmla="*/ 1091664 h 2183328"/>
              <a:gd name="connsiteX3" fmla="*/ 1091664 w 2183328"/>
              <a:gd name="connsiteY3" fmla="*/ 2183328 h 2183328"/>
              <a:gd name="connsiteX4" fmla="*/ 0 w 2183328"/>
              <a:gd name="connsiteY4" fmla="*/ 1091664 h 2183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3328" h="2183328">
                <a:moveTo>
                  <a:pt x="0" y="1091664"/>
                </a:moveTo>
                <a:cubicBezTo>
                  <a:pt x="0" y="488755"/>
                  <a:pt x="488755" y="0"/>
                  <a:pt x="1091664" y="0"/>
                </a:cubicBezTo>
                <a:cubicBezTo>
                  <a:pt x="1694573" y="0"/>
                  <a:pt x="2183328" y="488755"/>
                  <a:pt x="2183328" y="1091664"/>
                </a:cubicBezTo>
                <a:cubicBezTo>
                  <a:pt x="2183328" y="1694573"/>
                  <a:pt x="1694573" y="2183328"/>
                  <a:pt x="1091664" y="2183328"/>
                </a:cubicBezTo>
                <a:cubicBezTo>
                  <a:pt x="488755" y="2183328"/>
                  <a:pt x="0" y="1694573"/>
                  <a:pt x="0" y="1091664"/>
                </a:cubicBezTo>
                <a:close/>
              </a:path>
            </a:pathLst>
          </a:custGeom>
          <a:solidFill>
            <a:srgbClr val="2C8458">
              <a:alpha val="85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0398" tIns="274732" rIns="580397" bIns="1672061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dirty="0">
                <a:latin typeface="思源宋体" panose="02020400000000000000" pitchFamily="18" charset="-122"/>
                <a:ea typeface="思源宋体" panose="02020400000000000000" pitchFamily="18" charset="-122"/>
              </a:rPr>
              <a:t>有害垃圾</a:t>
            </a:r>
            <a:endParaRPr lang="zh-CN" altLang="en-US" sz="2000" kern="1200" dirty="0"/>
          </a:p>
        </p:txBody>
      </p:sp>
      <p:sp>
        <p:nvSpPr>
          <p:cNvPr id="110" name="任意多边形: 形状 109"/>
          <p:cNvSpPr/>
          <p:nvPr/>
        </p:nvSpPr>
        <p:spPr>
          <a:xfrm>
            <a:off x="2409674" y="4628943"/>
            <a:ext cx="1587875" cy="1587875"/>
          </a:xfrm>
          <a:custGeom>
            <a:avLst/>
            <a:gdLst>
              <a:gd name="connsiteX0" fmla="*/ 0 w 1587875"/>
              <a:gd name="connsiteY0" fmla="*/ 793938 h 1587875"/>
              <a:gd name="connsiteX1" fmla="*/ 793938 w 1587875"/>
              <a:gd name="connsiteY1" fmla="*/ 0 h 1587875"/>
              <a:gd name="connsiteX2" fmla="*/ 1587876 w 1587875"/>
              <a:gd name="connsiteY2" fmla="*/ 793938 h 1587875"/>
              <a:gd name="connsiteX3" fmla="*/ 793938 w 1587875"/>
              <a:gd name="connsiteY3" fmla="*/ 1587876 h 1587875"/>
              <a:gd name="connsiteX4" fmla="*/ 0 w 1587875"/>
              <a:gd name="connsiteY4" fmla="*/ 793938 h 1587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87875" h="1587875">
                <a:moveTo>
                  <a:pt x="0" y="793938"/>
                </a:moveTo>
                <a:cubicBezTo>
                  <a:pt x="0" y="355458"/>
                  <a:pt x="355458" y="0"/>
                  <a:pt x="793938" y="0"/>
                </a:cubicBezTo>
                <a:cubicBezTo>
                  <a:pt x="1232418" y="0"/>
                  <a:pt x="1587876" y="355458"/>
                  <a:pt x="1587876" y="793938"/>
                </a:cubicBezTo>
                <a:cubicBezTo>
                  <a:pt x="1587876" y="1232418"/>
                  <a:pt x="1232418" y="1587876"/>
                  <a:pt x="793938" y="1587876"/>
                </a:cubicBezTo>
                <a:cubicBezTo>
                  <a:pt x="355458" y="1587876"/>
                  <a:pt x="0" y="1232418"/>
                  <a:pt x="0" y="793938"/>
                </a:cubicBezTo>
                <a:close/>
              </a:path>
            </a:pathLst>
          </a:custGeom>
          <a:solidFill>
            <a:srgbClr val="2C8458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10771" tIns="475201" rIns="310771" bIns="475201" numCol="1" spcCol="1270" anchor="ctr" anchorCtr="0">
            <a:noAutofit/>
          </a:bodyPr>
          <a:lstStyle/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2000" kern="1200" dirty="0">
                <a:latin typeface="思源宋体" panose="02020400000000000000" pitchFamily="18" charset="-122"/>
                <a:ea typeface="思源宋体" panose="02020400000000000000" pitchFamily="18" charset="-122"/>
              </a:rPr>
              <a:t>剩余</a:t>
            </a:r>
            <a:endParaRPr lang="en-US" altLang="zh-CN" sz="2000" kern="1200" dirty="0">
              <a:latin typeface="思源宋体" panose="02020400000000000000" pitchFamily="18" charset="-122"/>
              <a:ea typeface="思源宋体" panose="02020400000000000000" pitchFamily="18" charset="-122"/>
            </a:endParaRPr>
          </a:p>
          <a:p>
            <a:pPr marL="0" lvl="0" indent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2000" kern="1200" dirty="0">
                <a:latin typeface="思源宋体" panose="02020400000000000000" pitchFamily="18" charset="-122"/>
                <a:ea typeface="思源宋体" panose="02020400000000000000" pitchFamily="18" charset="-122"/>
              </a:rPr>
              <a:t>部分</a:t>
            </a:r>
            <a:endParaRPr lang="zh-CN" altLang="en-US" sz="2000" kern="1200" dirty="0">
              <a:latin typeface="思源宋体" panose="02020400000000000000" pitchFamily="18" charset="-122"/>
              <a:ea typeface="思源宋体" panose="02020400000000000000" pitchFamily="18" charset="-122"/>
            </a:endParaRPr>
          </a:p>
        </p:txBody>
      </p:sp>
      <p:grpSp>
        <p:nvGrpSpPr>
          <p:cNvPr id="205" name="组合 204"/>
          <p:cNvGrpSpPr/>
          <p:nvPr/>
        </p:nvGrpSpPr>
        <p:grpSpPr>
          <a:xfrm>
            <a:off x="4068945" y="2113144"/>
            <a:ext cx="3247816" cy="596717"/>
            <a:chOff x="4068945" y="2113144"/>
            <a:chExt cx="3247816" cy="596717"/>
          </a:xfrm>
        </p:grpSpPr>
        <p:sp>
          <p:nvSpPr>
            <p:cNvPr id="111" name="矩形 110"/>
            <p:cNvSpPr/>
            <p:nvPr/>
          </p:nvSpPr>
          <p:spPr>
            <a:xfrm>
              <a:off x="5374307" y="2113144"/>
              <a:ext cx="1942454" cy="4247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dirty="0">
                  <a:latin typeface="思源宋体" panose="02020400000000000000" pitchFamily="18" charset="-122"/>
                  <a:ea typeface="思源宋体" panose="02020400000000000000" pitchFamily="18" charset="-122"/>
                </a:rPr>
                <a:t>循环利用</a:t>
              </a:r>
              <a:endParaRPr lang="zh-CN" altLang="en-US" sz="2400" b="1" dirty="0">
                <a:latin typeface="思源宋体" panose="02020400000000000000" pitchFamily="18" charset="-122"/>
                <a:ea typeface="思源宋体" panose="02020400000000000000" pitchFamily="18" charset="-122"/>
              </a:endParaRPr>
            </a:p>
          </p:txBody>
        </p:sp>
        <p:grpSp>
          <p:nvGrpSpPr>
            <p:cNvPr id="121" name="组合 120"/>
            <p:cNvGrpSpPr/>
            <p:nvPr/>
          </p:nvGrpSpPr>
          <p:grpSpPr>
            <a:xfrm>
              <a:off x="4068945" y="2289599"/>
              <a:ext cx="1556348" cy="420262"/>
              <a:chOff x="4363656" y="2329372"/>
              <a:chExt cx="1759452" cy="355955"/>
            </a:xfrm>
          </p:grpSpPr>
          <p:cxnSp>
            <p:nvCxnSpPr>
              <p:cNvPr id="113" name="直接连接符 112"/>
              <p:cNvCxnSpPr/>
              <p:nvPr/>
            </p:nvCxnSpPr>
            <p:spPr>
              <a:xfrm flipV="1">
                <a:off x="4363656" y="2329372"/>
                <a:ext cx="498467" cy="355955"/>
              </a:xfrm>
              <a:prstGeom prst="line">
                <a:avLst/>
              </a:prstGeom>
              <a:ln w="28575">
                <a:solidFill>
                  <a:srgbClr val="2C8458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直接连接符 113"/>
              <p:cNvCxnSpPr/>
              <p:nvPr/>
            </p:nvCxnSpPr>
            <p:spPr>
              <a:xfrm>
                <a:off x="4862123" y="2329372"/>
                <a:ext cx="1260985" cy="0"/>
              </a:xfrm>
              <a:prstGeom prst="line">
                <a:avLst/>
              </a:prstGeom>
              <a:ln w="28575">
                <a:solidFill>
                  <a:srgbClr val="2C8458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6" name="组合 205"/>
          <p:cNvGrpSpPr/>
          <p:nvPr/>
        </p:nvGrpSpPr>
        <p:grpSpPr>
          <a:xfrm>
            <a:off x="4068945" y="2889500"/>
            <a:ext cx="3247816" cy="596513"/>
            <a:chOff x="4068945" y="2889500"/>
            <a:chExt cx="3247816" cy="596513"/>
          </a:xfrm>
        </p:grpSpPr>
        <p:grpSp>
          <p:nvGrpSpPr>
            <p:cNvPr id="124" name="组合 123"/>
            <p:cNvGrpSpPr/>
            <p:nvPr/>
          </p:nvGrpSpPr>
          <p:grpSpPr>
            <a:xfrm>
              <a:off x="4068945" y="3065751"/>
              <a:ext cx="1556348" cy="420262"/>
              <a:chOff x="4363656" y="2329372"/>
              <a:chExt cx="1759452" cy="355955"/>
            </a:xfrm>
          </p:grpSpPr>
          <p:cxnSp>
            <p:nvCxnSpPr>
              <p:cNvPr id="125" name="直接连接符 124"/>
              <p:cNvCxnSpPr/>
              <p:nvPr/>
            </p:nvCxnSpPr>
            <p:spPr>
              <a:xfrm flipV="1">
                <a:off x="4363656" y="2329372"/>
                <a:ext cx="498467" cy="355955"/>
              </a:xfrm>
              <a:prstGeom prst="line">
                <a:avLst/>
              </a:prstGeom>
              <a:ln w="28575">
                <a:solidFill>
                  <a:srgbClr val="2C8458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直接连接符 125"/>
              <p:cNvCxnSpPr/>
              <p:nvPr/>
            </p:nvCxnSpPr>
            <p:spPr>
              <a:xfrm>
                <a:off x="4862123" y="2329372"/>
                <a:ext cx="1260985" cy="0"/>
              </a:xfrm>
              <a:prstGeom prst="line">
                <a:avLst/>
              </a:prstGeom>
              <a:ln w="28575">
                <a:solidFill>
                  <a:srgbClr val="2C8458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7" name="矩形 126"/>
            <p:cNvSpPr/>
            <p:nvPr/>
          </p:nvSpPr>
          <p:spPr>
            <a:xfrm>
              <a:off x="5374307" y="2889500"/>
              <a:ext cx="1942454" cy="4247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dirty="0">
                  <a:latin typeface="思源宋体" panose="02020400000000000000" pitchFamily="18" charset="-122"/>
                  <a:ea typeface="思源宋体" panose="02020400000000000000" pitchFamily="18" charset="-122"/>
                </a:rPr>
                <a:t>制做肥料</a:t>
              </a:r>
              <a:endParaRPr lang="zh-CN" altLang="en-US" sz="2400" b="1" dirty="0">
                <a:latin typeface="思源宋体" panose="02020400000000000000" pitchFamily="18" charset="-122"/>
                <a:ea typeface="思源宋体" panose="02020400000000000000" pitchFamily="18" charset="-122"/>
              </a:endParaRPr>
            </a:p>
          </p:txBody>
        </p:sp>
      </p:grpSp>
      <p:grpSp>
        <p:nvGrpSpPr>
          <p:cNvPr id="207" name="组合 206"/>
          <p:cNvGrpSpPr/>
          <p:nvPr/>
        </p:nvGrpSpPr>
        <p:grpSpPr>
          <a:xfrm>
            <a:off x="4068945" y="3665856"/>
            <a:ext cx="3247816" cy="596309"/>
            <a:chOff x="4068945" y="3665856"/>
            <a:chExt cx="3247816" cy="596309"/>
          </a:xfrm>
        </p:grpSpPr>
        <p:grpSp>
          <p:nvGrpSpPr>
            <p:cNvPr id="128" name="组合 127"/>
            <p:cNvGrpSpPr/>
            <p:nvPr/>
          </p:nvGrpSpPr>
          <p:grpSpPr>
            <a:xfrm>
              <a:off x="4068945" y="3841903"/>
              <a:ext cx="1556348" cy="420262"/>
              <a:chOff x="4363656" y="2329372"/>
              <a:chExt cx="1759452" cy="355955"/>
            </a:xfrm>
          </p:grpSpPr>
          <p:cxnSp>
            <p:nvCxnSpPr>
              <p:cNvPr id="129" name="直接连接符 128"/>
              <p:cNvCxnSpPr/>
              <p:nvPr/>
            </p:nvCxnSpPr>
            <p:spPr>
              <a:xfrm flipV="1">
                <a:off x="4363656" y="2329372"/>
                <a:ext cx="498467" cy="355955"/>
              </a:xfrm>
              <a:prstGeom prst="line">
                <a:avLst/>
              </a:prstGeom>
              <a:ln w="28575">
                <a:solidFill>
                  <a:srgbClr val="2C8458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接连接符 129"/>
              <p:cNvCxnSpPr/>
              <p:nvPr/>
            </p:nvCxnSpPr>
            <p:spPr>
              <a:xfrm>
                <a:off x="4862123" y="2329372"/>
                <a:ext cx="1260985" cy="0"/>
              </a:xfrm>
              <a:prstGeom prst="line">
                <a:avLst/>
              </a:prstGeom>
              <a:ln w="28575">
                <a:solidFill>
                  <a:srgbClr val="2C8458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1" name="矩形 130"/>
            <p:cNvSpPr/>
            <p:nvPr/>
          </p:nvSpPr>
          <p:spPr>
            <a:xfrm>
              <a:off x="5374307" y="3665856"/>
              <a:ext cx="1942454" cy="4247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dirty="0">
                  <a:latin typeface="思源宋体" panose="02020400000000000000" pitchFamily="18" charset="-122"/>
                  <a:ea typeface="思源宋体" panose="02020400000000000000" pitchFamily="18" charset="-122"/>
                </a:rPr>
                <a:t>燃烧发电</a:t>
              </a:r>
              <a:endParaRPr lang="zh-CN" altLang="en-US" sz="2400" b="1" dirty="0">
                <a:latin typeface="思源宋体" panose="02020400000000000000" pitchFamily="18" charset="-122"/>
                <a:ea typeface="思源宋体" panose="02020400000000000000" pitchFamily="18" charset="-122"/>
              </a:endParaRPr>
            </a:p>
          </p:txBody>
        </p:sp>
      </p:grpSp>
      <p:grpSp>
        <p:nvGrpSpPr>
          <p:cNvPr id="208" name="组合 207"/>
          <p:cNvGrpSpPr/>
          <p:nvPr/>
        </p:nvGrpSpPr>
        <p:grpSpPr>
          <a:xfrm>
            <a:off x="4068945" y="4442212"/>
            <a:ext cx="3086836" cy="596105"/>
            <a:chOff x="4068945" y="4442212"/>
            <a:chExt cx="3086836" cy="596105"/>
          </a:xfrm>
        </p:grpSpPr>
        <p:grpSp>
          <p:nvGrpSpPr>
            <p:cNvPr id="132" name="组合 131"/>
            <p:cNvGrpSpPr/>
            <p:nvPr/>
          </p:nvGrpSpPr>
          <p:grpSpPr>
            <a:xfrm>
              <a:off x="4068945" y="4618055"/>
              <a:ext cx="1556348" cy="420262"/>
              <a:chOff x="4363656" y="2329372"/>
              <a:chExt cx="1759452" cy="355955"/>
            </a:xfrm>
          </p:grpSpPr>
          <p:cxnSp>
            <p:nvCxnSpPr>
              <p:cNvPr id="133" name="直接连接符 132"/>
              <p:cNvCxnSpPr/>
              <p:nvPr/>
            </p:nvCxnSpPr>
            <p:spPr>
              <a:xfrm flipV="1">
                <a:off x="4363656" y="2329372"/>
                <a:ext cx="498467" cy="355955"/>
              </a:xfrm>
              <a:prstGeom prst="line">
                <a:avLst/>
              </a:prstGeom>
              <a:ln w="28575">
                <a:solidFill>
                  <a:srgbClr val="2C8458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3"/>
              <p:cNvCxnSpPr/>
              <p:nvPr/>
            </p:nvCxnSpPr>
            <p:spPr>
              <a:xfrm>
                <a:off x="4862123" y="2329372"/>
                <a:ext cx="1260985" cy="0"/>
              </a:xfrm>
              <a:prstGeom prst="line">
                <a:avLst/>
              </a:prstGeom>
              <a:ln w="28575">
                <a:solidFill>
                  <a:srgbClr val="2C8458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5" name="矩形 134"/>
            <p:cNvSpPr/>
            <p:nvPr/>
          </p:nvSpPr>
          <p:spPr>
            <a:xfrm>
              <a:off x="5535288" y="4442212"/>
              <a:ext cx="1620493" cy="4247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dirty="0">
                  <a:latin typeface="思源宋体" panose="02020400000000000000" pitchFamily="18" charset="-122"/>
                  <a:ea typeface="思源宋体" panose="02020400000000000000" pitchFamily="18" charset="-122"/>
                </a:rPr>
                <a:t>净化处理</a:t>
              </a:r>
              <a:endParaRPr lang="zh-CN" altLang="en-US" sz="2400" b="1" dirty="0">
                <a:latin typeface="思源宋体" panose="02020400000000000000" pitchFamily="18" charset="-122"/>
                <a:ea typeface="思源宋体" panose="02020400000000000000" pitchFamily="18" charset="-122"/>
              </a:endParaRPr>
            </a:p>
          </p:txBody>
        </p:sp>
      </p:grpSp>
      <p:grpSp>
        <p:nvGrpSpPr>
          <p:cNvPr id="209" name="组合 208"/>
          <p:cNvGrpSpPr/>
          <p:nvPr/>
        </p:nvGrpSpPr>
        <p:grpSpPr>
          <a:xfrm>
            <a:off x="3706539" y="5218567"/>
            <a:ext cx="3449242" cy="424732"/>
            <a:chOff x="3706539" y="5218567"/>
            <a:chExt cx="3449242" cy="424732"/>
          </a:xfrm>
        </p:grpSpPr>
        <p:cxnSp>
          <p:nvCxnSpPr>
            <p:cNvPr id="138" name="直接连接符 137"/>
            <p:cNvCxnSpPr/>
            <p:nvPr/>
          </p:nvCxnSpPr>
          <p:spPr>
            <a:xfrm>
              <a:off x="3706539" y="5422881"/>
              <a:ext cx="1896473" cy="0"/>
            </a:xfrm>
            <a:prstGeom prst="line">
              <a:avLst/>
            </a:prstGeom>
            <a:ln w="28575">
              <a:solidFill>
                <a:srgbClr val="2C845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矩形 139"/>
            <p:cNvSpPr/>
            <p:nvPr/>
          </p:nvSpPr>
          <p:spPr>
            <a:xfrm>
              <a:off x="5535288" y="5218567"/>
              <a:ext cx="1620493" cy="4247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dirty="0">
                  <a:latin typeface="思源宋体" panose="02020400000000000000" pitchFamily="18" charset="-122"/>
                  <a:ea typeface="思源宋体" panose="02020400000000000000" pitchFamily="18" charset="-122"/>
                </a:rPr>
                <a:t>填埋</a:t>
              </a:r>
              <a:endParaRPr lang="zh-CN" altLang="en-US" sz="2400" b="1" dirty="0">
                <a:latin typeface="思源宋体" panose="02020400000000000000" pitchFamily="18" charset="-122"/>
                <a:ea typeface="思源宋体" panose="02020400000000000000" pitchFamily="18" charset="-122"/>
              </a:endParaRPr>
            </a:p>
          </p:txBody>
        </p:sp>
      </p:grpSp>
      <p:grpSp>
        <p:nvGrpSpPr>
          <p:cNvPr id="210" name="组合 209"/>
          <p:cNvGrpSpPr/>
          <p:nvPr/>
        </p:nvGrpSpPr>
        <p:grpSpPr>
          <a:xfrm>
            <a:off x="7124469" y="2284456"/>
            <a:ext cx="1945991" cy="1552303"/>
            <a:chOff x="7124469" y="2284456"/>
            <a:chExt cx="1945991" cy="1552303"/>
          </a:xfrm>
        </p:grpSpPr>
        <p:sp>
          <p:nvSpPr>
            <p:cNvPr id="141" name="左大括号 140"/>
            <p:cNvSpPr/>
            <p:nvPr/>
          </p:nvSpPr>
          <p:spPr>
            <a:xfrm flipH="1">
              <a:off x="7124469" y="2284456"/>
              <a:ext cx="195623" cy="1552303"/>
            </a:xfrm>
            <a:prstGeom prst="leftBrace">
              <a:avLst>
                <a:gd name="adj1" fmla="val 83718"/>
                <a:gd name="adj2" fmla="val 49345"/>
              </a:avLst>
            </a:prstGeom>
            <a:ln w="19050" cap="rnd">
              <a:solidFill>
                <a:srgbClr val="2C8458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2" name="矩形 141"/>
            <p:cNvSpPr/>
            <p:nvPr/>
          </p:nvSpPr>
          <p:spPr>
            <a:xfrm>
              <a:off x="7128006" y="2684732"/>
              <a:ext cx="1942454" cy="8863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dirty="0">
                  <a:latin typeface="思源宋体" panose="02020400000000000000" pitchFamily="18" charset="-122"/>
                  <a:ea typeface="思源宋体" panose="02020400000000000000" pitchFamily="18" charset="-122"/>
                </a:rPr>
                <a:t>废物利用</a:t>
              </a:r>
              <a:endParaRPr lang="en-US" altLang="zh-CN" sz="2400" b="1" dirty="0">
                <a:latin typeface="思源宋体" panose="02020400000000000000" pitchFamily="18" charset="-122"/>
                <a:ea typeface="思源宋体" panose="02020400000000000000" pitchFamily="18" charset="-122"/>
              </a:endParaRPr>
            </a:p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dirty="0">
                  <a:latin typeface="思源宋体" panose="02020400000000000000" pitchFamily="18" charset="-122"/>
                  <a:ea typeface="思源宋体" panose="02020400000000000000" pitchFamily="18" charset="-122"/>
                </a:rPr>
                <a:t>节约资源</a:t>
              </a:r>
              <a:endParaRPr lang="zh-CN" altLang="en-US" sz="2400" b="1" dirty="0">
                <a:latin typeface="思源宋体" panose="02020400000000000000" pitchFamily="18" charset="-122"/>
                <a:ea typeface="思源宋体" panose="02020400000000000000" pitchFamily="18" charset="-122"/>
              </a:endParaRPr>
            </a:p>
          </p:txBody>
        </p:sp>
      </p:grpSp>
      <p:grpSp>
        <p:nvGrpSpPr>
          <p:cNvPr id="211" name="组合 210"/>
          <p:cNvGrpSpPr/>
          <p:nvPr/>
        </p:nvGrpSpPr>
        <p:grpSpPr>
          <a:xfrm>
            <a:off x="7140751" y="4585998"/>
            <a:ext cx="1942454" cy="937586"/>
            <a:chOff x="7140751" y="4585998"/>
            <a:chExt cx="1942454" cy="937586"/>
          </a:xfrm>
        </p:grpSpPr>
        <p:sp>
          <p:nvSpPr>
            <p:cNvPr id="144" name="矩形 143"/>
            <p:cNvSpPr/>
            <p:nvPr/>
          </p:nvSpPr>
          <p:spPr>
            <a:xfrm>
              <a:off x="7140751" y="4637187"/>
              <a:ext cx="1942454" cy="8863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dirty="0">
                  <a:latin typeface="思源宋体" panose="02020400000000000000" pitchFamily="18" charset="-122"/>
                  <a:ea typeface="思源宋体" panose="02020400000000000000" pitchFamily="18" charset="-122"/>
                </a:rPr>
                <a:t>减少污染</a:t>
              </a:r>
              <a:endParaRPr lang="en-US" altLang="zh-CN" sz="2400" b="1" dirty="0">
                <a:latin typeface="思源宋体" panose="02020400000000000000" pitchFamily="18" charset="-122"/>
                <a:ea typeface="思源宋体" panose="02020400000000000000" pitchFamily="18" charset="-122"/>
              </a:endParaRPr>
            </a:p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400" b="1" dirty="0">
                  <a:latin typeface="思源宋体" panose="02020400000000000000" pitchFamily="18" charset="-122"/>
                  <a:ea typeface="思源宋体" panose="02020400000000000000" pitchFamily="18" charset="-122"/>
                </a:rPr>
                <a:t>保护环境</a:t>
              </a:r>
              <a:endParaRPr lang="zh-CN" altLang="en-US" sz="2400" b="1" dirty="0">
                <a:latin typeface="思源宋体" panose="02020400000000000000" pitchFamily="18" charset="-122"/>
                <a:ea typeface="思源宋体" panose="02020400000000000000" pitchFamily="18" charset="-122"/>
              </a:endParaRPr>
            </a:p>
          </p:txBody>
        </p:sp>
        <p:sp>
          <p:nvSpPr>
            <p:cNvPr id="145" name="左大括号 144"/>
            <p:cNvSpPr/>
            <p:nvPr/>
          </p:nvSpPr>
          <p:spPr>
            <a:xfrm flipH="1">
              <a:off x="7149440" y="4585998"/>
              <a:ext cx="152400" cy="886398"/>
            </a:xfrm>
            <a:prstGeom prst="leftBrace">
              <a:avLst>
                <a:gd name="adj1" fmla="val 83718"/>
                <a:gd name="adj2" fmla="val 49345"/>
              </a:avLst>
            </a:prstGeom>
            <a:ln w="19050" cap="rnd">
              <a:solidFill>
                <a:srgbClr val="2C8458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12" name="组合 211"/>
          <p:cNvGrpSpPr/>
          <p:nvPr/>
        </p:nvGrpSpPr>
        <p:grpSpPr>
          <a:xfrm>
            <a:off x="8863476" y="3053673"/>
            <a:ext cx="2321717" cy="1984644"/>
            <a:chOff x="8863476" y="3053673"/>
            <a:chExt cx="2321717" cy="1984644"/>
          </a:xfrm>
        </p:grpSpPr>
        <p:sp>
          <p:nvSpPr>
            <p:cNvPr id="148" name="左大括号 147"/>
            <p:cNvSpPr/>
            <p:nvPr/>
          </p:nvSpPr>
          <p:spPr>
            <a:xfrm flipH="1">
              <a:off x="8863476" y="3069715"/>
              <a:ext cx="244599" cy="1968602"/>
            </a:xfrm>
            <a:prstGeom prst="leftBrace">
              <a:avLst>
                <a:gd name="adj1" fmla="val 83718"/>
                <a:gd name="adj2" fmla="val 49345"/>
              </a:avLst>
            </a:prstGeom>
            <a:ln w="19050" cap="rnd">
              <a:solidFill>
                <a:srgbClr val="2C8458"/>
              </a:solidFill>
              <a:beve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9" name="矩形 148"/>
            <p:cNvSpPr/>
            <p:nvPr/>
          </p:nvSpPr>
          <p:spPr>
            <a:xfrm>
              <a:off x="9060056" y="3053673"/>
              <a:ext cx="2125137" cy="10187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800" b="1" dirty="0">
                  <a:solidFill>
                    <a:srgbClr val="2C8458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rPr>
                <a:t>垃圾分一分</a:t>
              </a:r>
              <a:endParaRPr lang="en-US" altLang="zh-CN" sz="2800" b="1" dirty="0">
                <a:solidFill>
                  <a:srgbClr val="2C8458"/>
                </a:solidFill>
                <a:latin typeface="思源宋体" panose="02020400000000000000" pitchFamily="18" charset="-122"/>
                <a:ea typeface="思源宋体" panose="02020400000000000000" pitchFamily="18" charset="-122"/>
              </a:endParaRPr>
            </a:p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800" b="1" dirty="0">
                  <a:solidFill>
                    <a:srgbClr val="2C8458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rPr>
                <a:t>环境美十分</a:t>
              </a:r>
              <a:endParaRPr lang="zh-CN" altLang="en-US" sz="2800" b="1" dirty="0">
                <a:solidFill>
                  <a:srgbClr val="2C8458"/>
                </a:solidFill>
                <a:latin typeface="思源宋体" panose="02020400000000000000" pitchFamily="18" charset="-122"/>
                <a:ea typeface="思源宋体" panose="02020400000000000000" pitchFamily="18" charset="-122"/>
              </a:endParaRPr>
            </a:p>
          </p:txBody>
        </p:sp>
        <p:grpSp>
          <p:nvGrpSpPr>
            <p:cNvPr id="150" name="组合 149"/>
            <p:cNvGrpSpPr/>
            <p:nvPr/>
          </p:nvGrpSpPr>
          <p:grpSpPr>
            <a:xfrm>
              <a:off x="9270610" y="4244212"/>
              <a:ext cx="1752048" cy="623439"/>
              <a:chOff x="2738318" y="3722768"/>
              <a:chExt cx="6684154" cy="2378454"/>
            </a:xfrm>
            <a:effectLst>
              <a:reflection blurRad="6350" stA="50000" endA="275" endPos="40000" dist="101600" dir="5400000" sy="-100000" algn="bl" rotWithShape="0"/>
            </a:effectLst>
          </p:grpSpPr>
          <p:grpSp>
            <p:nvGrpSpPr>
              <p:cNvPr id="151" name="组合 150"/>
              <p:cNvGrpSpPr/>
              <p:nvPr/>
            </p:nvGrpSpPr>
            <p:grpSpPr>
              <a:xfrm>
                <a:off x="2738318" y="3722769"/>
                <a:ext cx="1578703" cy="2378453"/>
                <a:chOff x="2738318" y="3722769"/>
                <a:chExt cx="1578703" cy="2378453"/>
              </a:xfrm>
            </p:grpSpPr>
            <p:grpSp>
              <p:nvGrpSpPr>
                <p:cNvPr id="189" name="组合 188"/>
                <p:cNvGrpSpPr/>
                <p:nvPr/>
              </p:nvGrpSpPr>
              <p:grpSpPr>
                <a:xfrm>
                  <a:off x="2738318" y="3722769"/>
                  <a:ext cx="1578703" cy="2378453"/>
                  <a:chOff x="977095" y="1717977"/>
                  <a:chExt cx="2597285" cy="4569392"/>
                </a:xfrm>
              </p:grpSpPr>
              <p:sp>
                <p:nvSpPr>
                  <p:cNvPr id="199" name="任意多边形: 形状 198"/>
                  <p:cNvSpPr/>
                  <p:nvPr/>
                </p:nvSpPr>
                <p:spPr>
                  <a:xfrm>
                    <a:off x="1054967" y="2014355"/>
                    <a:ext cx="2441542" cy="4273014"/>
                  </a:xfrm>
                  <a:custGeom>
                    <a:avLst/>
                    <a:gdLst>
                      <a:gd name="connsiteX0" fmla="*/ 227820 w 2441542"/>
                      <a:gd name="connsiteY0" fmla="*/ 0 h 4270341"/>
                      <a:gd name="connsiteX1" fmla="*/ 2213722 w 2441542"/>
                      <a:gd name="connsiteY1" fmla="*/ 0 h 4270341"/>
                      <a:gd name="connsiteX2" fmla="*/ 2441542 w 2441542"/>
                      <a:gd name="connsiteY2" fmla="*/ 227820 h 4270341"/>
                      <a:gd name="connsiteX3" fmla="*/ 2318994 w 2441542"/>
                      <a:gd name="connsiteY3" fmla="*/ 4033095 h 4270341"/>
                      <a:gd name="connsiteX4" fmla="*/ 2091173 w 2441542"/>
                      <a:gd name="connsiteY4" fmla="*/ 4260915 h 4270341"/>
                      <a:gd name="connsiteX5" fmla="*/ 2009478 w 2441542"/>
                      <a:gd name="connsiteY5" fmla="*/ 4261375 h 4270341"/>
                      <a:gd name="connsiteX6" fmla="*/ 2009478 w 2441542"/>
                      <a:gd name="connsiteY6" fmla="*/ 3987536 h 4270341"/>
                      <a:gd name="connsiteX7" fmla="*/ 432064 w 2441542"/>
                      <a:gd name="connsiteY7" fmla="*/ 3987536 h 4270341"/>
                      <a:gd name="connsiteX8" fmla="*/ 432064 w 2441542"/>
                      <a:gd name="connsiteY8" fmla="*/ 4270253 h 4270341"/>
                      <a:gd name="connsiteX9" fmla="*/ 416356 w 2441542"/>
                      <a:gd name="connsiteY9" fmla="*/ 4270341 h 4270341"/>
                      <a:gd name="connsiteX10" fmla="*/ 113121 w 2441542"/>
                      <a:gd name="connsiteY10" fmla="*/ 4042521 h 4270341"/>
                      <a:gd name="connsiteX11" fmla="*/ 0 w 2441542"/>
                      <a:gd name="connsiteY11" fmla="*/ 227820 h 4270341"/>
                      <a:gd name="connsiteX12" fmla="*/ 227820 w 2441542"/>
                      <a:gd name="connsiteY12" fmla="*/ 0 h 4270341"/>
                      <a:gd name="connsiteX0-1" fmla="*/ 227820 w 2441542"/>
                      <a:gd name="connsiteY0-2" fmla="*/ 0 h 4273014"/>
                      <a:gd name="connsiteX1-3" fmla="*/ 2213722 w 2441542"/>
                      <a:gd name="connsiteY1-4" fmla="*/ 0 h 4273014"/>
                      <a:gd name="connsiteX2-5" fmla="*/ 2441542 w 2441542"/>
                      <a:gd name="connsiteY2-6" fmla="*/ 227820 h 4273014"/>
                      <a:gd name="connsiteX3-7" fmla="*/ 2318994 w 2441542"/>
                      <a:gd name="connsiteY3-8" fmla="*/ 4033095 h 4273014"/>
                      <a:gd name="connsiteX4-9" fmla="*/ 2091173 w 2441542"/>
                      <a:gd name="connsiteY4-10" fmla="*/ 4260915 h 4273014"/>
                      <a:gd name="connsiteX5-11" fmla="*/ 2009478 w 2441542"/>
                      <a:gd name="connsiteY5-12" fmla="*/ 4261375 h 4273014"/>
                      <a:gd name="connsiteX6-13" fmla="*/ 2009478 w 2441542"/>
                      <a:gd name="connsiteY6-14" fmla="*/ 3987536 h 4273014"/>
                      <a:gd name="connsiteX7-15" fmla="*/ 432064 w 2441542"/>
                      <a:gd name="connsiteY7-16" fmla="*/ 3987536 h 4273014"/>
                      <a:gd name="connsiteX8-17" fmla="*/ 432064 w 2441542"/>
                      <a:gd name="connsiteY8-18" fmla="*/ 4270253 h 4273014"/>
                      <a:gd name="connsiteX9-19" fmla="*/ 416356 w 2441542"/>
                      <a:gd name="connsiteY9-20" fmla="*/ 4270341 h 4273014"/>
                      <a:gd name="connsiteX10-21" fmla="*/ 113121 w 2441542"/>
                      <a:gd name="connsiteY10-22" fmla="*/ 4042521 h 4273014"/>
                      <a:gd name="connsiteX11-23" fmla="*/ 0 w 2441542"/>
                      <a:gd name="connsiteY11-24" fmla="*/ 227820 h 4273014"/>
                      <a:gd name="connsiteX12-25" fmla="*/ 227820 w 2441542"/>
                      <a:gd name="connsiteY12-26" fmla="*/ 0 h 4273014"/>
                      <a:gd name="connsiteX0-27" fmla="*/ 227820 w 2441542"/>
                      <a:gd name="connsiteY0-28" fmla="*/ 0 h 4273014"/>
                      <a:gd name="connsiteX1-29" fmla="*/ 2213722 w 2441542"/>
                      <a:gd name="connsiteY1-30" fmla="*/ 0 h 4273014"/>
                      <a:gd name="connsiteX2-31" fmla="*/ 2441542 w 2441542"/>
                      <a:gd name="connsiteY2-32" fmla="*/ 227820 h 4273014"/>
                      <a:gd name="connsiteX3-33" fmla="*/ 2318994 w 2441542"/>
                      <a:gd name="connsiteY3-34" fmla="*/ 4033095 h 4273014"/>
                      <a:gd name="connsiteX4-35" fmla="*/ 2091173 w 2441542"/>
                      <a:gd name="connsiteY4-36" fmla="*/ 4260915 h 4273014"/>
                      <a:gd name="connsiteX5-37" fmla="*/ 2009478 w 2441542"/>
                      <a:gd name="connsiteY5-38" fmla="*/ 4261375 h 4273014"/>
                      <a:gd name="connsiteX6-39" fmla="*/ 2009478 w 2441542"/>
                      <a:gd name="connsiteY6-40" fmla="*/ 3987536 h 4273014"/>
                      <a:gd name="connsiteX7-41" fmla="*/ 432064 w 2441542"/>
                      <a:gd name="connsiteY7-42" fmla="*/ 3987536 h 4273014"/>
                      <a:gd name="connsiteX8-43" fmla="*/ 432064 w 2441542"/>
                      <a:gd name="connsiteY8-44" fmla="*/ 4270253 h 4273014"/>
                      <a:gd name="connsiteX9-45" fmla="*/ 416356 w 2441542"/>
                      <a:gd name="connsiteY9-46" fmla="*/ 4270341 h 4273014"/>
                      <a:gd name="connsiteX10-47" fmla="*/ 113121 w 2441542"/>
                      <a:gd name="connsiteY10-48" fmla="*/ 4042521 h 4273014"/>
                      <a:gd name="connsiteX11-49" fmla="*/ 0 w 2441542"/>
                      <a:gd name="connsiteY11-50" fmla="*/ 227820 h 4273014"/>
                      <a:gd name="connsiteX12-51" fmla="*/ 227820 w 2441542"/>
                      <a:gd name="connsiteY12-52" fmla="*/ 0 h 4273014"/>
                      <a:gd name="connsiteX0-53" fmla="*/ 227820 w 2441542"/>
                      <a:gd name="connsiteY0-54" fmla="*/ 0 h 4273014"/>
                      <a:gd name="connsiteX1-55" fmla="*/ 2213722 w 2441542"/>
                      <a:gd name="connsiteY1-56" fmla="*/ 0 h 4273014"/>
                      <a:gd name="connsiteX2-57" fmla="*/ 2441542 w 2441542"/>
                      <a:gd name="connsiteY2-58" fmla="*/ 227820 h 4273014"/>
                      <a:gd name="connsiteX3-59" fmla="*/ 2318994 w 2441542"/>
                      <a:gd name="connsiteY3-60" fmla="*/ 4033095 h 4273014"/>
                      <a:gd name="connsiteX4-61" fmla="*/ 2091173 w 2441542"/>
                      <a:gd name="connsiteY4-62" fmla="*/ 4260915 h 4273014"/>
                      <a:gd name="connsiteX5-63" fmla="*/ 2009478 w 2441542"/>
                      <a:gd name="connsiteY5-64" fmla="*/ 4261375 h 4273014"/>
                      <a:gd name="connsiteX6-65" fmla="*/ 2009478 w 2441542"/>
                      <a:gd name="connsiteY6-66" fmla="*/ 3987536 h 4273014"/>
                      <a:gd name="connsiteX7-67" fmla="*/ 432064 w 2441542"/>
                      <a:gd name="connsiteY7-68" fmla="*/ 3987536 h 4273014"/>
                      <a:gd name="connsiteX8-69" fmla="*/ 432064 w 2441542"/>
                      <a:gd name="connsiteY8-70" fmla="*/ 4270253 h 4273014"/>
                      <a:gd name="connsiteX9-71" fmla="*/ 416356 w 2441542"/>
                      <a:gd name="connsiteY9-72" fmla="*/ 4270341 h 4273014"/>
                      <a:gd name="connsiteX10-73" fmla="*/ 113121 w 2441542"/>
                      <a:gd name="connsiteY10-74" fmla="*/ 4042521 h 4273014"/>
                      <a:gd name="connsiteX11-75" fmla="*/ 0 w 2441542"/>
                      <a:gd name="connsiteY11-76" fmla="*/ 227820 h 4273014"/>
                      <a:gd name="connsiteX12-77" fmla="*/ 227820 w 2441542"/>
                      <a:gd name="connsiteY12-78" fmla="*/ 0 h 4273014"/>
                      <a:gd name="connsiteX0-79" fmla="*/ 227820 w 2441542"/>
                      <a:gd name="connsiteY0-80" fmla="*/ 0 h 4273014"/>
                      <a:gd name="connsiteX1-81" fmla="*/ 2213722 w 2441542"/>
                      <a:gd name="connsiteY1-82" fmla="*/ 0 h 4273014"/>
                      <a:gd name="connsiteX2-83" fmla="*/ 2441542 w 2441542"/>
                      <a:gd name="connsiteY2-84" fmla="*/ 227820 h 4273014"/>
                      <a:gd name="connsiteX3-85" fmla="*/ 2318994 w 2441542"/>
                      <a:gd name="connsiteY3-86" fmla="*/ 4033095 h 4273014"/>
                      <a:gd name="connsiteX4-87" fmla="*/ 2091173 w 2441542"/>
                      <a:gd name="connsiteY4-88" fmla="*/ 4260915 h 4273014"/>
                      <a:gd name="connsiteX5-89" fmla="*/ 2009478 w 2441542"/>
                      <a:gd name="connsiteY5-90" fmla="*/ 4261375 h 4273014"/>
                      <a:gd name="connsiteX6-91" fmla="*/ 2009478 w 2441542"/>
                      <a:gd name="connsiteY6-92" fmla="*/ 3987536 h 4273014"/>
                      <a:gd name="connsiteX7-93" fmla="*/ 432064 w 2441542"/>
                      <a:gd name="connsiteY7-94" fmla="*/ 3987536 h 4273014"/>
                      <a:gd name="connsiteX8-95" fmla="*/ 432064 w 2441542"/>
                      <a:gd name="connsiteY8-96" fmla="*/ 4270253 h 4273014"/>
                      <a:gd name="connsiteX9-97" fmla="*/ 416356 w 2441542"/>
                      <a:gd name="connsiteY9-98" fmla="*/ 4270341 h 4273014"/>
                      <a:gd name="connsiteX10-99" fmla="*/ 113121 w 2441542"/>
                      <a:gd name="connsiteY10-100" fmla="*/ 4042521 h 4273014"/>
                      <a:gd name="connsiteX11-101" fmla="*/ 0 w 2441542"/>
                      <a:gd name="connsiteY11-102" fmla="*/ 227820 h 4273014"/>
                      <a:gd name="connsiteX12-103" fmla="*/ 227820 w 2441542"/>
                      <a:gd name="connsiteY12-104" fmla="*/ 0 h 4273014"/>
                      <a:gd name="connsiteX0-105" fmla="*/ 227820 w 2441542"/>
                      <a:gd name="connsiteY0-106" fmla="*/ 0 h 4273014"/>
                      <a:gd name="connsiteX1-107" fmla="*/ 2213722 w 2441542"/>
                      <a:gd name="connsiteY1-108" fmla="*/ 0 h 4273014"/>
                      <a:gd name="connsiteX2-109" fmla="*/ 2441542 w 2441542"/>
                      <a:gd name="connsiteY2-110" fmla="*/ 227820 h 4273014"/>
                      <a:gd name="connsiteX3-111" fmla="*/ 2318994 w 2441542"/>
                      <a:gd name="connsiteY3-112" fmla="*/ 4033095 h 4273014"/>
                      <a:gd name="connsiteX4-113" fmla="*/ 2091173 w 2441542"/>
                      <a:gd name="connsiteY4-114" fmla="*/ 4260915 h 4273014"/>
                      <a:gd name="connsiteX5-115" fmla="*/ 2009478 w 2441542"/>
                      <a:gd name="connsiteY5-116" fmla="*/ 4261375 h 4273014"/>
                      <a:gd name="connsiteX6-117" fmla="*/ 2009478 w 2441542"/>
                      <a:gd name="connsiteY6-118" fmla="*/ 3987536 h 4273014"/>
                      <a:gd name="connsiteX7-119" fmla="*/ 432064 w 2441542"/>
                      <a:gd name="connsiteY7-120" fmla="*/ 3987536 h 4273014"/>
                      <a:gd name="connsiteX8-121" fmla="*/ 432064 w 2441542"/>
                      <a:gd name="connsiteY8-122" fmla="*/ 4270253 h 4273014"/>
                      <a:gd name="connsiteX9-123" fmla="*/ 416356 w 2441542"/>
                      <a:gd name="connsiteY9-124" fmla="*/ 4270341 h 4273014"/>
                      <a:gd name="connsiteX10-125" fmla="*/ 113121 w 2441542"/>
                      <a:gd name="connsiteY10-126" fmla="*/ 4042521 h 4273014"/>
                      <a:gd name="connsiteX11-127" fmla="*/ 0 w 2441542"/>
                      <a:gd name="connsiteY11-128" fmla="*/ 227820 h 4273014"/>
                      <a:gd name="connsiteX12-129" fmla="*/ 227820 w 2441542"/>
                      <a:gd name="connsiteY12-130" fmla="*/ 0 h 4273014"/>
                      <a:gd name="connsiteX0-131" fmla="*/ 227820 w 2441542"/>
                      <a:gd name="connsiteY0-132" fmla="*/ 0 h 4273014"/>
                      <a:gd name="connsiteX1-133" fmla="*/ 2213722 w 2441542"/>
                      <a:gd name="connsiteY1-134" fmla="*/ 0 h 4273014"/>
                      <a:gd name="connsiteX2-135" fmla="*/ 2441542 w 2441542"/>
                      <a:gd name="connsiteY2-136" fmla="*/ 227820 h 4273014"/>
                      <a:gd name="connsiteX3-137" fmla="*/ 2318994 w 2441542"/>
                      <a:gd name="connsiteY3-138" fmla="*/ 4033095 h 4273014"/>
                      <a:gd name="connsiteX4-139" fmla="*/ 2091173 w 2441542"/>
                      <a:gd name="connsiteY4-140" fmla="*/ 4260915 h 4273014"/>
                      <a:gd name="connsiteX5-141" fmla="*/ 2009478 w 2441542"/>
                      <a:gd name="connsiteY5-142" fmla="*/ 4261375 h 4273014"/>
                      <a:gd name="connsiteX6-143" fmla="*/ 2009478 w 2441542"/>
                      <a:gd name="connsiteY6-144" fmla="*/ 3987536 h 4273014"/>
                      <a:gd name="connsiteX7-145" fmla="*/ 432064 w 2441542"/>
                      <a:gd name="connsiteY7-146" fmla="*/ 3987536 h 4273014"/>
                      <a:gd name="connsiteX8-147" fmla="*/ 432064 w 2441542"/>
                      <a:gd name="connsiteY8-148" fmla="*/ 4270253 h 4273014"/>
                      <a:gd name="connsiteX9-149" fmla="*/ 416356 w 2441542"/>
                      <a:gd name="connsiteY9-150" fmla="*/ 4270341 h 4273014"/>
                      <a:gd name="connsiteX10-151" fmla="*/ 113121 w 2441542"/>
                      <a:gd name="connsiteY10-152" fmla="*/ 4042521 h 4273014"/>
                      <a:gd name="connsiteX11-153" fmla="*/ 0 w 2441542"/>
                      <a:gd name="connsiteY11-154" fmla="*/ 227820 h 4273014"/>
                      <a:gd name="connsiteX12-155" fmla="*/ 227820 w 2441542"/>
                      <a:gd name="connsiteY12-156" fmla="*/ 0 h 4273014"/>
                      <a:gd name="connsiteX0-157" fmla="*/ 227820 w 2441542"/>
                      <a:gd name="connsiteY0-158" fmla="*/ 0 h 4407596"/>
                      <a:gd name="connsiteX1-159" fmla="*/ 2213722 w 2441542"/>
                      <a:gd name="connsiteY1-160" fmla="*/ 0 h 4407596"/>
                      <a:gd name="connsiteX2-161" fmla="*/ 2441542 w 2441542"/>
                      <a:gd name="connsiteY2-162" fmla="*/ 227820 h 4407596"/>
                      <a:gd name="connsiteX3-163" fmla="*/ 2318994 w 2441542"/>
                      <a:gd name="connsiteY3-164" fmla="*/ 4033095 h 4407596"/>
                      <a:gd name="connsiteX4-165" fmla="*/ 2009478 w 2441542"/>
                      <a:gd name="connsiteY4-166" fmla="*/ 4261375 h 4407596"/>
                      <a:gd name="connsiteX5-167" fmla="*/ 2009478 w 2441542"/>
                      <a:gd name="connsiteY5-168" fmla="*/ 3987536 h 4407596"/>
                      <a:gd name="connsiteX6-169" fmla="*/ 432064 w 2441542"/>
                      <a:gd name="connsiteY6-170" fmla="*/ 3987536 h 4407596"/>
                      <a:gd name="connsiteX7-171" fmla="*/ 432064 w 2441542"/>
                      <a:gd name="connsiteY7-172" fmla="*/ 4270253 h 4407596"/>
                      <a:gd name="connsiteX8-173" fmla="*/ 416356 w 2441542"/>
                      <a:gd name="connsiteY8-174" fmla="*/ 4270341 h 4407596"/>
                      <a:gd name="connsiteX9-175" fmla="*/ 113121 w 2441542"/>
                      <a:gd name="connsiteY9-176" fmla="*/ 4042521 h 4407596"/>
                      <a:gd name="connsiteX10-177" fmla="*/ 0 w 2441542"/>
                      <a:gd name="connsiteY10-178" fmla="*/ 227820 h 4407596"/>
                      <a:gd name="connsiteX11-179" fmla="*/ 227820 w 2441542"/>
                      <a:gd name="connsiteY11-180" fmla="*/ 0 h 4407596"/>
                      <a:gd name="connsiteX0-181" fmla="*/ 227820 w 2441542"/>
                      <a:gd name="connsiteY0-182" fmla="*/ 0 h 4399903"/>
                      <a:gd name="connsiteX1-183" fmla="*/ 2213722 w 2441542"/>
                      <a:gd name="connsiteY1-184" fmla="*/ 0 h 4399903"/>
                      <a:gd name="connsiteX2-185" fmla="*/ 2441542 w 2441542"/>
                      <a:gd name="connsiteY2-186" fmla="*/ 227820 h 4399903"/>
                      <a:gd name="connsiteX3-187" fmla="*/ 2318994 w 2441542"/>
                      <a:gd name="connsiteY3-188" fmla="*/ 4033095 h 4399903"/>
                      <a:gd name="connsiteX4-189" fmla="*/ 2009478 w 2441542"/>
                      <a:gd name="connsiteY4-190" fmla="*/ 4261375 h 4399903"/>
                      <a:gd name="connsiteX5-191" fmla="*/ 2009478 w 2441542"/>
                      <a:gd name="connsiteY5-192" fmla="*/ 3987536 h 4399903"/>
                      <a:gd name="connsiteX6-193" fmla="*/ 432064 w 2441542"/>
                      <a:gd name="connsiteY6-194" fmla="*/ 3987536 h 4399903"/>
                      <a:gd name="connsiteX7-195" fmla="*/ 432064 w 2441542"/>
                      <a:gd name="connsiteY7-196" fmla="*/ 4270253 h 4399903"/>
                      <a:gd name="connsiteX8-197" fmla="*/ 416356 w 2441542"/>
                      <a:gd name="connsiteY8-198" fmla="*/ 4270341 h 4399903"/>
                      <a:gd name="connsiteX9-199" fmla="*/ 113121 w 2441542"/>
                      <a:gd name="connsiteY9-200" fmla="*/ 4042521 h 4399903"/>
                      <a:gd name="connsiteX10-201" fmla="*/ 0 w 2441542"/>
                      <a:gd name="connsiteY10-202" fmla="*/ 227820 h 4399903"/>
                      <a:gd name="connsiteX11-203" fmla="*/ 227820 w 2441542"/>
                      <a:gd name="connsiteY11-204" fmla="*/ 0 h 4399903"/>
                      <a:gd name="connsiteX0-205" fmla="*/ 227820 w 2441542"/>
                      <a:gd name="connsiteY0-206" fmla="*/ 0 h 4274451"/>
                      <a:gd name="connsiteX1-207" fmla="*/ 2213722 w 2441542"/>
                      <a:gd name="connsiteY1-208" fmla="*/ 0 h 4274451"/>
                      <a:gd name="connsiteX2-209" fmla="*/ 2441542 w 2441542"/>
                      <a:gd name="connsiteY2-210" fmla="*/ 227820 h 4274451"/>
                      <a:gd name="connsiteX3-211" fmla="*/ 2318994 w 2441542"/>
                      <a:gd name="connsiteY3-212" fmla="*/ 4033095 h 4274451"/>
                      <a:gd name="connsiteX4-213" fmla="*/ 2009478 w 2441542"/>
                      <a:gd name="connsiteY4-214" fmla="*/ 4261375 h 4274451"/>
                      <a:gd name="connsiteX5-215" fmla="*/ 2009478 w 2441542"/>
                      <a:gd name="connsiteY5-216" fmla="*/ 3987536 h 4274451"/>
                      <a:gd name="connsiteX6-217" fmla="*/ 432064 w 2441542"/>
                      <a:gd name="connsiteY6-218" fmla="*/ 3987536 h 4274451"/>
                      <a:gd name="connsiteX7-219" fmla="*/ 432064 w 2441542"/>
                      <a:gd name="connsiteY7-220" fmla="*/ 4270253 h 4274451"/>
                      <a:gd name="connsiteX8-221" fmla="*/ 416356 w 2441542"/>
                      <a:gd name="connsiteY8-222" fmla="*/ 4270341 h 4274451"/>
                      <a:gd name="connsiteX9-223" fmla="*/ 113121 w 2441542"/>
                      <a:gd name="connsiteY9-224" fmla="*/ 4042521 h 4274451"/>
                      <a:gd name="connsiteX10-225" fmla="*/ 0 w 2441542"/>
                      <a:gd name="connsiteY10-226" fmla="*/ 227820 h 4274451"/>
                      <a:gd name="connsiteX11-227" fmla="*/ 227820 w 2441542"/>
                      <a:gd name="connsiteY11-228" fmla="*/ 0 h 4274451"/>
                      <a:gd name="connsiteX0-229" fmla="*/ 227820 w 2441542"/>
                      <a:gd name="connsiteY0-230" fmla="*/ 0 h 4273014"/>
                      <a:gd name="connsiteX1-231" fmla="*/ 2213722 w 2441542"/>
                      <a:gd name="connsiteY1-232" fmla="*/ 0 h 4273014"/>
                      <a:gd name="connsiteX2-233" fmla="*/ 2441542 w 2441542"/>
                      <a:gd name="connsiteY2-234" fmla="*/ 227820 h 4273014"/>
                      <a:gd name="connsiteX3-235" fmla="*/ 2318994 w 2441542"/>
                      <a:gd name="connsiteY3-236" fmla="*/ 4033095 h 4273014"/>
                      <a:gd name="connsiteX4-237" fmla="*/ 2009478 w 2441542"/>
                      <a:gd name="connsiteY4-238" fmla="*/ 4261375 h 4273014"/>
                      <a:gd name="connsiteX5-239" fmla="*/ 2009478 w 2441542"/>
                      <a:gd name="connsiteY5-240" fmla="*/ 3987536 h 4273014"/>
                      <a:gd name="connsiteX6-241" fmla="*/ 432064 w 2441542"/>
                      <a:gd name="connsiteY6-242" fmla="*/ 3987536 h 4273014"/>
                      <a:gd name="connsiteX7-243" fmla="*/ 432064 w 2441542"/>
                      <a:gd name="connsiteY7-244" fmla="*/ 4270253 h 4273014"/>
                      <a:gd name="connsiteX8-245" fmla="*/ 416356 w 2441542"/>
                      <a:gd name="connsiteY8-246" fmla="*/ 4270341 h 4273014"/>
                      <a:gd name="connsiteX9-247" fmla="*/ 113121 w 2441542"/>
                      <a:gd name="connsiteY9-248" fmla="*/ 4042521 h 4273014"/>
                      <a:gd name="connsiteX10-249" fmla="*/ 0 w 2441542"/>
                      <a:gd name="connsiteY10-250" fmla="*/ 227820 h 4273014"/>
                      <a:gd name="connsiteX11-251" fmla="*/ 227820 w 2441542"/>
                      <a:gd name="connsiteY11-252" fmla="*/ 0 h 4273014"/>
                      <a:gd name="connsiteX0-253" fmla="*/ 227820 w 2441542"/>
                      <a:gd name="connsiteY0-254" fmla="*/ 0 h 4273014"/>
                      <a:gd name="connsiteX1-255" fmla="*/ 2213722 w 2441542"/>
                      <a:gd name="connsiteY1-256" fmla="*/ 0 h 4273014"/>
                      <a:gd name="connsiteX2-257" fmla="*/ 2441542 w 2441542"/>
                      <a:gd name="connsiteY2-258" fmla="*/ 227820 h 4273014"/>
                      <a:gd name="connsiteX3-259" fmla="*/ 2318994 w 2441542"/>
                      <a:gd name="connsiteY3-260" fmla="*/ 4033095 h 4273014"/>
                      <a:gd name="connsiteX4-261" fmla="*/ 2009478 w 2441542"/>
                      <a:gd name="connsiteY4-262" fmla="*/ 4261375 h 4273014"/>
                      <a:gd name="connsiteX5-263" fmla="*/ 2009478 w 2441542"/>
                      <a:gd name="connsiteY5-264" fmla="*/ 3987536 h 4273014"/>
                      <a:gd name="connsiteX6-265" fmla="*/ 432064 w 2441542"/>
                      <a:gd name="connsiteY6-266" fmla="*/ 3987536 h 4273014"/>
                      <a:gd name="connsiteX7-267" fmla="*/ 432064 w 2441542"/>
                      <a:gd name="connsiteY7-268" fmla="*/ 4270253 h 4273014"/>
                      <a:gd name="connsiteX8-269" fmla="*/ 416356 w 2441542"/>
                      <a:gd name="connsiteY8-270" fmla="*/ 4270341 h 4273014"/>
                      <a:gd name="connsiteX9-271" fmla="*/ 113121 w 2441542"/>
                      <a:gd name="connsiteY9-272" fmla="*/ 4042521 h 4273014"/>
                      <a:gd name="connsiteX10-273" fmla="*/ 0 w 2441542"/>
                      <a:gd name="connsiteY10-274" fmla="*/ 227820 h 4273014"/>
                      <a:gd name="connsiteX11-275" fmla="*/ 227820 w 2441542"/>
                      <a:gd name="connsiteY11-276" fmla="*/ 0 h 4273014"/>
                      <a:gd name="connsiteX0-277" fmla="*/ 227820 w 2441542"/>
                      <a:gd name="connsiteY0-278" fmla="*/ 0 h 4288626"/>
                      <a:gd name="connsiteX1-279" fmla="*/ 2213722 w 2441542"/>
                      <a:gd name="connsiteY1-280" fmla="*/ 0 h 4288626"/>
                      <a:gd name="connsiteX2-281" fmla="*/ 2441542 w 2441542"/>
                      <a:gd name="connsiteY2-282" fmla="*/ 227820 h 4288626"/>
                      <a:gd name="connsiteX3-283" fmla="*/ 2318994 w 2441542"/>
                      <a:gd name="connsiteY3-284" fmla="*/ 4033095 h 4288626"/>
                      <a:gd name="connsiteX4-285" fmla="*/ 2009478 w 2441542"/>
                      <a:gd name="connsiteY4-286" fmla="*/ 4261375 h 4288626"/>
                      <a:gd name="connsiteX5-287" fmla="*/ 2009478 w 2441542"/>
                      <a:gd name="connsiteY5-288" fmla="*/ 3987536 h 4288626"/>
                      <a:gd name="connsiteX6-289" fmla="*/ 432064 w 2441542"/>
                      <a:gd name="connsiteY6-290" fmla="*/ 3987536 h 4288626"/>
                      <a:gd name="connsiteX7-291" fmla="*/ 432064 w 2441542"/>
                      <a:gd name="connsiteY7-292" fmla="*/ 4270253 h 4288626"/>
                      <a:gd name="connsiteX8-293" fmla="*/ 416356 w 2441542"/>
                      <a:gd name="connsiteY8-294" fmla="*/ 4270341 h 4288626"/>
                      <a:gd name="connsiteX9-295" fmla="*/ 113121 w 2441542"/>
                      <a:gd name="connsiteY9-296" fmla="*/ 4042521 h 4288626"/>
                      <a:gd name="connsiteX10-297" fmla="*/ 0 w 2441542"/>
                      <a:gd name="connsiteY10-298" fmla="*/ 227820 h 4288626"/>
                      <a:gd name="connsiteX11-299" fmla="*/ 227820 w 2441542"/>
                      <a:gd name="connsiteY11-300" fmla="*/ 0 h 4288626"/>
                      <a:gd name="connsiteX0-301" fmla="*/ 227820 w 2441542"/>
                      <a:gd name="connsiteY0-302" fmla="*/ 0 h 4277802"/>
                      <a:gd name="connsiteX1-303" fmla="*/ 2213722 w 2441542"/>
                      <a:gd name="connsiteY1-304" fmla="*/ 0 h 4277802"/>
                      <a:gd name="connsiteX2-305" fmla="*/ 2441542 w 2441542"/>
                      <a:gd name="connsiteY2-306" fmla="*/ 227820 h 4277802"/>
                      <a:gd name="connsiteX3-307" fmla="*/ 2318994 w 2441542"/>
                      <a:gd name="connsiteY3-308" fmla="*/ 4033095 h 4277802"/>
                      <a:gd name="connsiteX4-309" fmla="*/ 2009478 w 2441542"/>
                      <a:gd name="connsiteY4-310" fmla="*/ 4261375 h 4277802"/>
                      <a:gd name="connsiteX5-311" fmla="*/ 2009478 w 2441542"/>
                      <a:gd name="connsiteY5-312" fmla="*/ 3987536 h 4277802"/>
                      <a:gd name="connsiteX6-313" fmla="*/ 432064 w 2441542"/>
                      <a:gd name="connsiteY6-314" fmla="*/ 3987536 h 4277802"/>
                      <a:gd name="connsiteX7-315" fmla="*/ 432064 w 2441542"/>
                      <a:gd name="connsiteY7-316" fmla="*/ 4270253 h 4277802"/>
                      <a:gd name="connsiteX8-317" fmla="*/ 416356 w 2441542"/>
                      <a:gd name="connsiteY8-318" fmla="*/ 4270341 h 4277802"/>
                      <a:gd name="connsiteX9-319" fmla="*/ 113121 w 2441542"/>
                      <a:gd name="connsiteY9-320" fmla="*/ 4042521 h 4277802"/>
                      <a:gd name="connsiteX10-321" fmla="*/ 0 w 2441542"/>
                      <a:gd name="connsiteY10-322" fmla="*/ 227820 h 4277802"/>
                      <a:gd name="connsiteX11-323" fmla="*/ 227820 w 2441542"/>
                      <a:gd name="connsiteY11-324" fmla="*/ 0 h 4277802"/>
                      <a:gd name="connsiteX0-325" fmla="*/ 227820 w 2441542"/>
                      <a:gd name="connsiteY0-326" fmla="*/ 0 h 4273014"/>
                      <a:gd name="connsiteX1-327" fmla="*/ 2213722 w 2441542"/>
                      <a:gd name="connsiteY1-328" fmla="*/ 0 h 4273014"/>
                      <a:gd name="connsiteX2-329" fmla="*/ 2441542 w 2441542"/>
                      <a:gd name="connsiteY2-330" fmla="*/ 227820 h 4273014"/>
                      <a:gd name="connsiteX3-331" fmla="*/ 2318994 w 2441542"/>
                      <a:gd name="connsiteY3-332" fmla="*/ 4033095 h 4273014"/>
                      <a:gd name="connsiteX4-333" fmla="*/ 2009478 w 2441542"/>
                      <a:gd name="connsiteY4-334" fmla="*/ 4261375 h 4273014"/>
                      <a:gd name="connsiteX5-335" fmla="*/ 2009478 w 2441542"/>
                      <a:gd name="connsiteY5-336" fmla="*/ 3987536 h 4273014"/>
                      <a:gd name="connsiteX6-337" fmla="*/ 432064 w 2441542"/>
                      <a:gd name="connsiteY6-338" fmla="*/ 3987536 h 4273014"/>
                      <a:gd name="connsiteX7-339" fmla="*/ 432064 w 2441542"/>
                      <a:gd name="connsiteY7-340" fmla="*/ 4270253 h 4273014"/>
                      <a:gd name="connsiteX8-341" fmla="*/ 416356 w 2441542"/>
                      <a:gd name="connsiteY8-342" fmla="*/ 4270341 h 4273014"/>
                      <a:gd name="connsiteX9-343" fmla="*/ 113121 w 2441542"/>
                      <a:gd name="connsiteY9-344" fmla="*/ 4042521 h 4273014"/>
                      <a:gd name="connsiteX10-345" fmla="*/ 0 w 2441542"/>
                      <a:gd name="connsiteY10-346" fmla="*/ 227820 h 4273014"/>
                      <a:gd name="connsiteX11-347" fmla="*/ 227820 w 2441542"/>
                      <a:gd name="connsiteY11-348" fmla="*/ 0 h 4273014"/>
                      <a:gd name="connsiteX0-349" fmla="*/ 227820 w 2441542"/>
                      <a:gd name="connsiteY0-350" fmla="*/ 0 h 4273014"/>
                      <a:gd name="connsiteX1-351" fmla="*/ 2213722 w 2441542"/>
                      <a:gd name="connsiteY1-352" fmla="*/ 0 h 4273014"/>
                      <a:gd name="connsiteX2-353" fmla="*/ 2441542 w 2441542"/>
                      <a:gd name="connsiteY2-354" fmla="*/ 227820 h 4273014"/>
                      <a:gd name="connsiteX3-355" fmla="*/ 2318994 w 2441542"/>
                      <a:gd name="connsiteY3-356" fmla="*/ 4033095 h 4273014"/>
                      <a:gd name="connsiteX4-357" fmla="*/ 2009478 w 2441542"/>
                      <a:gd name="connsiteY4-358" fmla="*/ 4261375 h 4273014"/>
                      <a:gd name="connsiteX5-359" fmla="*/ 2009478 w 2441542"/>
                      <a:gd name="connsiteY5-360" fmla="*/ 3987536 h 4273014"/>
                      <a:gd name="connsiteX6-361" fmla="*/ 432064 w 2441542"/>
                      <a:gd name="connsiteY6-362" fmla="*/ 3987536 h 4273014"/>
                      <a:gd name="connsiteX7-363" fmla="*/ 432064 w 2441542"/>
                      <a:gd name="connsiteY7-364" fmla="*/ 4270253 h 4273014"/>
                      <a:gd name="connsiteX8-365" fmla="*/ 416356 w 2441542"/>
                      <a:gd name="connsiteY8-366" fmla="*/ 4270341 h 4273014"/>
                      <a:gd name="connsiteX9-367" fmla="*/ 113121 w 2441542"/>
                      <a:gd name="connsiteY9-368" fmla="*/ 4042521 h 4273014"/>
                      <a:gd name="connsiteX10-369" fmla="*/ 0 w 2441542"/>
                      <a:gd name="connsiteY10-370" fmla="*/ 227820 h 4273014"/>
                      <a:gd name="connsiteX11-371" fmla="*/ 227820 w 2441542"/>
                      <a:gd name="connsiteY11-372" fmla="*/ 0 h 4273014"/>
                      <a:gd name="connsiteX0-373" fmla="*/ 227820 w 2441542"/>
                      <a:gd name="connsiteY0-374" fmla="*/ 0 h 4273014"/>
                      <a:gd name="connsiteX1-375" fmla="*/ 2213722 w 2441542"/>
                      <a:gd name="connsiteY1-376" fmla="*/ 0 h 4273014"/>
                      <a:gd name="connsiteX2-377" fmla="*/ 2441542 w 2441542"/>
                      <a:gd name="connsiteY2-378" fmla="*/ 227820 h 4273014"/>
                      <a:gd name="connsiteX3-379" fmla="*/ 2318994 w 2441542"/>
                      <a:gd name="connsiteY3-380" fmla="*/ 4033095 h 4273014"/>
                      <a:gd name="connsiteX4-381" fmla="*/ 2009478 w 2441542"/>
                      <a:gd name="connsiteY4-382" fmla="*/ 4261375 h 4273014"/>
                      <a:gd name="connsiteX5-383" fmla="*/ 2009478 w 2441542"/>
                      <a:gd name="connsiteY5-384" fmla="*/ 3987536 h 4273014"/>
                      <a:gd name="connsiteX6-385" fmla="*/ 432064 w 2441542"/>
                      <a:gd name="connsiteY6-386" fmla="*/ 3987536 h 4273014"/>
                      <a:gd name="connsiteX7-387" fmla="*/ 432064 w 2441542"/>
                      <a:gd name="connsiteY7-388" fmla="*/ 4270253 h 4273014"/>
                      <a:gd name="connsiteX8-389" fmla="*/ 416356 w 2441542"/>
                      <a:gd name="connsiteY8-390" fmla="*/ 4270341 h 4273014"/>
                      <a:gd name="connsiteX9-391" fmla="*/ 113121 w 2441542"/>
                      <a:gd name="connsiteY9-392" fmla="*/ 4042521 h 4273014"/>
                      <a:gd name="connsiteX10-393" fmla="*/ 0 w 2441542"/>
                      <a:gd name="connsiteY10-394" fmla="*/ 227820 h 4273014"/>
                      <a:gd name="connsiteX11-395" fmla="*/ 227820 w 2441542"/>
                      <a:gd name="connsiteY11-396" fmla="*/ 0 h 4273014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  <a:cxn ang="0">
                        <a:pos x="connsiteX5-11" y="connsiteY5-12"/>
                      </a:cxn>
                      <a:cxn ang="0">
                        <a:pos x="connsiteX6-13" y="connsiteY6-14"/>
                      </a:cxn>
                      <a:cxn ang="0">
                        <a:pos x="connsiteX7-15" y="connsiteY7-16"/>
                      </a:cxn>
                      <a:cxn ang="0">
                        <a:pos x="connsiteX8-17" y="connsiteY8-18"/>
                      </a:cxn>
                      <a:cxn ang="0">
                        <a:pos x="connsiteX9-19" y="connsiteY9-20"/>
                      </a:cxn>
                      <a:cxn ang="0">
                        <a:pos x="connsiteX10-21" y="connsiteY10-22"/>
                      </a:cxn>
                      <a:cxn ang="0">
                        <a:pos x="connsiteX11-23" y="connsiteY11-24"/>
                      </a:cxn>
                    </a:cxnLst>
                    <a:rect l="l" t="t" r="r" b="b"/>
                    <a:pathLst>
                      <a:path w="2441542" h="4273014">
                        <a:moveTo>
                          <a:pt x="227820" y="0"/>
                        </a:moveTo>
                        <a:lnTo>
                          <a:pt x="2213722" y="0"/>
                        </a:lnTo>
                        <a:cubicBezTo>
                          <a:pt x="2339544" y="0"/>
                          <a:pt x="2441542" y="101998"/>
                          <a:pt x="2441542" y="227820"/>
                        </a:cubicBezTo>
                        <a:lnTo>
                          <a:pt x="2318994" y="4033095"/>
                        </a:lnTo>
                        <a:cubicBezTo>
                          <a:pt x="2314039" y="4296922"/>
                          <a:pt x="2128120" y="4275064"/>
                          <a:pt x="2009478" y="4261375"/>
                        </a:cubicBezTo>
                        <a:lnTo>
                          <a:pt x="2009478" y="3987536"/>
                        </a:lnTo>
                        <a:lnTo>
                          <a:pt x="432064" y="3987536"/>
                        </a:lnTo>
                        <a:lnTo>
                          <a:pt x="432064" y="4270253"/>
                        </a:lnTo>
                        <a:lnTo>
                          <a:pt x="416356" y="4270341"/>
                        </a:lnTo>
                        <a:cubicBezTo>
                          <a:pt x="290534" y="4270341"/>
                          <a:pt x="94833" y="4314647"/>
                          <a:pt x="113121" y="4042521"/>
                        </a:cubicBezTo>
                        <a:cubicBezTo>
                          <a:pt x="113121" y="2777238"/>
                          <a:pt x="0" y="1493103"/>
                          <a:pt x="0" y="227820"/>
                        </a:cubicBezTo>
                        <a:cubicBezTo>
                          <a:pt x="0" y="101998"/>
                          <a:pt x="101998" y="0"/>
                          <a:pt x="227820" y="0"/>
                        </a:cubicBezTo>
                        <a:close/>
                      </a:path>
                    </a:pathLst>
                  </a:custGeom>
                  <a:gradFill>
                    <a:gsLst>
                      <a:gs pos="11000">
                        <a:srgbClr val="375C9C"/>
                      </a:gs>
                      <a:gs pos="54000">
                        <a:srgbClr val="416CB9"/>
                      </a:gs>
                      <a:gs pos="30000">
                        <a:srgbClr val="5E83C6"/>
                      </a:gs>
                      <a:gs pos="89000">
                        <a:srgbClr val="294983"/>
                      </a:gs>
                    </a:gsLst>
                    <a:lin ang="108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200" name="组合 199"/>
                  <p:cNvGrpSpPr/>
                  <p:nvPr/>
                </p:nvGrpSpPr>
                <p:grpSpPr>
                  <a:xfrm>
                    <a:off x="1479496" y="2711908"/>
                    <a:ext cx="1592485" cy="2966435"/>
                    <a:chOff x="1430609" y="2769202"/>
                    <a:chExt cx="1592485" cy="2966435"/>
                  </a:xfrm>
                </p:grpSpPr>
                <p:sp>
                  <p:nvSpPr>
                    <p:cNvPr id="202" name="矩形: 圆角 201"/>
                    <p:cNvSpPr/>
                    <p:nvPr/>
                  </p:nvSpPr>
                  <p:spPr>
                    <a:xfrm>
                      <a:off x="1430609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1">
                        <a:lumMod val="50000"/>
                      </a:schemeClr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23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3" name="矩形: 圆角 202"/>
                    <p:cNvSpPr/>
                    <p:nvPr/>
                  </p:nvSpPr>
                  <p:spPr>
                    <a:xfrm>
                      <a:off x="2109337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1">
                        <a:lumMod val="50000"/>
                      </a:schemeClr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23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04" name="矩形: 圆角 203"/>
                    <p:cNvSpPr/>
                    <p:nvPr/>
                  </p:nvSpPr>
                  <p:spPr>
                    <a:xfrm>
                      <a:off x="2788065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chemeClr val="accent1">
                        <a:lumMod val="50000"/>
                      </a:schemeClr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23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201" name="矩形: 圆角 200"/>
                  <p:cNvSpPr/>
                  <p:nvPr/>
                </p:nvSpPr>
                <p:spPr>
                  <a:xfrm>
                    <a:off x="977095" y="1717977"/>
                    <a:ext cx="2597285" cy="592755"/>
                  </a:xfrm>
                  <a:prstGeom prst="roundRect">
                    <a:avLst>
                      <a:gd name="adj" fmla="val 24075"/>
                    </a:avLst>
                  </a:prstGeom>
                  <a:gradFill>
                    <a:gsLst>
                      <a:gs pos="11000">
                        <a:srgbClr val="375C9C"/>
                      </a:gs>
                      <a:gs pos="54000">
                        <a:srgbClr val="416CB9"/>
                      </a:gs>
                      <a:gs pos="30000">
                        <a:srgbClr val="5E83C6"/>
                      </a:gs>
                      <a:gs pos="89000">
                        <a:srgbClr val="294983"/>
                      </a:gs>
                    </a:gsLst>
                    <a:lin ang="10800000" scaled="0"/>
                  </a:gradFill>
                  <a:ln>
                    <a:solidFill>
                      <a:schemeClr val="tx2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90" name="组合 189"/>
                <p:cNvGrpSpPr/>
                <p:nvPr/>
              </p:nvGrpSpPr>
              <p:grpSpPr>
                <a:xfrm>
                  <a:off x="3100507" y="4478860"/>
                  <a:ext cx="861060" cy="861060"/>
                  <a:chOff x="3100507" y="4478860"/>
                  <a:chExt cx="861060" cy="861060"/>
                </a:xfrm>
              </p:grpSpPr>
              <p:sp>
                <p:nvSpPr>
                  <p:cNvPr id="191" name="矩形: 圆角 190"/>
                  <p:cNvSpPr/>
                  <p:nvPr/>
                </p:nvSpPr>
                <p:spPr>
                  <a:xfrm>
                    <a:off x="3100507" y="4478860"/>
                    <a:ext cx="861060" cy="861060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375C9C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192" name="组合 191"/>
                  <p:cNvGrpSpPr/>
                  <p:nvPr/>
                </p:nvGrpSpPr>
                <p:grpSpPr>
                  <a:xfrm flipH="1">
                    <a:off x="3230100" y="4620241"/>
                    <a:ext cx="601875" cy="578298"/>
                    <a:chOff x="2488271" y="4028306"/>
                    <a:chExt cx="1904442" cy="1829842"/>
                  </a:xfrm>
                </p:grpSpPr>
                <p:sp>
                  <p:nvSpPr>
                    <p:cNvPr id="193" name="任意多边形: 形状 192"/>
                    <p:cNvSpPr/>
                    <p:nvPr/>
                  </p:nvSpPr>
                  <p:spPr>
                    <a:xfrm>
                      <a:off x="2488271" y="4615433"/>
                      <a:ext cx="636240" cy="576709"/>
                    </a:xfrm>
                    <a:custGeom>
                      <a:avLst/>
                      <a:gdLst>
                        <a:gd name="connsiteX0" fmla="*/ 9860 w 636240"/>
                        <a:gd name="connsiteY0" fmla="*/ 3535 h 576708"/>
                        <a:gd name="connsiteX1" fmla="*/ 129108 w 636240"/>
                        <a:gd name="connsiteY1" fmla="*/ 96738 h 576708"/>
                        <a:gd name="connsiteX2" fmla="*/ 16929 w 636240"/>
                        <a:gd name="connsiteY2" fmla="*/ 311609 h 576708"/>
                        <a:gd name="connsiteX3" fmla="*/ 118690 w 636240"/>
                        <a:gd name="connsiteY3" fmla="*/ 540990 h 576708"/>
                        <a:gd name="connsiteX4" fmla="*/ 360722 w 636240"/>
                        <a:gd name="connsiteY4" fmla="*/ 576895 h 576708"/>
                        <a:gd name="connsiteX5" fmla="*/ 518480 w 636240"/>
                        <a:gd name="connsiteY5" fmla="*/ 318864 h 576708"/>
                        <a:gd name="connsiteX6" fmla="*/ 637728 w 636240"/>
                        <a:gd name="connsiteY6" fmla="*/ 383418 h 576708"/>
                        <a:gd name="connsiteX7" fmla="*/ 430857 w 636240"/>
                        <a:gd name="connsiteY7" fmla="*/ 0 h 576708"/>
                        <a:gd name="connsiteX8" fmla="*/ 9860 w 636240"/>
                        <a:gd name="connsiteY8" fmla="*/ 3535 h 5767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36240" h="576708">
                          <a:moveTo>
                            <a:pt x="9860" y="3535"/>
                          </a:moveTo>
                          <a:lnTo>
                            <a:pt x="129108" y="96738"/>
                          </a:lnTo>
                          <a:lnTo>
                            <a:pt x="16929" y="311609"/>
                          </a:lnTo>
                          <a:cubicBezTo>
                            <a:pt x="-39254" y="410766"/>
                            <a:pt x="57299" y="507318"/>
                            <a:pt x="118690" y="540990"/>
                          </a:cubicBezTo>
                          <a:cubicBezTo>
                            <a:pt x="179152" y="574105"/>
                            <a:pt x="273099" y="578011"/>
                            <a:pt x="360722" y="576895"/>
                          </a:cubicBezTo>
                          <a:lnTo>
                            <a:pt x="518480" y="318864"/>
                          </a:lnTo>
                          <a:lnTo>
                            <a:pt x="637728" y="383418"/>
                          </a:lnTo>
                          <a:lnTo>
                            <a:pt x="430857" y="0"/>
                          </a:lnTo>
                          <a:lnTo>
                            <a:pt x="9860" y="3535"/>
                          </a:lnTo>
                          <a:close/>
                        </a:path>
                      </a:pathLst>
                    </a:custGeom>
                    <a:solidFill>
                      <a:srgbClr val="325697"/>
                    </a:solidFill>
                    <a:ln w="186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94" name="任意多边形: 形状 193"/>
                    <p:cNvSpPr/>
                    <p:nvPr/>
                  </p:nvSpPr>
                  <p:spPr>
                    <a:xfrm>
                      <a:off x="2515618" y="5145261"/>
                      <a:ext cx="773906" cy="550664"/>
                    </a:xfrm>
                    <a:custGeom>
                      <a:avLst/>
                      <a:gdLst>
                        <a:gd name="connsiteX0" fmla="*/ 0 w 773906"/>
                        <a:gd name="connsiteY0" fmla="*/ 0 h 550664"/>
                        <a:gd name="connsiteX1" fmla="*/ 255984 w 773906"/>
                        <a:gd name="connsiteY1" fmla="*/ 473087 h 550664"/>
                        <a:gd name="connsiteX2" fmla="*/ 505085 w 773906"/>
                        <a:gd name="connsiteY2" fmla="*/ 551780 h 550664"/>
                        <a:gd name="connsiteX3" fmla="*/ 775209 w 773906"/>
                        <a:gd name="connsiteY3" fmla="*/ 551780 h 550664"/>
                        <a:gd name="connsiteX4" fmla="*/ 775209 w 773906"/>
                        <a:gd name="connsiteY4" fmla="*/ 103994 h 550664"/>
                        <a:gd name="connsiteX5" fmla="*/ 263054 w 773906"/>
                        <a:gd name="connsiteY5" fmla="*/ 100459 h 550664"/>
                        <a:gd name="connsiteX6" fmla="*/ 0 w 773906"/>
                        <a:gd name="connsiteY6" fmla="*/ 0 h 55066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773906" h="550664">
                          <a:moveTo>
                            <a:pt x="0" y="0"/>
                          </a:moveTo>
                          <a:lnTo>
                            <a:pt x="255984" y="473087"/>
                          </a:lnTo>
                          <a:cubicBezTo>
                            <a:pt x="307516" y="538758"/>
                            <a:pt x="404626" y="554199"/>
                            <a:pt x="505085" y="551780"/>
                          </a:cubicBezTo>
                          <a:lnTo>
                            <a:pt x="775209" y="551780"/>
                          </a:lnTo>
                          <a:lnTo>
                            <a:pt x="775209" y="103994"/>
                          </a:lnTo>
                          <a:lnTo>
                            <a:pt x="263054" y="100459"/>
                          </a:lnTo>
                          <a:cubicBezTo>
                            <a:pt x="183617" y="105110"/>
                            <a:pt x="79623" y="88367"/>
                            <a:pt x="0" y="0"/>
                          </a:cubicBezTo>
                          <a:close/>
                        </a:path>
                      </a:pathLst>
                    </a:custGeom>
                    <a:solidFill>
                      <a:srgbClr val="325697"/>
                    </a:solidFill>
                    <a:ln w="186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95" name="任意多边形: 形状 194"/>
                    <p:cNvSpPr/>
                    <p:nvPr/>
                  </p:nvSpPr>
                  <p:spPr>
                    <a:xfrm>
                      <a:off x="3455096" y="4068517"/>
                      <a:ext cx="669727" cy="572988"/>
                    </a:xfrm>
                    <a:custGeom>
                      <a:avLst/>
                      <a:gdLst>
                        <a:gd name="connsiteX0" fmla="*/ 671401 w 669726"/>
                        <a:gd name="connsiteY0" fmla="*/ 204984 h 572988"/>
                        <a:gd name="connsiteX1" fmla="*/ 532061 w 669726"/>
                        <a:gd name="connsiteY1" fmla="*/ 264143 h 572988"/>
                        <a:gd name="connsiteX2" fmla="*/ 398487 w 669726"/>
                        <a:gd name="connsiteY2" fmla="*/ 61737 h 572988"/>
                        <a:gd name="connsiteX3" fmla="*/ 148642 w 669726"/>
                        <a:gd name="connsiteY3" fmla="*/ 39599 h 572988"/>
                        <a:gd name="connsiteX4" fmla="*/ 0 w 669726"/>
                        <a:gd name="connsiteY4" fmla="*/ 233819 h 572988"/>
                        <a:gd name="connsiteX5" fmla="*/ 149200 w 669726"/>
                        <a:gd name="connsiteY5" fmla="*/ 496873 h 572988"/>
                        <a:gd name="connsiteX6" fmla="*/ 34789 w 669726"/>
                        <a:gd name="connsiteY6" fmla="*/ 569985 h 572988"/>
                        <a:gd name="connsiteX7" fmla="*/ 470483 w 669726"/>
                        <a:gd name="connsiteY7" fmla="*/ 574822 h 572988"/>
                        <a:gd name="connsiteX8" fmla="*/ 671401 w 669726"/>
                        <a:gd name="connsiteY8" fmla="*/ 204984 h 5729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69726" h="572988">
                          <a:moveTo>
                            <a:pt x="671401" y="204984"/>
                          </a:moveTo>
                          <a:lnTo>
                            <a:pt x="532061" y="264143"/>
                          </a:lnTo>
                          <a:lnTo>
                            <a:pt x="398487" y="61737"/>
                          </a:lnTo>
                          <a:cubicBezTo>
                            <a:pt x="338956" y="-35374"/>
                            <a:pt x="207801" y="2019"/>
                            <a:pt x="148642" y="39599"/>
                          </a:cubicBezTo>
                          <a:cubicBezTo>
                            <a:pt x="90413" y="76433"/>
                            <a:pt x="41486" y="156615"/>
                            <a:pt x="0" y="233819"/>
                          </a:cubicBezTo>
                          <a:lnTo>
                            <a:pt x="149200" y="496873"/>
                          </a:lnTo>
                          <a:lnTo>
                            <a:pt x="34789" y="569985"/>
                          </a:lnTo>
                          <a:lnTo>
                            <a:pt x="470483" y="574822"/>
                          </a:lnTo>
                          <a:lnTo>
                            <a:pt x="671401" y="204984"/>
                          </a:lnTo>
                          <a:close/>
                        </a:path>
                      </a:pathLst>
                    </a:custGeom>
                    <a:solidFill>
                      <a:srgbClr val="325697"/>
                    </a:solidFill>
                    <a:ln w="186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96" name="任意多边形: 形状 195"/>
                    <p:cNvSpPr/>
                    <p:nvPr/>
                  </p:nvSpPr>
                  <p:spPr>
                    <a:xfrm>
                      <a:off x="2799136" y="4028306"/>
                      <a:ext cx="857622" cy="632520"/>
                    </a:xfrm>
                    <a:custGeom>
                      <a:avLst/>
                      <a:gdLst>
                        <a:gd name="connsiteX0" fmla="*/ 858552 w 857622"/>
                        <a:gd name="connsiteY0" fmla="*/ 5395 h 632519"/>
                        <a:gd name="connsiteX1" fmla="*/ 320725 w 857622"/>
                        <a:gd name="connsiteY1" fmla="*/ 0 h 632519"/>
                        <a:gd name="connsiteX2" fmla="*/ 130969 w 857622"/>
                        <a:gd name="connsiteY2" fmla="*/ 179524 h 632519"/>
                        <a:gd name="connsiteX3" fmla="*/ 0 w 857622"/>
                        <a:gd name="connsiteY3" fmla="*/ 415789 h 632519"/>
                        <a:gd name="connsiteX4" fmla="*/ 391790 w 857622"/>
                        <a:gd name="connsiteY4" fmla="*/ 632892 h 632519"/>
                        <a:gd name="connsiteX5" fmla="*/ 643124 w 857622"/>
                        <a:gd name="connsiteY5" fmla="*/ 186779 h 632519"/>
                        <a:gd name="connsiteX6" fmla="*/ 858552 w 857622"/>
                        <a:gd name="connsiteY6" fmla="*/ 5395 h 6325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857622" h="632519">
                          <a:moveTo>
                            <a:pt x="858552" y="5395"/>
                          </a:moveTo>
                          <a:lnTo>
                            <a:pt x="320725" y="0"/>
                          </a:lnTo>
                          <a:cubicBezTo>
                            <a:pt x="238311" y="13208"/>
                            <a:pt x="177664" y="90413"/>
                            <a:pt x="130969" y="179524"/>
                          </a:cubicBezTo>
                          <a:lnTo>
                            <a:pt x="0" y="415789"/>
                          </a:lnTo>
                          <a:lnTo>
                            <a:pt x="391790" y="632892"/>
                          </a:lnTo>
                          <a:lnTo>
                            <a:pt x="643124" y="186779"/>
                          </a:lnTo>
                          <a:cubicBezTo>
                            <a:pt x="677726" y="114970"/>
                            <a:pt x="742652" y="31998"/>
                            <a:pt x="858552" y="5395"/>
                          </a:cubicBezTo>
                          <a:close/>
                        </a:path>
                      </a:pathLst>
                    </a:custGeom>
                    <a:solidFill>
                      <a:srgbClr val="325697"/>
                    </a:solidFill>
                    <a:ln w="186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97" name="任意多边形: 形状 196"/>
                    <p:cNvSpPr/>
                    <p:nvPr/>
                  </p:nvSpPr>
                  <p:spPr>
                    <a:xfrm>
                      <a:off x="3455096" y="5125169"/>
                      <a:ext cx="623218" cy="732979"/>
                    </a:xfrm>
                    <a:custGeom>
                      <a:avLst/>
                      <a:gdLst>
                        <a:gd name="connsiteX0" fmla="*/ 226033 w 623217"/>
                        <a:gd name="connsiteY0" fmla="*/ 733723 h 732978"/>
                        <a:gd name="connsiteX1" fmla="*/ 241846 w 623217"/>
                        <a:gd name="connsiteY1" fmla="*/ 583220 h 732978"/>
                        <a:gd name="connsiteX2" fmla="*/ 483691 w 623217"/>
                        <a:gd name="connsiteY2" fmla="*/ 564431 h 732978"/>
                        <a:gd name="connsiteX3" fmla="*/ 624334 w 623217"/>
                        <a:gd name="connsiteY3" fmla="*/ 356629 h 732978"/>
                        <a:gd name="connsiteX4" fmla="*/ 526480 w 623217"/>
                        <a:gd name="connsiteY4" fmla="*/ 132457 h 732978"/>
                        <a:gd name="connsiteX5" fmla="*/ 223986 w 623217"/>
                        <a:gd name="connsiteY5" fmla="*/ 135248 h 732978"/>
                        <a:gd name="connsiteX6" fmla="*/ 215429 w 623217"/>
                        <a:gd name="connsiteY6" fmla="*/ 0 h 732978"/>
                        <a:gd name="connsiteX7" fmla="*/ 0 w 623217"/>
                        <a:gd name="connsiteY7" fmla="*/ 378768 h 732978"/>
                        <a:gd name="connsiteX8" fmla="*/ 226033 w 623217"/>
                        <a:gd name="connsiteY8" fmla="*/ 733723 h 73297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623217" h="732978">
                          <a:moveTo>
                            <a:pt x="226033" y="733723"/>
                          </a:moveTo>
                          <a:lnTo>
                            <a:pt x="241846" y="583220"/>
                          </a:lnTo>
                          <a:lnTo>
                            <a:pt x="483691" y="564431"/>
                          </a:lnTo>
                          <a:cubicBezTo>
                            <a:pt x="597545" y="559408"/>
                            <a:pt x="628241" y="426579"/>
                            <a:pt x="624334" y="356629"/>
                          </a:cubicBezTo>
                          <a:cubicBezTo>
                            <a:pt x="620427" y="287796"/>
                            <a:pt x="573918" y="206127"/>
                            <a:pt x="526480" y="132457"/>
                          </a:cubicBezTo>
                          <a:lnTo>
                            <a:pt x="223986" y="135248"/>
                          </a:lnTo>
                          <a:lnTo>
                            <a:pt x="215429" y="0"/>
                          </a:lnTo>
                          <a:lnTo>
                            <a:pt x="0" y="378768"/>
                          </a:lnTo>
                          <a:lnTo>
                            <a:pt x="226033" y="733723"/>
                          </a:lnTo>
                          <a:close/>
                        </a:path>
                      </a:pathLst>
                    </a:custGeom>
                    <a:solidFill>
                      <a:srgbClr val="325697"/>
                    </a:solidFill>
                    <a:ln w="186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/>
                    </a:p>
                  </p:txBody>
                </p:sp>
                <p:sp>
                  <p:nvSpPr>
                    <p:cNvPr id="198" name="任意多边形: 形状 197"/>
                    <p:cNvSpPr/>
                    <p:nvPr/>
                  </p:nvSpPr>
                  <p:spPr>
                    <a:xfrm>
                      <a:off x="3795540" y="4615247"/>
                      <a:ext cx="597173" cy="948779"/>
                    </a:xfrm>
                    <a:custGeom>
                      <a:avLst/>
                      <a:gdLst>
                        <a:gd name="connsiteX0" fmla="*/ 322585 w 597172"/>
                        <a:gd name="connsiteY0" fmla="*/ 949895 h 948779"/>
                        <a:gd name="connsiteX1" fmla="*/ 588057 w 597172"/>
                        <a:gd name="connsiteY1" fmla="*/ 482017 h 948779"/>
                        <a:gd name="connsiteX2" fmla="*/ 522945 w 597172"/>
                        <a:gd name="connsiteY2" fmla="*/ 229009 h 948779"/>
                        <a:gd name="connsiteX3" fmla="*/ 379884 w 597172"/>
                        <a:gd name="connsiteY3" fmla="*/ 0 h 948779"/>
                        <a:gd name="connsiteX4" fmla="*/ 0 w 597172"/>
                        <a:gd name="connsiteY4" fmla="*/ 237381 h 948779"/>
                        <a:gd name="connsiteX5" fmla="*/ 268263 w 597172"/>
                        <a:gd name="connsiteY5" fmla="*/ 673447 h 948779"/>
                        <a:gd name="connsiteX6" fmla="*/ 322585 w 597172"/>
                        <a:gd name="connsiteY6" fmla="*/ 949895 h 94877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97172" h="948779">
                          <a:moveTo>
                            <a:pt x="322585" y="949895"/>
                          </a:moveTo>
                          <a:lnTo>
                            <a:pt x="588057" y="482017"/>
                          </a:lnTo>
                          <a:cubicBezTo>
                            <a:pt x="616520" y="403510"/>
                            <a:pt x="578197" y="313097"/>
                            <a:pt x="522945" y="229009"/>
                          </a:cubicBezTo>
                          <a:lnTo>
                            <a:pt x="379884" y="0"/>
                          </a:lnTo>
                          <a:lnTo>
                            <a:pt x="0" y="237381"/>
                          </a:lnTo>
                          <a:lnTo>
                            <a:pt x="268263" y="673447"/>
                          </a:lnTo>
                          <a:cubicBezTo>
                            <a:pt x="314399" y="738560"/>
                            <a:pt x="355513" y="835670"/>
                            <a:pt x="322585" y="949895"/>
                          </a:cubicBezTo>
                          <a:close/>
                        </a:path>
                      </a:pathLst>
                    </a:custGeom>
                    <a:solidFill>
                      <a:srgbClr val="325697"/>
                    </a:solidFill>
                    <a:ln w="1860" cap="flat">
                      <a:noFill/>
                      <a:prstDash val="solid"/>
                      <a:miter/>
                    </a:ln>
                  </p:spPr>
                  <p:txBody>
                    <a:bodyPr rtlCol="0" anchor="ctr"/>
                    <a:lstStyle/>
                    <a:p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152" name="组合 151"/>
              <p:cNvGrpSpPr/>
              <p:nvPr/>
            </p:nvGrpSpPr>
            <p:grpSpPr>
              <a:xfrm>
                <a:off x="6141516" y="3722768"/>
                <a:ext cx="1578703" cy="2378453"/>
                <a:chOff x="6141516" y="3722768"/>
                <a:chExt cx="1578703" cy="2378453"/>
              </a:xfrm>
            </p:grpSpPr>
            <p:grpSp>
              <p:nvGrpSpPr>
                <p:cNvPr id="179" name="组合 178"/>
                <p:cNvGrpSpPr/>
                <p:nvPr/>
              </p:nvGrpSpPr>
              <p:grpSpPr>
                <a:xfrm>
                  <a:off x="6141516" y="3722768"/>
                  <a:ext cx="1578703" cy="2378453"/>
                  <a:chOff x="977095" y="1717977"/>
                  <a:chExt cx="2597285" cy="4569392"/>
                </a:xfrm>
              </p:grpSpPr>
              <p:sp>
                <p:nvSpPr>
                  <p:cNvPr id="183" name="任意多边形: 形状 182"/>
                  <p:cNvSpPr/>
                  <p:nvPr/>
                </p:nvSpPr>
                <p:spPr>
                  <a:xfrm>
                    <a:off x="1054967" y="2014355"/>
                    <a:ext cx="2441542" cy="4273014"/>
                  </a:xfrm>
                  <a:custGeom>
                    <a:avLst/>
                    <a:gdLst>
                      <a:gd name="connsiteX0" fmla="*/ 227820 w 2441542"/>
                      <a:gd name="connsiteY0" fmla="*/ 0 h 4270341"/>
                      <a:gd name="connsiteX1" fmla="*/ 2213722 w 2441542"/>
                      <a:gd name="connsiteY1" fmla="*/ 0 h 4270341"/>
                      <a:gd name="connsiteX2" fmla="*/ 2441542 w 2441542"/>
                      <a:gd name="connsiteY2" fmla="*/ 227820 h 4270341"/>
                      <a:gd name="connsiteX3" fmla="*/ 2318994 w 2441542"/>
                      <a:gd name="connsiteY3" fmla="*/ 4033095 h 4270341"/>
                      <a:gd name="connsiteX4" fmla="*/ 2091173 w 2441542"/>
                      <a:gd name="connsiteY4" fmla="*/ 4260915 h 4270341"/>
                      <a:gd name="connsiteX5" fmla="*/ 2009478 w 2441542"/>
                      <a:gd name="connsiteY5" fmla="*/ 4261375 h 4270341"/>
                      <a:gd name="connsiteX6" fmla="*/ 2009478 w 2441542"/>
                      <a:gd name="connsiteY6" fmla="*/ 3987536 h 4270341"/>
                      <a:gd name="connsiteX7" fmla="*/ 432064 w 2441542"/>
                      <a:gd name="connsiteY7" fmla="*/ 3987536 h 4270341"/>
                      <a:gd name="connsiteX8" fmla="*/ 432064 w 2441542"/>
                      <a:gd name="connsiteY8" fmla="*/ 4270253 h 4270341"/>
                      <a:gd name="connsiteX9" fmla="*/ 416356 w 2441542"/>
                      <a:gd name="connsiteY9" fmla="*/ 4270341 h 4270341"/>
                      <a:gd name="connsiteX10" fmla="*/ 113121 w 2441542"/>
                      <a:gd name="connsiteY10" fmla="*/ 4042521 h 4270341"/>
                      <a:gd name="connsiteX11" fmla="*/ 0 w 2441542"/>
                      <a:gd name="connsiteY11" fmla="*/ 227820 h 4270341"/>
                      <a:gd name="connsiteX12" fmla="*/ 227820 w 2441542"/>
                      <a:gd name="connsiteY12" fmla="*/ 0 h 4270341"/>
                      <a:gd name="connsiteX0-1" fmla="*/ 227820 w 2441542"/>
                      <a:gd name="connsiteY0-2" fmla="*/ 0 h 4273014"/>
                      <a:gd name="connsiteX1-3" fmla="*/ 2213722 w 2441542"/>
                      <a:gd name="connsiteY1-4" fmla="*/ 0 h 4273014"/>
                      <a:gd name="connsiteX2-5" fmla="*/ 2441542 w 2441542"/>
                      <a:gd name="connsiteY2-6" fmla="*/ 227820 h 4273014"/>
                      <a:gd name="connsiteX3-7" fmla="*/ 2318994 w 2441542"/>
                      <a:gd name="connsiteY3-8" fmla="*/ 4033095 h 4273014"/>
                      <a:gd name="connsiteX4-9" fmla="*/ 2091173 w 2441542"/>
                      <a:gd name="connsiteY4-10" fmla="*/ 4260915 h 4273014"/>
                      <a:gd name="connsiteX5-11" fmla="*/ 2009478 w 2441542"/>
                      <a:gd name="connsiteY5-12" fmla="*/ 4261375 h 4273014"/>
                      <a:gd name="connsiteX6-13" fmla="*/ 2009478 w 2441542"/>
                      <a:gd name="connsiteY6-14" fmla="*/ 3987536 h 4273014"/>
                      <a:gd name="connsiteX7-15" fmla="*/ 432064 w 2441542"/>
                      <a:gd name="connsiteY7-16" fmla="*/ 3987536 h 4273014"/>
                      <a:gd name="connsiteX8-17" fmla="*/ 432064 w 2441542"/>
                      <a:gd name="connsiteY8-18" fmla="*/ 4270253 h 4273014"/>
                      <a:gd name="connsiteX9-19" fmla="*/ 416356 w 2441542"/>
                      <a:gd name="connsiteY9-20" fmla="*/ 4270341 h 4273014"/>
                      <a:gd name="connsiteX10-21" fmla="*/ 113121 w 2441542"/>
                      <a:gd name="connsiteY10-22" fmla="*/ 4042521 h 4273014"/>
                      <a:gd name="connsiteX11-23" fmla="*/ 0 w 2441542"/>
                      <a:gd name="connsiteY11-24" fmla="*/ 227820 h 4273014"/>
                      <a:gd name="connsiteX12-25" fmla="*/ 227820 w 2441542"/>
                      <a:gd name="connsiteY12-26" fmla="*/ 0 h 4273014"/>
                      <a:gd name="connsiteX0-27" fmla="*/ 227820 w 2441542"/>
                      <a:gd name="connsiteY0-28" fmla="*/ 0 h 4273014"/>
                      <a:gd name="connsiteX1-29" fmla="*/ 2213722 w 2441542"/>
                      <a:gd name="connsiteY1-30" fmla="*/ 0 h 4273014"/>
                      <a:gd name="connsiteX2-31" fmla="*/ 2441542 w 2441542"/>
                      <a:gd name="connsiteY2-32" fmla="*/ 227820 h 4273014"/>
                      <a:gd name="connsiteX3-33" fmla="*/ 2318994 w 2441542"/>
                      <a:gd name="connsiteY3-34" fmla="*/ 4033095 h 4273014"/>
                      <a:gd name="connsiteX4-35" fmla="*/ 2091173 w 2441542"/>
                      <a:gd name="connsiteY4-36" fmla="*/ 4260915 h 4273014"/>
                      <a:gd name="connsiteX5-37" fmla="*/ 2009478 w 2441542"/>
                      <a:gd name="connsiteY5-38" fmla="*/ 4261375 h 4273014"/>
                      <a:gd name="connsiteX6-39" fmla="*/ 2009478 w 2441542"/>
                      <a:gd name="connsiteY6-40" fmla="*/ 3987536 h 4273014"/>
                      <a:gd name="connsiteX7-41" fmla="*/ 432064 w 2441542"/>
                      <a:gd name="connsiteY7-42" fmla="*/ 3987536 h 4273014"/>
                      <a:gd name="connsiteX8-43" fmla="*/ 432064 w 2441542"/>
                      <a:gd name="connsiteY8-44" fmla="*/ 4270253 h 4273014"/>
                      <a:gd name="connsiteX9-45" fmla="*/ 416356 w 2441542"/>
                      <a:gd name="connsiteY9-46" fmla="*/ 4270341 h 4273014"/>
                      <a:gd name="connsiteX10-47" fmla="*/ 113121 w 2441542"/>
                      <a:gd name="connsiteY10-48" fmla="*/ 4042521 h 4273014"/>
                      <a:gd name="connsiteX11-49" fmla="*/ 0 w 2441542"/>
                      <a:gd name="connsiteY11-50" fmla="*/ 227820 h 4273014"/>
                      <a:gd name="connsiteX12-51" fmla="*/ 227820 w 2441542"/>
                      <a:gd name="connsiteY12-52" fmla="*/ 0 h 4273014"/>
                      <a:gd name="connsiteX0-53" fmla="*/ 227820 w 2441542"/>
                      <a:gd name="connsiteY0-54" fmla="*/ 0 h 4273014"/>
                      <a:gd name="connsiteX1-55" fmla="*/ 2213722 w 2441542"/>
                      <a:gd name="connsiteY1-56" fmla="*/ 0 h 4273014"/>
                      <a:gd name="connsiteX2-57" fmla="*/ 2441542 w 2441542"/>
                      <a:gd name="connsiteY2-58" fmla="*/ 227820 h 4273014"/>
                      <a:gd name="connsiteX3-59" fmla="*/ 2318994 w 2441542"/>
                      <a:gd name="connsiteY3-60" fmla="*/ 4033095 h 4273014"/>
                      <a:gd name="connsiteX4-61" fmla="*/ 2091173 w 2441542"/>
                      <a:gd name="connsiteY4-62" fmla="*/ 4260915 h 4273014"/>
                      <a:gd name="connsiteX5-63" fmla="*/ 2009478 w 2441542"/>
                      <a:gd name="connsiteY5-64" fmla="*/ 4261375 h 4273014"/>
                      <a:gd name="connsiteX6-65" fmla="*/ 2009478 w 2441542"/>
                      <a:gd name="connsiteY6-66" fmla="*/ 3987536 h 4273014"/>
                      <a:gd name="connsiteX7-67" fmla="*/ 432064 w 2441542"/>
                      <a:gd name="connsiteY7-68" fmla="*/ 3987536 h 4273014"/>
                      <a:gd name="connsiteX8-69" fmla="*/ 432064 w 2441542"/>
                      <a:gd name="connsiteY8-70" fmla="*/ 4270253 h 4273014"/>
                      <a:gd name="connsiteX9-71" fmla="*/ 416356 w 2441542"/>
                      <a:gd name="connsiteY9-72" fmla="*/ 4270341 h 4273014"/>
                      <a:gd name="connsiteX10-73" fmla="*/ 113121 w 2441542"/>
                      <a:gd name="connsiteY10-74" fmla="*/ 4042521 h 4273014"/>
                      <a:gd name="connsiteX11-75" fmla="*/ 0 w 2441542"/>
                      <a:gd name="connsiteY11-76" fmla="*/ 227820 h 4273014"/>
                      <a:gd name="connsiteX12-77" fmla="*/ 227820 w 2441542"/>
                      <a:gd name="connsiteY12-78" fmla="*/ 0 h 4273014"/>
                      <a:gd name="connsiteX0-79" fmla="*/ 227820 w 2441542"/>
                      <a:gd name="connsiteY0-80" fmla="*/ 0 h 4273014"/>
                      <a:gd name="connsiteX1-81" fmla="*/ 2213722 w 2441542"/>
                      <a:gd name="connsiteY1-82" fmla="*/ 0 h 4273014"/>
                      <a:gd name="connsiteX2-83" fmla="*/ 2441542 w 2441542"/>
                      <a:gd name="connsiteY2-84" fmla="*/ 227820 h 4273014"/>
                      <a:gd name="connsiteX3-85" fmla="*/ 2318994 w 2441542"/>
                      <a:gd name="connsiteY3-86" fmla="*/ 4033095 h 4273014"/>
                      <a:gd name="connsiteX4-87" fmla="*/ 2091173 w 2441542"/>
                      <a:gd name="connsiteY4-88" fmla="*/ 4260915 h 4273014"/>
                      <a:gd name="connsiteX5-89" fmla="*/ 2009478 w 2441542"/>
                      <a:gd name="connsiteY5-90" fmla="*/ 4261375 h 4273014"/>
                      <a:gd name="connsiteX6-91" fmla="*/ 2009478 w 2441542"/>
                      <a:gd name="connsiteY6-92" fmla="*/ 3987536 h 4273014"/>
                      <a:gd name="connsiteX7-93" fmla="*/ 432064 w 2441542"/>
                      <a:gd name="connsiteY7-94" fmla="*/ 3987536 h 4273014"/>
                      <a:gd name="connsiteX8-95" fmla="*/ 432064 w 2441542"/>
                      <a:gd name="connsiteY8-96" fmla="*/ 4270253 h 4273014"/>
                      <a:gd name="connsiteX9-97" fmla="*/ 416356 w 2441542"/>
                      <a:gd name="connsiteY9-98" fmla="*/ 4270341 h 4273014"/>
                      <a:gd name="connsiteX10-99" fmla="*/ 113121 w 2441542"/>
                      <a:gd name="connsiteY10-100" fmla="*/ 4042521 h 4273014"/>
                      <a:gd name="connsiteX11-101" fmla="*/ 0 w 2441542"/>
                      <a:gd name="connsiteY11-102" fmla="*/ 227820 h 4273014"/>
                      <a:gd name="connsiteX12-103" fmla="*/ 227820 w 2441542"/>
                      <a:gd name="connsiteY12-104" fmla="*/ 0 h 4273014"/>
                      <a:gd name="connsiteX0-105" fmla="*/ 227820 w 2441542"/>
                      <a:gd name="connsiteY0-106" fmla="*/ 0 h 4273014"/>
                      <a:gd name="connsiteX1-107" fmla="*/ 2213722 w 2441542"/>
                      <a:gd name="connsiteY1-108" fmla="*/ 0 h 4273014"/>
                      <a:gd name="connsiteX2-109" fmla="*/ 2441542 w 2441542"/>
                      <a:gd name="connsiteY2-110" fmla="*/ 227820 h 4273014"/>
                      <a:gd name="connsiteX3-111" fmla="*/ 2318994 w 2441542"/>
                      <a:gd name="connsiteY3-112" fmla="*/ 4033095 h 4273014"/>
                      <a:gd name="connsiteX4-113" fmla="*/ 2091173 w 2441542"/>
                      <a:gd name="connsiteY4-114" fmla="*/ 4260915 h 4273014"/>
                      <a:gd name="connsiteX5-115" fmla="*/ 2009478 w 2441542"/>
                      <a:gd name="connsiteY5-116" fmla="*/ 4261375 h 4273014"/>
                      <a:gd name="connsiteX6-117" fmla="*/ 2009478 w 2441542"/>
                      <a:gd name="connsiteY6-118" fmla="*/ 3987536 h 4273014"/>
                      <a:gd name="connsiteX7-119" fmla="*/ 432064 w 2441542"/>
                      <a:gd name="connsiteY7-120" fmla="*/ 3987536 h 4273014"/>
                      <a:gd name="connsiteX8-121" fmla="*/ 432064 w 2441542"/>
                      <a:gd name="connsiteY8-122" fmla="*/ 4270253 h 4273014"/>
                      <a:gd name="connsiteX9-123" fmla="*/ 416356 w 2441542"/>
                      <a:gd name="connsiteY9-124" fmla="*/ 4270341 h 4273014"/>
                      <a:gd name="connsiteX10-125" fmla="*/ 113121 w 2441542"/>
                      <a:gd name="connsiteY10-126" fmla="*/ 4042521 h 4273014"/>
                      <a:gd name="connsiteX11-127" fmla="*/ 0 w 2441542"/>
                      <a:gd name="connsiteY11-128" fmla="*/ 227820 h 4273014"/>
                      <a:gd name="connsiteX12-129" fmla="*/ 227820 w 2441542"/>
                      <a:gd name="connsiteY12-130" fmla="*/ 0 h 4273014"/>
                      <a:gd name="connsiteX0-131" fmla="*/ 227820 w 2441542"/>
                      <a:gd name="connsiteY0-132" fmla="*/ 0 h 4273014"/>
                      <a:gd name="connsiteX1-133" fmla="*/ 2213722 w 2441542"/>
                      <a:gd name="connsiteY1-134" fmla="*/ 0 h 4273014"/>
                      <a:gd name="connsiteX2-135" fmla="*/ 2441542 w 2441542"/>
                      <a:gd name="connsiteY2-136" fmla="*/ 227820 h 4273014"/>
                      <a:gd name="connsiteX3-137" fmla="*/ 2318994 w 2441542"/>
                      <a:gd name="connsiteY3-138" fmla="*/ 4033095 h 4273014"/>
                      <a:gd name="connsiteX4-139" fmla="*/ 2091173 w 2441542"/>
                      <a:gd name="connsiteY4-140" fmla="*/ 4260915 h 4273014"/>
                      <a:gd name="connsiteX5-141" fmla="*/ 2009478 w 2441542"/>
                      <a:gd name="connsiteY5-142" fmla="*/ 4261375 h 4273014"/>
                      <a:gd name="connsiteX6-143" fmla="*/ 2009478 w 2441542"/>
                      <a:gd name="connsiteY6-144" fmla="*/ 3987536 h 4273014"/>
                      <a:gd name="connsiteX7-145" fmla="*/ 432064 w 2441542"/>
                      <a:gd name="connsiteY7-146" fmla="*/ 3987536 h 4273014"/>
                      <a:gd name="connsiteX8-147" fmla="*/ 432064 w 2441542"/>
                      <a:gd name="connsiteY8-148" fmla="*/ 4270253 h 4273014"/>
                      <a:gd name="connsiteX9-149" fmla="*/ 416356 w 2441542"/>
                      <a:gd name="connsiteY9-150" fmla="*/ 4270341 h 4273014"/>
                      <a:gd name="connsiteX10-151" fmla="*/ 113121 w 2441542"/>
                      <a:gd name="connsiteY10-152" fmla="*/ 4042521 h 4273014"/>
                      <a:gd name="connsiteX11-153" fmla="*/ 0 w 2441542"/>
                      <a:gd name="connsiteY11-154" fmla="*/ 227820 h 4273014"/>
                      <a:gd name="connsiteX12-155" fmla="*/ 227820 w 2441542"/>
                      <a:gd name="connsiteY12-156" fmla="*/ 0 h 4273014"/>
                      <a:gd name="connsiteX0-157" fmla="*/ 227820 w 2441542"/>
                      <a:gd name="connsiteY0-158" fmla="*/ 0 h 4407596"/>
                      <a:gd name="connsiteX1-159" fmla="*/ 2213722 w 2441542"/>
                      <a:gd name="connsiteY1-160" fmla="*/ 0 h 4407596"/>
                      <a:gd name="connsiteX2-161" fmla="*/ 2441542 w 2441542"/>
                      <a:gd name="connsiteY2-162" fmla="*/ 227820 h 4407596"/>
                      <a:gd name="connsiteX3-163" fmla="*/ 2318994 w 2441542"/>
                      <a:gd name="connsiteY3-164" fmla="*/ 4033095 h 4407596"/>
                      <a:gd name="connsiteX4-165" fmla="*/ 2009478 w 2441542"/>
                      <a:gd name="connsiteY4-166" fmla="*/ 4261375 h 4407596"/>
                      <a:gd name="connsiteX5-167" fmla="*/ 2009478 w 2441542"/>
                      <a:gd name="connsiteY5-168" fmla="*/ 3987536 h 4407596"/>
                      <a:gd name="connsiteX6-169" fmla="*/ 432064 w 2441542"/>
                      <a:gd name="connsiteY6-170" fmla="*/ 3987536 h 4407596"/>
                      <a:gd name="connsiteX7-171" fmla="*/ 432064 w 2441542"/>
                      <a:gd name="connsiteY7-172" fmla="*/ 4270253 h 4407596"/>
                      <a:gd name="connsiteX8-173" fmla="*/ 416356 w 2441542"/>
                      <a:gd name="connsiteY8-174" fmla="*/ 4270341 h 4407596"/>
                      <a:gd name="connsiteX9-175" fmla="*/ 113121 w 2441542"/>
                      <a:gd name="connsiteY9-176" fmla="*/ 4042521 h 4407596"/>
                      <a:gd name="connsiteX10-177" fmla="*/ 0 w 2441542"/>
                      <a:gd name="connsiteY10-178" fmla="*/ 227820 h 4407596"/>
                      <a:gd name="connsiteX11-179" fmla="*/ 227820 w 2441542"/>
                      <a:gd name="connsiteY11-180" fmla="*/ 0 h 4407596"/>
                      <a:gd name="connsiteX0-181" fmla="*/ 227820 w 2441542"/>
                      <a:gd name="connsiteY0-182" fmla="*/ 0 h 4399903"/>
                      <a:gd name="connsiteX1-183" fmla="*/ 2213722 w 2441542"/>
                      <a:gd name="connsiteY1-184" fmla="*/ 0 h 4399903"/>
                      <a:gd name="connsiteX2-185" fmla="*/ 2441542 w 2441542"/>
                      <a:gd name="connsiteY2-186" fmla="*/ 227820 h 4399903"/>
                      <a:gd name="connsiteX3-187" fmla="*/ 2318994 w 2441542"/>
                      <a:gd name="connsiteY3-188" fmla="*/ 4033095 h 4399903"/>
                      <a:gd name="connsiteX4-189" fmla="*/ 2009478 w 2441542"/>
                      <a:gd name="connsiteY4-190" fmla="*/ 4261375 h 4399903"/>
                      <a:gd name="connsiteX5-191" fmla="*/ 2009478 w 2441542"/>
                      <a:gd name="connsiteY5-192" fmla="*/ 3987536 h 4399903"/>
                      <a:gd name="connsiteX6-193" fmla="*/ 432064 w 2441542"/>
                      <a:gd name="connsiteY6-194" fmla="*/ 3987536 h 4399903"/>
                      <a:gd name="connsiteX7-195" fmla="*/ 432064 w 2441542"/>
                      <a:gd name="connsiteY7-196" fmla="*/ 4270253 h 4399903"/>
                      <a:gd name="connsiteX8-197" fmla="*/ 416356 w 2441542"/>
                      <a:gd name="connsiteY8-198" fmla="*/ 4270341 h 4399903"/>
                      <a:gd name="connsiteX9-199" fmla="*/ 113121 w 2441542"/>
                      <a:gd name="connsiteY9-200" fmla="*/ 4042521 h 4399903"/>
                      <a:gd name="connsiteX10-201" fmla="*/ 0 w 2441542"/>
                      <a:gd name="connsiteY10-202" fmla="*/ 227820 h 4399903"/>
                      <a:gd name="connsiteX11-203" fmla="*/ 227820 w 2441542"/>
                      <a:gd name="connsiteY11-204" fmla="*/ 0 h 4399903"/>
                      <a:gd name="connsiteX0-205" fmla="*/ 227820 w 2441542"/>
                      <a:gd name="connsiteY0-206" fmla="*/ 0 h 4274451"/>
                      <a:gd name="connsiteX1-207" fmla="*/ 2213722 w 2441542"/>
                      <a:gd name="connsiteY1-208" fmla="*/ 0 h 4274451"/>
                      <a:gd name="connsiteX2-209" fmla="*/ 2441542 w 2441542"/>
                      <a:gd name="connsiteY2-210" fmla="*/ 227820 h 4274451"/>
                      <a:gd name="connsiteX3-211" fmla="*/ 2318994 w 2441542"/>
                      <a:gd name="connsiteY3-212" fmla="*/ 4033095 h 4274451"/>
                      <a:gd name="connsiteX4-213" fmla="*/ 2009478 w 2441542"/>
                      <a:gd name="connsiteY4-214" fmla="*/ 4261375 h 4274451"/>
                      <a:gd name="connsiteX5-215" fmla="*/ 2009478 w 2441542"/>
                      <a:gd name="connsiteY5-216" fmla="*/ 3987536 h 4274451"/>
                      <a:gd name="connsiteX6-217" fmla="*/ 432064 w 2441542"/>
                      <a:gd name="connsiteY6-218" fmla="*/ 3987536 h 4274451"/>
                      <a:gd name="connsiteX7-219" fmla="*/ 432064 w 2441542"/>
                      <a:gd name="connsiteY7-220" fmla="*/ 4270253 h 4274451"/>
                      <a:gd name="connsiteX8-221" fmla="*/ 416356 w 2441542"/>
                      <a:gd name="connsiteY8-222" fmla="*/ 4270341 h 4274451"/>
                      <a:gd name="connsiteX9-223" fmla="*/ 113121 w 2441542"/>
                      <a:gd name="connsiteY9-224" fmla="*/ 4042521 h 4274451"/>
                      <a:gd name="connsiteX10-225" fmla="*/ 0 w 2441542"/>
                      <a:gd name="connsiteY10-226" fmla="*/ 227820 h 4274451"/>
                      <a:gd name="connsiteX11-227" fmla="*/ 227820 w 2441542"/>
                      <a:gd name="connsiteY11-228" fmla="*/ 0 h 4274451"/>
                      <a:gd name="connsiteX0-229" fmla="*/ 227820 w 2441542"/>
                      <a:gd name="connsiteY0-230" fmla="*/ 0 h 4273014"/>
                      <a:gd name="connsiteX1-231" fmla="*/ 2213722 w 2441542"/>
                      <a:gd name="connsiteY1-232" fmla="*/ 0 h 4273014"/>
                      <a:gd name="connsiteX2-233" fmla="*/ 2441542 w 2441542"/>
                      <a:gd name="connsiteY2-234" fmla="*/ 227820 h 4273014"/>
                      <a:gd name="connsiteX3-235" fmla="*/ 2318994 w 2441542"/>
                      <a:gd name="connsiteY3-236" fmla="*/ 4033095 h 4273014"/>
                      <a:gd name="connsiteX4-237" fmla="*/ 2009478 w 2441542"/>
                      <a:gd name="connsiteY4-238" fmla="*/ 4261375 h 4273014"/>
                      <a:gd name="connsiteX5-239" fmla="*/ 2009478 w 2441542"/>
                      <a:gd name="connsiteY5-240" fmla="*/ 3987536 h 4273014"/>
                      <a:gd name="connsiteX6-241" fmla="*/ 432064 w 2441542"/>
                      <a:gd name="connsiteY6-242" fmla="*/ 3987536 h 4273014"/>
                      <a:gd name="connsiteX7-243" fmla="*/ 432064 w 2441542"/>
                      <a:gd name="connsiteY7-244" fmla="*/ 4270253 h 4273014"/>
                      <a:gd name="connsiteX8-245" fmla="*/ 416356 w 2441542"/>
                      <a:gd name="connsiteY8-246" fmla="*/ 4270341 h 4273014"/>
                      <a:gd name="connsiteX9-247" fmla="*/ 113121 w 2441542"/>
                      <a:gd name="connsiteY9-248" fmla="*/ 4042521 h 4273014"/>
                      <a:gd name="connsiteX10-249" fmla="*/ 0 w 2441542"/>
                      <a:gd name="connsiteY10-250" fmla="*/ 227820 h 4273014"/>
                      <a:gd name="connsiteX11-251" fmla="*/ 227820 w 2441542"/>
                      <a:gd name="connsiteY11-252" fmla="*/ 0 h 4273014"/>
                      <a:gd name="connsiteX0-253" fmla="*/ 227820 w 2441542"/>
                      <a:gd name="connsiteY0-254" fmla="*/ 0 h 4273014"/>
                      <a:gd name="connsiteX1-255" fmla="*/ 2213722 w 2441542"/>
                      <a:gd name="connsiteY1-256" fmla="*/ 0 h 4273014"/>
                      <a:gd name="connsiteX2-257" fmla="*/ 2441542 w 2441542"/>
                      <a:gd name="connsiteY2-258" fmla="*/ 227820 h 4273014"/>
                      <a:gd name="connsiteX3-259" fmla="*/ 2318994 w 2441542"/>
                      <a:gd name="connsiteY3-260" fmla="*/ 4033095 h 4273014"/>
                      <a:gd name="connsiteX4-261" fmla="*/ 2009478 w 2441542"/>
                      <a:gd name="connsiteY4-262" fmla="*/ 4261375 h 4273014"/>
                      <a:gd name="connsiteX5-263" fmla="*/ 2009478 w 2441542"/>
                      <a:gd name="connsiteY5-264" fmla="*/ 3987536 h 4273014"/>
                      <a:gd name="connsiteX6-265" fmla="*/ 432064 w 2441542"/>
                      <a:gd name="connsiteY6-266" fmla="*/ 3987536 h 4273014"/>
                      <a:gd name="connsiteX7-267" fmla="*/ 432064 w 2441542"/>
                      <a:gd name="connsiteY7-268" fmla="*/ 4270253 h 4273014"/>
                      <a:gd name="connsiteX8-269" fmla="*/ 416356 w 2441542"/>
                      <a:gd name="connsiteY8-270" fmla="*/ 4270341 h 4273014"/>
                      <a:gd name="connsiteX9-271" fmla="*/ 113121 w 2441542"/>
                      <a:gd name="connsiteY9-272" fmla="*/ 4042521 h 4273014"/>
                      <a:gd name="connsiteX10-273" fmla="*/ 0 w 2441542"/>
                      <a:gd name="connsiteY10-274" fmla="*/ 227820 h 4273014"/>
                      <a:gd name="connsiteX11-275" fmla="*/ 227820 w 2441542"/>
                      <a:gd name="connsiteY11-276" fmla="*/ 0 h 4273014"/>
                      <a:gd name="connsiteX0-277" fmla="*/ 227820 w 2441542"/>
                      <a:gd name="connsiteY0-278" fmla="*/ 0 h 4288626"/>
                      <a:gd name="connsiteX1-279" fmla="*/ 2213722 w 2441542"/>
                      <a:gd name="connsiteY1-280" fmla="*/ 0 h 4288626"/>
                      <a:gd name="connsiteX2-281" fmla="*/ 2441542 w 2441542"/>
                      <a:gd name="connsiteY2-282" fmla="*/ 227820 h 4288626"/>
                      <a:gd name="connsiteX3-283" fmla="*/ 2318994 w 2441542"/>
                      <a:gd name="connsiteY3-284" fmla="*/ 4033095 h 4288626"/>
                      <a:gd name="connsiteX4-285" fmla="*/ 2009478 w 2441542"/>
                      <a:gd name="connsiteY4-286" fmla="*/ 4261375 h 4288626"/>
                      <a:gd name="connsiteX5-287" fmla="*/ 2009478 w 2441542"/>
                      <a:gd name="connsiteY5-288" fmla="*/ 3987536 h 4288626"/>
                      <a:gd name="connsiteX6-289" fmla="*/ 432064 w 2441542"/>
                      <a:gd name="connsiteY6-290" fmla="*/ 3987536 h 4288626"/>
                      <a:gd name="connsiteX7-291" fmla="*/ 432064 w 2441542"/>
                      <a:gd name="connsiteY7-292" fmla="*/ 4270253 h 4288626"/>
                      <a:gd name="connsiteX8-293" fmla="*/ 416356 w 2441542"/>
                      <a:gd name="connsiteY8-294" fmla="*/ 4270341 h 4288626"/>
                      <a:gd name="connsiteX9-295" fmla="*/ 113121 w 2441542"/>
                      <a:gd name="connsiteY9-296" fmla="*/ 4042521 h 4288626"/>
                      <a:gd name="connsiteX10-297" fmla="*/ 0 w 2441542"/>
                      <a:gd name="connsiteY10-298" fmla="*/ 227820 h 4288626"/>
                      <a:gd name="connsiteX11-299" fmla="*/ 227820 w 2441542"/>
                      <a:gd name="connsiteY11-300" fmla="*/ 0 h 4288626"/>
                      <a:gd name="connsiteX0-301" fmla="*/ 227820 w 2441542"/>
                      <a:gd name="connsiteY0-302" fmla="*/ 0 h 4277802"/>
                      <a:gd name="connsiteX1-303" fmla="*/ 2213722 w 2441542"/>
                      <a:gd name="connsiteY1-304" fmla="*/ 0 h 4277802"/>
                      <a:gd name="connsiteX2-305" fmla="*/ 2441542 w 2441542"/>
                      <a:gd name="connsiteY2-306" fmla="*/ 227820 h 4277802"/>
                      <a:gd name="connsiteX3-307" fmla="*/ 2318994 w 2441542"/>
                      <a:gd name="connsiteY3-308" fmla="*/ 4033095 h 4277802"/>
                      <a:gd name="connsiteX4-309" fmla="*/ 2009478 w 2441542"/>
                      <a:gd name="connsiteY4-310" fmla="*/ 4261375 h 4277802"/>
                      <a:gd name="connsiteX5-311" fmla="*/ 2009478 w 2441542"/>
                      <a:gd name="connsiteY5-312" fmla="*/ 3987536 h 4277802"/>
                      <a:gd name="connsiteX6-313" fmla="*/ 432064 w 2441542"/>
                      <a:gd name="connsiteY6-314" fmla="*/ 3987536 h 4277802"/>
                      <a:gd name="connsiteX7-315" fmla="*/ 432064 w 2441542"/>
                      <a:gd name="connsiteY7-316" fmla="*/ 4270253 h 4277802"/>
                      <a:gd name="connsiteX8-317" fmla="*/ 416356 w 2441542"/>
                      <a:gd name="connsiteY8-318" fmla="*/ 4270341 h 4277802"/>
                      <a:gd name="connsiteX9-319" fmla="*/ 113121 w 2441542"/>
                      <a:gd name="connsiteY9-320" fmla="*/ 4042521 h 4277802"/>
                      <a:gd name="connsiteX10-321" fmla="*/ 0 w 2441542"/>
                      <a:gd name="connsiteY10-322" fmla="*/ 227820 h 4277802"/>
                      <a:gd name="connsiteX11-323" fmla="*/ 227820 w 2441542"/>
                      <a:gd name="connsiteY11-324" fmla="*/ 0 h 4277802"/>
                      <a:gd name="connsiteX0-325" fmla="*/ 227820 w 2441542"/>
                      <a:gd name="connsiteY0-326" fmla="*/ 0 h 4273014"/>
                      <a:gd name="connsiteX1-327" fmla="*/ 2213722 w 2441542"/>
                      <a:gd name="connsiteY1-328" fmla="*/ 0 h 4273014"/>
                      <a:gd name="connsiteX2-329" fmla="*/ 2441542 w 2441542"/>
                      <a:gd name="connsiteY2-330" fmla="*/ 227820 h 4273014"/>
                      <a:gd name="connsiteX3-331" fmla="*/ 2318994 w 2441542"/>
                      <a:gd name="connsiteY3-332" fmla="*/ 4033095 h 4273014"/>
                      <a:gd name="connsiteX4-333" fmla="*/ 2009478 w 2441542"/>
                      <a:gd name="connsiteY4-334" fmla="*/ 4261375 h 4273014"/>
                      <a:gd name="connsiteX5-335" fmla="*/ 2009478 w 2441542"/>
                      <a:gd name="connsiteY5-336" fmla="*/ 3987536 h 4273014"/>
                      <a:gd name="connsiteX6-337" fmla="*/ 432064 w 2441542"/>
                      <a:gd name="connsiteY6-338" fmla="*/ 3987536 h 4273014"/>
                      <a:gd name="connsiteX7-339" fmla="*/ 432064 w 2441542"/>
                      <a:gd name="connsiteY7-340" fmla="*/ 4270253 h 4273014"/>
                      <a:gd name="connsiteX8-341" fmla="*/ 416356 w 2441542"/>
                      <a:gd name="connsiteY8-342" fmla="*/ 4270341 h 4273014"/>
                      <a:gd name="connsiteX9-343" fmla="*/ 113121 w 2441542"/>
                      <a:gd name="connsiteY9-344" fmla="*/ 4042521 h 4273014"/>
                      <a:gd name="connsiteX10-345" fmla="*/ 0 w 2441542"/>
                      <a:gd name="connsiteY10-346" fmla="*/ 227820 h 4273014"/>
                      <a:gd name="connsiteX11-347" fmla="*/ 227820 w 2441542"/>
                      <a:gd name="connsiteY11-348" fmla="*/ 0 h 4273014"/>
                      <a:gd name="connsiteX0-349" fmla="*/ 227820 w 2441542"/>
                      <a:gd name="connsiteY0-350" fmla="*/ 0 h 4273014"/>
                      <a:gd name="connsiteX1-351" fmla="*/ 2213722 w 2441542"/>
                      <a:gd name="connsiteY1-352" fmla="*/ 0 h 4273014"/>
                      <a:gd name="connsiteX2-353" fmla="*/ 2441542 w 2441542"/>
                      <a:gd name="connsiteY2-354" fmla="*/ 227820 h 4273014"/>
                      <a:gd name="connsiteX3-355" fmla="*/ 2318994 w 2441542"/>
                      <a:gd name="connsiteY3-356" fmla="*/ 4033095 h 4273014"/>
                      <a:gd name="connsiteX4-357" fmla="*/ 2009478 w 2441542"/>
                      <a:gd name="connsiteY4-358" fmla="*/ 4261375 h 4273014"/>
                      <a:gd name="connsiteX5-359" fmla="*/ 2009478 w 2441542"/>
                      <a:gd name="connsiteY5-360" fmla="*/ 3987536 h 4273014"/>
                      <a:gd name="connsiteX6-361" fmla="*/ 432064 w 2441542"/>
                      <a:gd name="connsiteY6-362" fmla="*/ 3987536 h 4273014"/>
                      <a:gd name="connsiteX7-363" fmla="*/ 432064 w 2441542"/>
                      <a:gd name="connsiteY7-364" fmla="*/ 4270253 h 4273014"/>
                      <a:gd name="connsiteX8-365" fmla="*/ 416356 w 2441542"/>
                      <a:gd name="connsiteY8-366" fmla="*/ 4270341 h 4273014"/>
                      <a:gd name="connsiteX9-367" fmla="*/ 113121 w 2441542"/>
                      <a:gd name="connsiteY9-368" fmla="*/ 4042521 h 4273014"/>
                      <a:gd name="connsiteX10-369" fmla="*/ 0 w 2441542"/>
                      <a:gd name="connsiteY10-370" fmla="*/ 227820 h 4273014"/>
                      <a:gd name="connsiteX11-371" fmla="*/ 227820 w 2441542"/>
                      <a:gd name="connsiteY11-372" fmla="*/ 0 h 4273014"/>
                      <a:gd name="connsiteX0-373" fmla="*/ 227820 w 2441542"/>
                      <a:gd name="connsiteY0-374" fmla="*/ 0 h 4273014"/>
                      <a:gd name="connsiteX1-375" fmla="*/ 2213722 w 2441542"/>
                      <a:gd name="connsiteY1-376" fmla="*/ 0 h 4273014"/>
                      <a:gd name="connsiteX2-377" fmla="*/ 2441542 w 2441542"/>
                      <a:gd name="connsiteY2-378" fmla="*/ 227820 h 4273014"/>
                      <a:gd name="connsiteX3-379" fmla="*/ 2318994 w 2441542"/>
                      <a:gd name="connsiteY3-380" fmla="*/ 4033095 h 4273014"/>
                      <a:gd name="connsiteX4-381" fmla="*/ 2009478 w 2441542"/>
                      <a:gd name="connsiteY4-382" fmla="*/ 4261375 h 4273014"/>
                      <a:gd name="connsiteX5-383" fmla="*/ 2009478 w 2441542"/>
                      <a:gd name="connsiteY5-384" fmla="*/ 3987536 h 4273014"/>
                      <a:gd name="connsiteX6-385" fmla="*/ 432064 w 2441542"/>
                      <a:gd name="connsiteY6-386" fmla="*/ 3987536 h 4273014"/>
                      <a:gd name="connsiteX7-387" fmla="*/ 432064 w 2441542"/>
                      <a:gd name="connsiteY7-388" fmla="*/ 4270253 h 4273014"/>
                      <a:gd name="connsiteX8-389" fmla="*/ 416356 w 2441542"/>
                      <a:gd name="connsiteY8-390" fmla="*/ 4270341 h 4273014"/>
                      <a:gd name="connsiteX9-391" fmla="*/ 113121 w 2441542"/>
                      <a:gd name="connsiteY9-392" fmla="*/ 4042521 h 4273014"/>
                      <a:gd name="connsiteX10-393" fmla="*/ 0 w 2441542"/>
                      <a:gd name="connsiteY10-394" fmla="*/ 227820 h 4273014"/>
                      <a:gd name="connsiteX11-395" fmla="*/ 227820 w 2441542"/>
                      <a:gd name="connsiteY11-396" fmla="*/ 0 h 4273014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  <a:cxn ang="0">
                        <a:pos x="connsiteX5-11" y="connsiteY5-12"/>
                      </a:cxn>
                      <a:cxn ang="0">
                        <a:pos x="connsiteX6-13" y="connsiteY6-14"/>
                      </a:cxn>
                      <a:cxn ang="0">
                        <a:pos x="connsiteX7-15" y="connsiteY7-16"/>
                      </a:cxn>
                      <a:cxn ang="0">
                        <a:pos x="connsiteX8-17" y="connsiteY8-18"/>
                      </a:cxn>
                      <a:cxn ang="0">
                        <a:pos x="connsiteX9-19" y="connsiteY9-20"/>
                      </a:cxn>
                      <a:cxn ang="0">
                        <a:pos x="connsiteX10-21" y="connsiteY10-22"/>
                      </a:cxn>
                      <a:cxn ang="0">
                        <a:pos x="connsiteX11-23" y="connsiteY11-24"/>
                      </a:cxn>
                    </a:cxnLst>
                    <a:rect l="l" t="t" r="r" b="b"/>
                    <a:pathLst>
                      <a:path w="2441542" h="4273014">
                        <a:moveTo>
                          <a:pt x="227820" y="0"/>
                        </a:moveTo>
                        <a:lnTo>
                          <a:pt x="2213722" y="0"/>
                        </a:lnTo>
                        <a:cubicBezTo>
                          <a:pt x="2339544" y="0"/>
                          <a:pt x="2441542" y="101998"/>
                          <a:pt x="2441542" y="227820"/>
                        </a:cubicBezTo>
                        <a:lnTo>
                          <a:pt x="2318994" y="4033095"/>
                        </a:lnTo>
                        <a:cubicBezTo>
                          <a:pt x="2314039" y="4296922"/>
                          <a:pt x="2128120" y="4275064"/>
                          <a:pt x="2009478" y="4261375"/>
                        </a:cubicBezTo>
                        <a:lnTo>
                          <a:pt x="2009478" y="3987536"/>
                        </a:lnTo>
                        <a:lnTo>
                          <a:pt x="432064" y="3987536"/>
                        </a:lnTo>
                        <a:lnTo>
                          <a:pt x="432064" y="4270253"/>
                        </a:lnTo>
                        <a:lnTo>
                          <a:pt x="416356" y="4270341"/>
                        </a:lnTo>
                        <a:cubicBezTo>
                          <a:pt x="290534" y="4270341"/>
                          <a:pt x="94833" y="4314647"/>
                          <a:pt x="113121" y="4042521"/>
                        </a:cubicBezTo>
                        <a:cubicBezTo>
                          <a:pt x="113121" y="2777238"/>
                          <a:pt x="0" y="1493103"/>
                          <a:pt x="0" y="227820"/>
                        </a:cubicBezTo>
                        <a:cubicBezTo>
                          <a:pt x="0" y="101998"/>
                          <a:pt x="101998" y="0"/>
                          <a:pt x="227820" y="0"/>
                        </a:cubicBezTo>
                        <a:close/>
                      </a:path>
                    </a:pathLst>
                  </a:custGeom>
                  <a:gradFill>
                    <a:gsLst>
                      <a:gs pos="11000">
                        <a:srgbClr val="339966"/>
                      </a:gs>
                      <a:gs pos="54000">
                        <a:srgbClr val="4FC58A"/>
                      </a:gs>
                      <a:gs pos="30000">
                        <a:srgbClr val="58C890"/>
                      </a:gs>
                      <a:gs pos="89000">
                        <a:srgbClr val="2C8458"/>
                      </a:gs>
                    </a:gsLst>
                    <a:lin ang="108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184" name="组合 183"/>
                  <p:cNvGrpSpPr/>
                  <p:nvPr/>
                </p:nvGrpSpPr>
                <p:grpSpPr>
                  <a:xfrm>
                    <a:off x="1479496" y="2711908"/>
                    <a:ext cx="1592485" cy="2966435"/>
                    <a:chOff x="1430609" y="2769202"/>
                    <a:chExt cx="1592485" cy="2966435"/>
                  </a:xfrm>
                </p:grpSpPr>
                <p:sp>
                  <p:nvSpPr>
                    <p:cNvPr id="186" name="矩形: 圆角 185"/>
                    <p:cNvSpPr/>
                    <p:nvPr/>
                  </p:nvSpPr>
                  <p:spPr>
                    <a:xfrm>
                      <a:off x="1430609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27774F"/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3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7" name="矩形: 圆角 186"/>
                    <p:cNvSpPr/>
                    <p:nvPr/>
                  </p:nvSpPr>
                  <p:spPr>
                    <a:xfrm>
                      <a:off x="2109337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27774F"/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3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88" name="矩形: 圆角 187"/>
                    <p:cNvSpPr/>
                    <p:nvPr/>
                  </p:nvSpPr>
                  <p:spPr>
                    <a:xfrm>
                      <a:off x="2788065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27774F"/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3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85" name="矩形: 圆角 184"/>
                  <p:cNvSpPr/>
                  <p:nvPr/>
                </p:nvSpPr>
                <p:spPr>
                  <a:xfrm>
                    <a:off x="977095" y="1717977"/>
                    <a:ext cx="2597285" cy="592755"/>
                  </a:xfrm>
                  <a:prstGeom prst="roundRect">
                    <a:avLst>
                      <a:gd name="adj" fmla="val 24075"/>
                    </a:avLst>
                  </a:prstGeom>
                  <a:gradFill>
                    <a:gsLst>
                      <a:gs pos="11000">
                        <a:srgbClr val="339966"/>
                      </a:gs>
                      <a:gs pos="54000">
                        <a:srgbClr val="4FC58A"/>
                      </a:gs>
                      <a:gs pos="30000">
                        <a:srgbClr val="58C890"/>
                      </a:gs>
                      <a:gs pos="89000">
                        <a:srgbClr val="2C8458"/>
                      </a:gs>
                    </a:gsLst>
                    <a:lin ang="10800000" scaled="0"/>
                  </a:gradFill>
                  <a:ln>
                    <a:solidFill>
                      <a:srgbClr val="27774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80" name="组合 179"/>
                <p:cNvGrpSpPr/>
                <p:nvPr/>
              </p:nvGrpSpPr>
              <p:grpSpPr>
                <a:xfrm>
                  <a:off x="6500449" y="4477923"/>
                  <a:ext cx="861060" cy="861060"/>
                  <a:chOff x="6500449" y="4477923"/>
                  <a:chExt cx="861060" cy="861060"/>
                </a:xfrm>
              </p:grpSpPr>
              <p:sp>
                <p:nvSpPr>
                  <p:cNvPr id="181" name="矩形: 圆角 180"/>
                  <p:cNvSpPr/>
                  <p:nvPr/>
                </p:nvSpPr>
                <p:spPr>
                  <a:xfrm>
                    <a:off x="6500449" y="4477923"/>
                    <a:ext cx="861060" cy="861060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308B5D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  <p:pic>
                <p:nvPicPr>
                  <p:cNvPr id="182" name="图形 181"/>
                  <p:cNvPicPr>
                    <a:picLocks noChangeAspect="1"/>
                  </p:cNvPicPr>
                  <p:nvPr/>
                </p:nvPicPr>
                <p:blipFill>
                  <a:blip r:embed="rId1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2"/>
                      </a:ext>
                    </a:extLst>
                  </a:blip>
                  <a:stretch>
                    <a:fillRect/>
                  </a:stretch>
                </p:blipFill>
                <p:spPr>
                  <a:xfrm rot="6874587">
                    <a:off x="6618550" y="4616910"/>
                    <a:ext cx="625475" cy="625475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53" name="组合 152"/>
              <p:cNvGrpSpPr/>
              <p:nvPr/>
            </p:nvGrpSpPr>
            <p:grpSpPr>
              <a:xfrm>
                <a:off x="7843769" y="3722768"/>
                <a:ext cx="1578703" cy="2378453"/>
                <a:chOff x="7843769" y="3722768"/>
                <a:chExt cx="1578703" cy="2378453"/>
              </a:xfrm>
            </p:grpSpPr>
            <p:grpSp>
              <p:nvGrpSpPr>
                <p:cNvPr id="165" name="组合 164"/>
                <p:cNvGrpSpPr/>
                <p:nvPr/>
              </p:nvGrpSpPr>
              <p:grpSpPr>
                <a:xfrm>
                  <a:off x="7843769" y="3722768"/>
                  <a:ext cx="1578703" cy="2378453"/>
                  <a:chOff x="977095" y="1717977"/>
                  <a:chExt cx="2597285" cy="4569392"/>
                </a:xfrm>
              </p:grpSpPr>
              <p:sp>
                <p:nvSpPr>
                  <p:cNvPr id="173" name="任意多边形: 形状 172"/>
                  <p:cNvSpPr/>
                  <p:nvPr/>
                </p:nvSpPr>
                <p:spPr>
                  <a:xfrm>
                    <a:off x="1054967" y="2014355"/>
                    <a:ext cx="2441542" cy="4273014"/>
                  </a:xfrm>
                  <a:custGeom>
                    <a:avLst/>
                    <a:gdLst>
                      <a:gd name="connsiteX0" fmla="*/ 227820 w 2441542"/>
                      <a:gd name="connsiteY0" fmla="*/ 0 h 4270341"/>
                      <a:gd name="connsiteX1" fmla="*/ 2213722 w 2441542"/>
                      <a:gd name="connsiteY1" fmla="*/ 0 h 4270341"/>
                      <a:gd name="connsiteX2" fmla="*/ 2441542 w 2441542"/>
                      <a:gd name="connsiteY2" fmla="*/ 227820 h 4270341"/>
                      <a:gd name="connsiteX3" fmla="*/ 2318994 w 2441542"/>
                      <a:gd name="connsiteY3" fmla="*/ 4033095 h 4270341"/>
                      <a:gd name="connsiteX4" fmla="*/ 2091173 w 2441542"/>
                      <a:gd name="connsiteY4" fmla="*/ 4260915 h 4270341"/>
                      <a:gd name="connsiteX5" fmla="*/ 2009478 w 2441542"/>
                      <a:gd name="connsiteY5" fmla="*/ 4261375 h 4270341"/>
                      <a:gd name="connsiteX6" fmla="*/ 2009478 w 2441542"/>
                      <a:gd name="connsiteY6" fmla="*/ 3987536 h 4270341"/>
                      <a:gd name="connsiteX7" fmla="*/ 432064 w 2441542"/>
                      <a:gd name="connsiteY7" fmla="*/ 3987536 h 4270341"/>
                      <a:gd name="connsiteX8" fmla="*/ 432064 w 2441542"/>
                      <a:gd name="connsiteY8" fmla="*/ 4270253 h 4270341"/>
                      <a:gd name="connsiteX9" fmla="*/ 416356 w 2441542"/>
                      <a:gd name="connsiteY9" fmla="*/ 4270341 h 4270341"/>
                      <a:gd name="connsiteX10" fmla="*/ 113121 w 2441542"/>
                      <a:gd name="connsiteY10" fmla="*/ 4042521 h 4270341"/>
                      <a:gd name="connsiteX11" fmla="*/ 0 w 2441542"/>
                      <a:gd name="connsiteY11" fmla="*/ 227820 h 4270341"/>
                      <a:gd name="connsiteX12" fmla="*/ 227820 w 2441542"/>
                      <a:gd name="connsiteY12" fmla="*/ 0 h 4270341"/>
                      <a:gd name="connsiteX0-1" fmla="*/ 227820 w 2441542"/>
                      <a:gd name="connsiteY0-2" fmla="*/ 0 h 4273014"/>
                      <a:gd name="connsiteX1-3" fmla="*/ 2213722 w 2441542"/>
                      <a:gd name="connsiteY1-4" fmla="*/ 0 h 4273014"/>
                      <a:gd name="connsiteX2-5" fmla="*/ 2441542 w 2441542"/>
                      <a:gd name="connsiteY2-6" fmla="*/ 227820 h 4273014"/>
                      <a:gd name="connsiteX3-7" fmla="*/ 2318994 w 2441542"/>
                      <a:gd name="connsiteY3-8" fmla="*/ 4033095 h 4273014"/>
                      <a:gd name="connsiteX4-9" fmla="*/ 2091173 w 2441542"/>
                      <a:gd name="connsiteY4-10" fmla="*/ 4260915 h 4273014"/>
                      <a:gd name="connsiteX5-11" fmla="*/ 2009478 w 2441542"/>
                      <a:gd name="connsiteY5-12" fmla="*/ 4261375 h 4273014"/>
                      <a:gd name="connsiteX6-13" fmla="*/ 2009478 w 2441542"/>
                      <a:gd name="connsiteY6-14" fmla="*/ 3987536 h 4273014"/>
                      <a:gd name="connsiteX7-15" fmla="*/ 432064 w 2441542"/>
                      <a:gd name="connsiteY7-16" fmla="*/ 3987536 h 4273014"/>
                      <a:gd name="connsiteX8-17" fmla="*/ 432064 w 2441542"/>
                      <a:gd name="connsiteY8-18" fmla="*/ 4270253 h 4273014"/>
                      <a:gd name="connsiteX9-19" fmla="*/ 416356 w 2441542"/>
                      <a:gd name="connsiteY9-20" fmla="*/ 4270341 h 4273014"/>
                      <a:gd name="connsiteX10-21" fmla="*/ 113121 w 2441542"/>
                      <a:gd name="connsiteY10-22" fmla="*/ 4042521 h 4273014"/>
                      <a:gd name="connsiteX11-23" fmla="*/ 0 w 2441542"/>
                      <a:gd name="connsiteY11-24" fmla="*/ 227820 h 4273014"/>
                      <a:gd name="connsiteX12-25" fmla="*/ 227820 w 2441542"/>
                      <a:gd name="connsiteY12-26" fmla="*/ 0 h 4273014"/>
                      <a:gd name="connsiteX0-27" fmla="*/ 227820 w 2441542"/>
                      <a:gd name="connsiteY0-28" fmla="*/ 0 h 4273014"/>
                      <a:gd name="connsiteX1-29" fmla="*/ 2213722 w 2441542"/>
                      <a:gd name="connsiteY1-30" fmla="*/ 0 h 4273014"/>
                      <a:gd name="connsiteX2-31" fmla="*/ 2441542 w 2441542"/>
                      <a:gd name="connsiteY2-32" fmla="*/ 227820 h 4273014"/>
                      <a:gd name="connsiteX3-33" fmla="*/ 2318994 w 2441542"/>
                      <a:gd name="connsiteY3-34" fmla="*/ 4033095 h 4273014"/>
                      <a:gd name="connsiteX4-35" fmla="*/ 2091173 w 2441542"/>
                      <a:gd name="connsiteY4-36" fmla="*/ 4260915 h 4273014"/>
                      <a:gd name="connsiteX5-37" fmla="*/ 2009478 w 2441542"/>
                      <a:gd name="connsiteY5-38" fmla="*/ 4261375 h 4273014"/>
                      <a:gd name="connsiteX6-39" fmla="*/ 2009478 w 2441542"/>
                      <a:gd name="connsiteY6-40" fmla="*/ 3987536 h 4273014"/>
                      <a:gd name="connsiteX7-41" fmla="*/ 432064 w 2441542"/>
                      <a:gd name="connsiteY7-42" fmla="*/ 3987536 h 4273014"/>
                      <a:gd name="connsiteX8-43" fmla="*/ 432064 w 2441542"/>
                      <a:gd name="connsiteY8-44" fmla="*/ 4270253 h 4273014"/>
                      <a:gd name="connsiteX9-45" fmla="*/ 416356 w 2441542"/>
                      <a:gd name="connsiteY9-46" fmla="*/ 4270341 h 4273014"/>
                      <a:gd name="connsiteX10-47" fmla="*/ 113121 w 2441542"/>
                      <a:gd name="connsiteY10-48" fmla="*/ 4042521 h 4273014"/>
                      <a:gd name="connsiteX11-49" fmla="*/ 0 w 2441542"/>
                      <a:gd name="connsiteY11-50" fmla="*/ 227820 h 4273014"/>
                      <a:gd name="connsiteX12-51" fmla="*/ 227820 w 2441542"/>
                      <a:gd name="connsiteY12-52" fmla="*/ 0 h 4273014"/>
                      <a:gd name="connsiteX0-53" fmla="*/ 227820 w 2441542"/>
                      <a:gd name="connsiteY0-54" fmla="*/ 0 h 4273014"/>
                      <a:gd name="connsiteX1-55" fmla="*/ 2213722 w 2441542"/>
                      <a:gd name="connsiteY1-56" fmla="*/ 0 h 4273014"/>
                      <a:gd name="connsiteX2-57" fmla="*/ 2441542 w 2441542"/>
                      <a:gd name="connsiteY2-58" fmla="*/ 227820 h 4273014"/>
                      <a:gd name="connsiteX3-59" fmla="*/ 2318994 w 2441542"/>
                      <a:gd name="connsiteY3-60" fmla="*/ 4033095 h 4273014"/>
                      <a:gd name="connsiteX4-61" fmla="*/ 2091173 w 2441542"/>
                      <a:gd name="connsiteY4-62" fmla="*/ 4260915 h 4273014"/>
                      <a:gd name="connsiteX5-63" fmla="*/ 2009478 w 2441542"/>
                      <a:gd name="connsiteY5-64" fmla="*/ 4261375 h 4273014"/>
                      <a:gd name="connsiteX6-65" fmla="*/ 2009478 w 2441542"/>
                      <a:gd name="connsiteY6-66" fmla="*/ 3987536 h 4273014"/>
                      <a:gd name="connsiteX7-67" fmla="*/ 432064 w 2441542"/>
                      <a:gd name="connsiteY7-68" fmla="*/ 3987536 h 4273014"/>
                      <a:gd name="connsiteX8-69" fmla="*/ 432064 w 2441542"/>
                      <a:gd name="connsiteY8-70" fmla="*/ 4270253 h 4273014"/>
                      <a:gd name="connsiteX9-71" fmla="*/ 416356 w 2441542"/>
                      <a:gd name="connsiteY9-72" fmla="*/ 4270341 h 4273014"/>
                      <a:gd name="connsiteX10-73" fmla="*/ 113121 w 2441542"/>
                      <a:gd name="connsiteY10-74" fmla="*/ 4042521 h 4273014"/>
                      <a:gd name="connsiteX11-75" fmla="*/ 0 w 2441542"/>
                      <a:gd name="connsiteY11-76" fmla="*/ 227820 h 4273014"/>
                      <a:gd name="connsiteX12-77" fmla="*/ 227820 w 2441542"/>
                      <a:gd name="connsiteY12-78" fmla="*/ 0 h 4273014"/>
                      <a:gd name="connsiteX0-79" fmla="*/ 227820 w 2441542"/>
                      <a:gd name="connsiteY0-80" fmla="*/ 0 h 4273014"/>
                      <a:gd name="connsiteX1-81" fmla="*/ 2213722 w 2441542"/>
                      <a:gd name="connsiteY1-82" fmla="*/ 0 h 4273014"/>
                      <a:gd name="connsiteX2-83" fmla="*/ 2441542 w 2441542"/>
                      <a:gd name="connsiteY2-84" fmla="*/ 227820 h 4273014"/>
                      <a:gd name="connsiteX3-85" fmla="*/ 2318994 w 2441542"/>
                      <a:gd name="connsiteY3-86" fmla="*/ 4033095 h 4273014"/>
                      <a:gd name="connsiteX4-87" fmla="*/ 2091173 w 2441542"/>
                      <a:gd name="connsiteY4-88" fmla="*/ 4260915 h 4273014"/>
                      <a:gd name="connsiteX5-89" fmla="*/ 2009478 w 2441542"/>
                      <a:gd name="connsiteY5-90" fmla="*/ 4261375 h 4273014"/>
                      <a:gd name="connsiteX6-91" fmla="*/ 2009478 w 2441542"/>
                      <a:gd name="connsiteY6-92" fmla="*/ 3987536 h 4273014"/>
                      <a:gd name="connsiteX7-93" fmla="*/ 432064 w 2441542"/>
                      <a:gd name="connsiteY7-94" fmla="*/ 3987536 h 4273014"/>
                      <a:gd name="connsiteX8-95" fmla="*/ 432064 w 2441542"/>
                      <a:gd name="connsiteY8-96" fmla="*/ 4270253 h 4273014"/>
                      <a:gd name="connsiteX9-97" fmla="*/ 416356 w 2441542"/>
                      <a:gd name="connsiteY9-98" fmla="*/ 4270341 h 4273014"/>
                      <a:gd name="connsiteX10-99" fmla="*/ 113121 w 2441542"/>
                      <a:gd name="connsiteY10-100" fmla="*/ 4042521 h 4273014"/>
                      <a:gd name="connsiteX11-101" fmla="*/ 0 w 2441542"/>
                      <a:gd name="connsiteY11-102" fmla="*/ 227820 h 4273014"/>
                      <a:gd name="connsiteX12-103" fmla="*/ 227820 w 2441542"/>
                      <a:gd name="connsiteY12-104" fmla="*/ 0 h 4273014"/>
                      <a:gd name="connsiteX0-105" fmla="*/ 227820 w 2441542"/>
                      <a:gd name="connsiteY0-106" fmla="*/ 0 h 4273014"/>
                      <a:gd name="connsiteX1-107" fmla="*/ 2213722 w 2441542"/>
                      <a:gd name="connsiteY1-108" fmla="*/ 0 h 4273014"/>
                      <a:gd name="connsiteX2-109" fmla="*/ 2441542 w 2441542"/>
                      <a:gd name="connsiteY2-110" fmla="*/ 227820 h 4273014"/>
                      <a:gd name="connsiteX3-111" fmla="*/ 2318994 w 2441542"/>
                      <a:gd name="connsiteY3-112" fmla="*/ 4033095 h 4273014"/>
                      <a:gd name="connsiteX4-113" fmla="*/ 2091173 w 2441542"/>
                      <a:gd name="connsiteY4-114" fmla="*/ 4260915 h 4273014"/>
                      <a:gd name="connsiteX5-115" fmla="*/ 2009478 w 2441542"/>
                      <a:gd name="connsiteY5-116" fmla="*/ 4261375 h 4273014"/>
                      <a:gd name="connsiteX6-117" fmla="*/ 2009478 w 2441542"/>
                      <a:gd name="connsiteY6-118" fmla="*/ 3987536 h 4273014"/>
                      <a:gd name="connsiteX7-119" fmla="*/ 432064 w 2441542"/>
                      <a:gd name="connsiteY7-120" fmla="*/ 3987536 h 4273014"/>
                      <a:gd name="connsiteX8-121" fmla="*/ 432064 w 2441542"/>
                      <a:gd name="connsiteY8-122" fmla="*/ 4270253 h 4273014"/>
                      <a:gd name="connsiteX9-123" fmla="*/ 416356 w 2441542"/>
                      <a:gd name="connsiteY9-124" fmla="*/ 4270341 h 4273014"/>
                      <a:gd name="connsiteX10-125" fmla="*/ 113121 w 2441542"/>
                      <a:gd name="connsiteY10-126" fmla="*/ 4042521 h 4273014"/>
                      <a:gd name="connsiteX11-127" fmla="*/ 0 w 2441542"/>
                      <a:gd name="connsiteY11-128" fmla="*/ 227820 h 4273014"/>
                      <a:gd name="connsiteX12-129" fmla="*/ 227820 w 2441542"/>
                      <a:gd name="connsiteY12-130" fmla="*/ 0 h 4273014"/>
                      <a:gd name="connsiteX0-131" fmla="*/ 227820 w 2441542"/>
                      <a:gd name="connsiteY0-132" fmla="*/ 0 h 4273014"/>
                      <a:gd name="connsiteX1-133" fmla="*/ 2213722 w 2441542"/>
                      <a:gd name="connsiteY1-134" fmla="*/ 0 h 4273014"/>
                      <a:gd name="connsiteX2-135" fmla="*/ 2441542 w 2441542"/>
                      <a:gd name="connsiteY2-136" fmla="*/ 227820 h 4273014"/>
                      <a:gd name="connsiteX3-137" fmla="*/ 2318994 w 2441542"/>
                      <a:gd name="connsiteY3-138" fmla="*/ 4033095 h 4273014"/>
                      <a:gd name="connsiteX4-139" fmla="*/ 2091173 w 2441542"/>
                      <a:gd name="connsiteY4-140" fmla="*/ 4260915 h 4273014"/>
                      <a:gd name="connsiteX5-141" fmla="*/ 2009478 w 2441542"/>
                      <a:gd name="connsiteY5-142" fmla="*/ 4261375 h 4273014"/>
                      <a:gd name="connsiteX6-143" fmla="*/ 2009478 w 2441542"/>
                      <a:gd name="connsiteY6-144" fmla="*/ 3987536 h 4273014"/>
                      <a:gd name="connsiteX7-145" fmla="*/ 432064 w 2441542"/>
                      <a:gd name="connsiteY7-146" fmla="*/ 3987536 h 4273014"/>
                      <a:gd name="connsiteX8-147" fmla="*/ 432064 w 2441542"/>
                      <a:gd name="connsiteY8-148" fmla="*/ 4270253 h 4273014"/>
                      <a:gd name="connsiteX9-149" fmla="*/ 416356 w 2441542"/>
                      <a:gd name="connsiteY9-150" fmla="*/ 4270341 h 4273014"/>
                      <a:gd name="connsiteX10-151" fmla="*/ 113121 w 2441542"/>
                      <a:gd name="connsiteY10-152" fmla="*/ 4042521 h 4273014"/>
                      <a:gd name="connsiteX11-153" fmla="*/ 0 w 2441542"/>
                      <a:gd name="connsiteY11-154" fmla="*/ 227820 h 4273014"/>
                      <a:gd name="connsiteX12-155" fmla="*/ 227820 w 2441542"/>
                      <a:gd name="connsiteY12-156" fmla="*/ 0 h 4273014"/>
                      <a:gd name="connsiteX0-157" fmla="*/ 227820 w 2441542"/>
                      <a:gd name="connsiteY0-158" fmla="*/ 0 h 4407596"/>
                      <a:gd name="connsiteX1-159" fmla="*/ 2213722 w 2441542"/>
                      <a:gd name="connsiteY1-160" fmla="*/ 0 h 4407596"/>
                      <a:gd name="connsiteX2-161" fmla="*/ 2441542 w 2441542"/>
                      <a:gd name="connsiteY2-162" fmla="*/ 227820 h 4407596"/>
                      <a:gd name="connsiteX3-163" fmla="*/ 2318994 w 2441542"/>
                      <a:gd name="connsiteY3-164" fmla="*/ 4033095 h 4407596"/>
                      <a:gd name="connsiteX4-165" fmla="*/ 2009478 w 2441542"/>
                      <a:gd name="connsiteY4-166" fmla="*/ 4261375 h 4407596"/>
                      <a:gd name="connsiteX5-167" fmla="*/ 2009478 w 2441542"/>
                      <a:gd name="connsiteY5-168" fmla="*/ 3987536 h 4407596"/>
                      <a:gd name="connsiteX6-169" fmla="*/ 432064 w 2441542"/>
                      <a:gd name="connsiteY6-170" fmla="*/ 3987536 h 4407596"/>
                      <a:gd name="connsiteX7-171" fmla="*/ 432064 w 2441542"/>
                      <a:gd name="connsiteY7-172" fmla="*/ 4270253 h 4407596"/>
                      <a:gd name="connsiteX8-173" fmla="*/ 416356 w 2441542"/>
                      <a:gd name="connsiteY8-174" fmla="*/ 4270341 h 4407596"/>
                      <a:gd name="connsiteX9-175" fmla="*/ 113121 w 2441542"/>
                      <a:gd name="connsiteY9-176" fmla="*/ 4042521 h 4407596"/>
                      <a:gd name="connsiteX10-177" fmla="*/ 0 w 2441542"/>
                      <a:gd name="connsiteY10-178" fmla="*/ 227820 h 4407596"/>
                      <a:gd name="connsiteX11-179" fmla="*/ 227820 w 2441542"/>
                      <a:gd name="connsiteY11-180" fmla="*/ 0 h 4407596"/>
                      <a:gd name="connsiteX0-181" fmla="*/ 227820 w 2441542"/>
                      <a:gd name="connsiteY0-182" fmla="*/ 0 h 4399903"/>
                      <a:gd name="connsiteX1-183" fmla="*/ 2213722 w 2441542"/>
                      <a:gd name="connsiteY1-184" fmla="*/ 0 h 4399903"/>
                      <a:gd name="connsiteX2-185" fmla="*/ 2441542 w 2441542"/>
                      <a:gd name="connsiteY2-186" fmla="*/ 227820 h 4399903"/>
                      <a:gd name="connsiteX3-187" fmla="*/ 2318994 w 2441542"/>
                      <a:gd name="connsiteY3-188" fmla="*/ 4033095 h 4399903"/>
                      <a:gd name="connsiteX4-189" fmla="*/ 2009478 w 2441542"/>
                      <a:gd name="connsiteY4-190" fmla="*/ 4261375 h 4399903"/>
                      <a:gd name="connsiteX5-191" fmla="*/ 2009478 w 2441542"/>
                      <a:gd name="connsiteY5-192" fmla="*/ 3987536 h 4399903"/>
                      <a:gd name="connsiteX6-193" fmla="*/ 432064 w 2441542"/>
                      <a:gd name="connsiteY6-194" fmla="*/ 3987536 h 4399903"/>
                      <a:gd name="connsiteX7-195" fmla="*/ 432064 w 2441542"/>
                      <a:gd name="connsiteY7-196" fmla="*/ 4270253 h 4399903"/>
                      <a:gd name="connsiteX8-197" fmla="*/ 416356 w 2441542"/>
                      <a:gd name="connsiteY8-198" fmla="*/ 4270341 h 4399903"/>
                      <a:gd name="connsiteX9-199" fmla="*/ 113121 w 2441542"/>
                      <a:gd name="connsiteY9-200" fmla="*/ 4042521 h 4399903"/>
                      <a:gd name="connsiteX10-201" fmla="*/ 0 w 2441542"/>
                      <a:gd name="connsiteY10-202" fmla="*/ 227820 h 4399903"/>
                      <a:gd name="connsiteX11-203" fmla="*/ 227820 w 2441542"/>
                      <a:gd name="connsiteY11-204" fmla="*/ 0 h 4399903"/>
                      <a:gd name="connsiteX0-205" fmla="*/ 227820 w 2441542"/>
                      <a:gd name="connsiteY0-206" fmla="*/ 0 h 4274451"/>
                      <a:gd name="connsiteX1-207" fmla="*/ 2213722 w 2441542"/>
                      <a:gd name="connsiteY1-208" fmla="*/ 0 h 4274451"/>
                      <a:gd name="connsiteX2-209" fmla="*/ 2441542 w 2441542"/>
                      <a:gd name="connsiteY2-210" fmla="*/ 227820 h 4274451"/>
                      <a:gd name="connsiteX3-211" fmla="*/ 2318994 w 2441542"/>
                      <a:gd name="connsiteY3-212" fmla="*/ 4033095 h 4274451"/>
                      <a:gd name="connsiteX4-213" fmla="*/ 2009478 w 2441542"/>
                      <a:gd name="connsiteY4-214" fmla="*/ 4261375 h 4274451"/>
                      <a:gd name="connsiteX5-215" fmla="*/ 2009478 w 2441542"/>
                      <a:gd name="connsiteY5-216" fmla="*/ 3987536 h 4274451"/>
                      <a:gd name="connsiteX6-217" fmla="*/ 432064 w 2441542"/>
                      <a:gd name="connsiteY6-218" fmla="*/ 3987536 h 4274451"/>
                      <a:gd name="connsiteX7-219" fmla="*/ 432064 w 2441542"/>
                      <a:gd name="connsiteY7-220" fmla="*/ 4270253 h 4274451"/>
                      <a:gd name="connsiteX8-221" fmla="*/ 416356 w 2441542"/>
                      <a:gd name="connsiteY8-222" fmla="*/ 4270341 h 4274451"/>
                      <a:gd name="connsiteX9-223" fmla="*/ 113121 w 2441542"/>
                      <a:gd name="connsiteY9-224" fmla="*/ 4042521 h 4274451"/>
                      <a:gd name="connsiteX10-225" fmla="*/ 0 w 2441542"/>
                      <a:gd name="connsiteY10-226" fmla="*/ 227820 h 4274451"/>
                      <a:gd name="connsiteX11-227" fmla="*/ 227820 w 2441542"/>
                      <a:gd name="connsiteY11-228" fmla="*/ 0 h 4274451"/>
                      <a:gd name="connsiteX0-229" fmla="*/ 227820 w 2441542"/>
                      <a:gd name="connsiteY0-230" fmla="*/ 0 h 4273014"/>
                      <a:gd name="connsiteX1-231" fmla="*/ 2213722 w 2441542"/>
                      <a:gd name="connsiteY1-232" fmla="*/ 0 h 4273014"/>
                      <a:gd name="connsiteX2-233" fmla="*/ 2441542 w 2441542"/>
                      <a:gd name="connsiteY2-234" fmla="*/ 227820 h 4273014"/>
                      <a:gd name="connsiteX3-235" fmla="*/ 2318994 w 2441542"/>
                      <a:gd name="connsiteY3-236" fmla="*/ 4033095 h 4273014"/>
                      <a:gd name="connsiteX4-237" fmla="*/ 2009478 w 2441542"/>
                      <a:gd name="connsiteY4-238" fmla="*/ 4261375 h 4273014"/>
                      <a:gd name="connsiteX5-239" fmla="*/ 2009478 w 2441542"/>
                      <a:gd name="connsiteY5-240" fmla="*/ 3987536 h 4273014"/>
                      <a:gd name="connsiteX6-241" fmla="*/ 432064 w 2441542"/>
                      <a:gd name="connsiteY6-242" fmla="*/ 3987536 h 4273014"/>
                      <a:gd name="connsiteX7-243" fmla="*/ 432064 w 2441542"/>
                      <a:gd name="connsiteY7-244" fmla="*/ 4270253 h 4273014"/>
                      <a:gd name="connsiteX8-245" fmla="*/ 416356 w 2441542"/>
                      <a:gd name="connsiteY8-246" fmla="*/ 4270341 h 4273014"/>
                      <a:gd name="connsiteX9-247" fmla="*/ 113121 w 2441542"/>
                      <a:gd name="connsiteY9-248" fmla="*/ 4042521 h 4273014"/>
                      <a:gd name="connsiteX10-249" fmla="*/ 0 w 2441542"/>
                      <a:gd name="connsiteY10-250" fmla="*/ 227820 h 4273014"/>
                      <a:gd name="connsiteX11-251" fmla="*/ 227820 w 2441542"/>
                      <a:gd name="connsiteY11-252" fmla="*/ 0 h 4273014"/>
                      <a:gd name="connsiteX0-253" fmla="*/ 227820 w 2441542"/>
                      <a:gd name="connsiteY0-254" fmla="*/ 0 h 4273014"/>
                      <a:gd name="connsiteX1-255" fmla="*/ 2213722 w 2441542"/>
                      <a:gd name="connsiteY1-256" fmla="*/ 0 h 4273014"/>
                      <a:gd name="connsiteX2-257" fmla="*/ 2441542 w 2441542"/>
                      <a:gd name="connsiteY2-258" fmla="*/ 227820 h 4273014"/>
                      <a:gd name="connsiteX3-259" fmla="*/ 2318994 w 2441542"/>
                      <a:gd name="connsiteY3-260" fmla="*/ 4033095 h 4273014"/>
                      <a:gd name="connsiteX4-261" fmla="*/ 2009478 w 2441542"/>
                      <a:gd name="connsiteY4-262" fmla="*/ 4261375 h 4273014"/>
                      <a:gd name="connsiteX5-263" fmla="*/ 2009478 w 2441542"/>
                      <a:gd name="connsiteY5-264" fmla="*/ 3987536 h 4273014"/>
                      <a:gd name="connsiteX6-265" fmla="*/ 432064 w 2441542"/>
                      <a:gd name="connsiteY6-266" fmla="*/ 3987536 h 4273014"/>
                      <a:gd name="connsiteX7-267" fmla="*/ 432064 w 2441542"/>
                      <a:gd name="connsiteY7-268" fmla="*/ 4270253 h 4273014"/>
                      <a:gd name="connsiteX8-269" fmla="*/ 416356 w 2441542"/>
                      <a:gd name="connsiteY8-270" fmla="*/ 4270341 h 4273014"/>
                      <a:gd name="connsiteX9-271" fmla="*/ 113121 w 2441542"/>
                      <a:gd name="connsiteY9-272" fmla="*/ 4042521 h 4273014"/>
                      <a:gd name="connsiteX10-273" fmla="*/ 0 w 2441542"/>
                      <a:gd name="connsiteY10-274" fmla="*/ 227820 h 4273014"/>
                      <a:gd name="connsiteX11-275" fmla="*/ 227820 w 2441542"/>
                      <a:gd name="connsiteY11-276" fmla="*/ 0 h 4273014"/>
                      <a:gd name="connsiteX0-277" fmla="*/ 227820 w 2441542"/>
                      <a:gd name="connsiteY0-278" fmla="*/ 0 h 4288626"/>
                      <a:gd name="connsiteX1-279" fmla="*/ 2213722 w 2441542"/>
                      <a:gd name="connsiteY1-280" fmla="*/ 0 h 4288626"/>
                      <a:gd name="connsiteX2-281" fmla="*/ 2441542 w 2441542"/>
                      <a:gd name="connsiteY2-282" fmla="*/ 227820 h 4288626"/>
                      <a:gd name="connsiteX3-283" fmla="*/ 2318994 w 2441542"/>
                      <a:gd name="connsiteY3-284" fmla="*/ 4033095 h 4288626"/>
                      <a:gd name="connsiteX4-285" fmla="*/ 2009478 w 2441542"/>
                      <a:gd name="connsiteY4-286" fmla="*/ 4261375 h 4288626"/>
                      <a:gd name="connsiteX5-287" fmla="*/ 2009478 w 2441542"/>
                      <a:gd name="connsiteY5-288" fmla="*/ 3987536 h 4288626"/>
                      <a:gd name="connsiteX6-289" fmla="*/ 432064 w 2441542"/>
                      <a:gd name="connsiteY6-290" fmla="*/ 3987536 h 4288626"/>
                      <a:gd name="connsiteX7-291" fmla="*/ 432064 w 2441542"/>
                      <a:gd name="connsiteY7-292" fmla="*/ 4270253 h 4288626"/>
                      <a:gd name="connsiteX8-293" fmla="*/ 416356 w 2441542"/>
                      <a:gd name="connsiteY8-294" fmla="*/ 4270341 h 4288626"/>
                      <a:gd name="connsiteX9-295" fmla="*/ 113121 w 2441542"/>
                      <a:gd name="connsiteY9-296" fmla="*/ 4042521 h 4288626"/>
                      <a:gd name="connsiteX10-297" fmla="*/ 0 w 2441542"/>
                      <a:gd name="connsiteY10-298" fmla="*/ 227820 h 4288626"/>
                      <a:gd name="connsiteX11-299" fmla="*/ 227820 w 2441542"/>
                      <a:gd name="connsiteY11-300" fmla="*/ 0 h 4288626"/>
                      <a:gd name="connsiteX0-301" fmla="*/ 227820 w 2441542"/>
                      <a:gd name="connsiteY0-302" fmla="*/ 0 h 4277802"/>
                      <a:gd name="connsiteX1-303" fmla="*/ 2213722 w 2441542"/>
                      <a:gd name="connsiteY1-304" fmla="*/ 0 h 4277802"/>
                      <a:gd name="connsiteX2-305" fmla="*/ 2441542 w 2441542"/>
                      <a:gd name="connsiteY2-306" fmla="*/ 227820 h 4277802"/>
                      <a:gd name="connsiteX3-307" fmla="*/ 2318994 w 2441542"/>
                      <a:gd name="connsiteY3-308" fmla="*/ 4033095 h 4277802"/>
                      <a:gd name="connsiteX4-309" fmla="*/ 2009478 w 2441542"/>
                      <a:gd name="connsiteY4-310" fmla="*/ 4261375 h 4277802"/>
                      <a:gd name="connsiteX5-311" fmla="*/ 2009478 w 2441542"/>
                      <a:gd name="connsiteY5-312" fmla="*/ 3987536 h 4277802"/>
                      <a:gd name="connsiteX6-313" fmla="*/ 432064 w 2441542"/>
                      <a:gd name="connsiteY6-314" fmla="*/ 3987536 h 4277802"/>
                      <a:gd name="connsiteX7-315" fmla="*/ 432064 w 2441542"/>
                      <a:gd name="connsiteY7-316" fmla="*/ 4270253 h 4277802"/>
                      <a:gd name="connsiteX8-317" fmla="*/ 416356 w 2441542"/>
                      <a:gd name="connsiteY8-318" fmla="*/ 4270341 h 4277802"/>
                      <a:gd name="connsiteX9-319" fmla="*/ 113121 w 2441542"/>
                      <a:gd name="connsiteY9-320" fmla="*/ 4042521 h 4277802"/>
                      <a:gd name="connsiteX10-321" fmla="*/ 0 w 2441542"/>
                      <a:gd name="connsiteY10-322" fmla="*/ 227820 h 4277802"/>
                      <a:gd name="connsiteX11-323" fmla="*/ 227820 w 2441542"/>
                      <a:gd name="connsiteY11-324" fmla="*/ 0 h 4277802"/>
                      <a:gd name="connsiteX0-325" fmla="*/ 227820 w 2441542"/>
                      <a:gd name="connsiteY0-326" fmla="*/ 0 h 4273014"/>
                      <a:gd name="connsiteX1-327" fmla="*/ 2213722 w 2441542"/>
                      <a:gd name="connsiteY1-328" fmla="*/ 0 h 4273014"/>
                      <a:gd name="connsiteX2-329" fmla="*/ 2441542 w 2441542"/>
                      <a:gd name="connsiteY2-330" fmla="*/ 227820 h 4273014"/>
                      <a:gd name="connsiteX3-331" fmla="*/ 2318994 w 2441542"/>
                      <a:gd name="connsiteY3-332" fmla="*/ 4033095 h 4273014"/>
                      <a:gd name="connsiteX4-333" fmla="*/ 2009478 w 2441542"/>
                      <a:gd name="connsiteY4-334" fmla="*/ 4261375 h 4273014"/>
                      <a:gd name="connsiteX5-335" fmla="*/ 2009478 w 2441542"/>
                      <a:gd name="connsiteY5-336" fmla="*/ 3987536 h 4273014"/>
                      <a:gd name="connsiteX6-337" fmla="*/ 432064 w 2441542"/>
                      <a:gd name="connsiteY6-338" fmla="*/ 3987536 h 4273014"/>
                      <a:gd name="connsiteX7-339" fmla="*/ 432064 w 2441542"/>
                      <a:gd name="connsiteY7-340" fmla="*/ 4270253 h 4273014"/>
                      <a:gd name="connsiteX8-341" fmla="*/ 416356 w 2441542"/>
                      <a:gd name="connsiteY8-342" fmla="*/ 4270341 h 4273014"/>
                      <a:gd name="connsiteX9-343" fmla="*/ 113121 w 2441542"/>
                      <a:gd name="connsiteY9-344" fmla="*/ 4042521 h 4273014"/>
                      <a:gd name="connsiteX10-345" fmla="*/ 0 w 2441542"/>
                      <a:gd name="connsiteY10-346" fmla="*/ 227820 h 4273014"/>
                      <a:gd name="connsiteX11-347" fmla="*/ 227820 w 2441542"/>
                      <a:gd name="connsiteY11-348" fmla="*/ 0 h 4273014"/>
                      <a:gd name="connsiteX0-349" fmla="*/ 227820 w 2441542"/>
                      <a:gd name="connsiteY0-350" fmla="*/ 0 h 4273014"/>
                      <a:gd name="connsiteX1-351" fmla="*/ 2213722 w 2441542"/>
                      <a:gd name="connsiteY1-352" fmla="*/ 0 h 4273014"/>
                      <a:gd name="connsiteX2-353" fmla="*/ 2441542 w 2441542"/>
                      <a:gd name="connsiteY2-354" fmla="*/ 227820 h 4273014"/>
                      <a:gd name="connsiteX3-355" fmla="*/ 2318994 w 2441542"/>
                      <a:gd name="connsiteY3-356" fmla="*/ 4033095 h 4273014"/>
                      <a:gd name="connsiteX4-357" fmla="*/ 2009478 w 2441542"/>
                      <a:gd name="connsiteY4-358" fmla="*/ 4261375 h 4273014"/>
                      <a:gd name="connsiteX5-359" fmla="*/ 2009478 w 2441542"/>
                      <a:gd name="connsiteY5-360" fmla="*/ 3987536 h 4273014"/>
                      <a:gd name="connsiteX6-361" fmla="*/ 432064 w 2441542"/>
                      <a:gd name="connsiteY6-362" fmla="*/ 3987536 h 4273014"/>
                      <a:gd name="connsiteX7-363" fmla="*/ 432064 w 2441542"/>
                      <a:gd name="connsiteY7-364" fmla="*/ 4270253 h 4273014"/>
                      <a:gd name="connsiteX8-365" fmla="*/ 416356 w 2441542"/>
                      <a:gd name="connsiteY8-366" fmla="*/ 4270341 h 4273014"/>
                      <a:gd name="connsiteX9-367" fmla="*/ 113121 w 2441542"/>
                      <a:gd name="connsiteY9-368" fmla="*/ 4042521 h 4273014"/>
                      <a:gd name="connsiteX10-369" fmla="*/ 0 w 2441542"/>
                      <a:gd name="connsiteY10-370" fmla="*/ 227820 h 4273014"/>
                      <a:gd name="connsiteX11-371" fmla="*/ 227820 w 2441542"/>
                      <a:gd name="connsiteY11-372" fmla="*/ 0 h 4273014"/>
                      <a:gd name="connsiteX0-373" fmla="*/ 227820 w 2441542"/>
                      <a:gd name="connsiteY0-374" fmla="*/ 0 h 4273014"/>
                      <a:gd name="connsiteX1-375" fmla="*/ 2213722 w 2441542"/>
                      <a:gd name="connsiteY1-376" fmla="*/ 0 h 4273014"/>
                      <a:gd name="connsiteX2-377" fmla="*/ 2441542 w 2441542"/>
                      <a:gd name="connsiteY2-378" fmla="*/ 227820 h 4273014"/>
                      <a:gd name="connsiteX3-379" fmla="*/ 2318994 w 2441542"/>
                      <a:gd name="connsiteY3-380" fmla="*/ 4033095 h 4273014"/>
                      <a:gd name="connsiteX4-381" fmla="*/ 2009478 w 2441542"/>
                      <a:gd name="connsiteY4-382" fmla="*/ 4261375 h 4273014"/>
                      <a:gd name="connsiteX5-383" fmla="*/ 2009478 w 2441542"/>
                      <a:gd name="connsiteY5-384" fmla="*/ 3987536 h 4273014"/>
                      <a:gd name="connsiteX6-385" fmla="*/ 432064 w 2441542"/>
                      <a:gd name="connsiteY6-386" fmla="*/ 3987536 h 4273014"/>
                      <a:gd name="connsiteX7-387" fmla="*/ 432064 w 2441542"/>
                      <a:gd name="connsiteY7-388" fmla="*/ 4270253 h 4273014"/>
                      <a:gd name="connsiteX8-389" fmla="*/ 416356 w 2441542"/>
                      <a:gd name="connsiteY8-390" fmla="*/ 4270341 h 4273014"/>
                      <a:gd name="connsiteX9-391" fmla="*/ 113121 w 2441542"/>
                      <a:gd name="connsiteY9-392" fmla="*/ 4042521 h 4273014"/>
                      <a:gd name="connsiteX10-393" fmla="*/ 0 w 2441542"/>
                      <a:gd name="connsiteY10-394" fmla="*/ 227820 h 4273014"/>
                      <a:gd name="connsiteX11-395" fmla="*/ 227820 w 2441542"/>
                      <a:gd name="connsiteY11-396" fmla="*/ 0 h 4273014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  <a:cxn ang="0">
                        <a:pos x="connsiteX5-11" y="connsiteY5-12"/>
                      </a:cxn>
                      <a:cxn ang="0">
                        <a:pos x="connsiteX6-13" y="connsiteY6-14"/>
                      </a:cxn>
                      <a:cxn ang="0">
                        <a:pos x="connsiteX7-15" y="connsiteY7-16"/>
                      </a:cxn>
                      <a:cxn ang="0">
                        <a:pos x="connsiteX8-17" y="connsiteY8-18"/>
                      </a:cxn>
                      <a:cxn ang="0">
                        <a:pos x="connsiteX9-19" y="connsiteY9-20"/>
                      </a:cxn>
                      <a:cxn ang="0">
                        <a:pos x="connsiteX10-21" y="connsiteY10-22"/>
                      </a:cxn>
                      <a:cxn ang="0">
                        <a:pos x="connsiteX11-23" y="connsiteY11-24"/>
                      </a:cxn>
                    </a:cxnLst>
                    <a:rect l="l" t="t" r="r" b="b"/>
                    <a:pathLst>
                      <a:path w="2441542" h="4273014">
                        <a:moveTo>
                          <a:pt x="227820" y="0"/>
                        </a:moveTo>
                        <a:lnTo>
                          <a:pt x="2213722" y="0"/>
                        </a:lnTo>
                        <a:cubicBezTo>
                          <a:pt x="2339544" y="0"/>
                          <a:pt x="2441542" y="101998"/>
                          <a:pt x="2441542" y="227820"/>
                        </a:cubicBezTo>
                        <a:lnTo>
                          <a:pt x="2318994" y="4033095"/>
                        </a:lnTo>
                        <a:cubicBezTo>
                          <a:pt x="2314039" y="4296922"/>
                          <a:pt x="2128120" y="4275064"/>
                          <a:pt x="2009478" y="4261375"/>
                        </a:cubicBezTo>
                        <a:lnTo>
                          <a:pt x="2009478" y="3987536"/>
                        </a:lnTo>
                        <a:lnTo>
                          <a:pt x="432064" y="3987536"/>
                        </a:lnTo>
                        <a:lnTo>
                          <a:pt x="432064" y="4270253"/>
                        </a:lnTo>
                        <a:lnTo>
                          <a:pt x="416356" y="4270341"/>
                        </a:lnTo>
                        <a:cubicBezTo>
                          <a:pt x="290534" y="4270341"/>
                          <a:pt x="94833" y="4314647"/>
                          <a:pt x="113121" y="4042521"/>
                        </a:cubicBezTo>
                        <a:cubicBezTo>
                          <a:pt x="113121" y="2777238"/>
                          <a:pt x="0" y="1493103"/>
                          <a:pt x="0" y="227820"/>
                        </a:cubicBezTo>
                        <a:cubicBezTo>
                          <a:pt x="0" y="101998"/>
                          <a:pt x="101998" y="0"/>
                          <a:pt x="227820" y="0"/>
                        </a:cubicBezTo>
                        <a:close/>
                      </a:path>
                    </a:pathLst>
                  </a:custGeom>
                  <a:gradFill>
                    <a:gsLst>
                      <a:gs pos="11000">
                        <a:srgbClr val="FFD03B"/>
                      </a:gs>
                      <a:gs pos="54000">
                        <a:srgbClr val="FFD243"/>
                      </a:gs>
                      <a:gs pos="30000">
                        <a:srgbClr val="FFD13F"/>
                      </a:gs>
                      <a:gs pos="89000">
                        <a:srgbClr val="FBA509"/>
                      </a:gs>
                    </a:gsLst>
                    <a:lin ang="108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174" name="组合 173"/>
                  <p:cNvGrpSpPr/>
                  <p:nvPr/>
                </p:nvGrpSpPr>
                <p:grpSpPr>
                  <a:xfrm>
                    <a:off x="1479496" y="2711908"/>
                    <a:ext cx="1592485" cy="2966435"/>
                    <a:chOff x="1430609" y="2769202"/>
                    <a:chExt cx="1592485" cy="2966435"/>
                  </a:xfrm>
                </p:grpSpPr>
                <p:sp>
                  <p:nvSpPr>
                    <p:cNvPr id="176" name="矩形: 圆角 175"/>
                    <p:cNvSpPr/>
                    <p:nvPr/>
                  </p:nvSpPr>
                  <p:spPr>
                    <a:xfrm>
                      <a:off x="1430609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DE8400"/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3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7" name="矩形: 圆角 176"/>
                    <p:cNvSpPr/>
                    <p:nvPr/>
                  </p:nvSpPr>
                  <p:spPr>
                    <a:xfrm>
                      <a:off x="2109337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DE8400"/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3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8" name="矩形: 圆角 177"/>
                    <p:cNvSpPr/>
                    <p:nvPr/>
                  </p:nvSpPr>
                  <p:spPr>
                    <a:xfrm>
                      <a:off x="2788065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DE8400"/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3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75" name="矩形: 圆角 174"/>
                  <p:cNvSpPr/>
                  <p:nvPr/>
                </p:nvSpPr>
                <p:spPr>
                  <a:xfrm>
                    <a:off x="977095" y="1717977"/>
                    <a:ext cx="2597285" cy="592755"/>
                  </a:xfrm>
                  <a:prstGeom prst="roundRect">
                    <a:avLst>
                      <a:gd name="adj" fmla="val 24075"/>
                    </a:avLst>
                  </a:prstGeom>
                  <a:gradFill>
                    <a:gsLst>
                      <a:gs pos="11000">
                        <a:schemeClr val="accent4"/>
                      </a:gs>
                      <a:gs pos="54000">
                        <a:srgbClr val="FFD243"/>
                      </a:gs>
                      <a:gs pos="30000">
                        <a:srgbClr val="FFD13F"/>
                      </a:gs>
                      <a:gs pos="89000">
                        <a:srgbClr val="FBA509"/>
                      </a:gs>
                    </a:gsLst>
                    <a:lin ang="10800000" scaled="0"/>
                  </a:gradFill>
                  <a:ln>
                    <a:solidFill>
                      <a:srgbClr val="DE84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66" name="组合 165"/>
                <p:cNvGrpSpPr/>
                <p:nvPr/>
              </p:nvGrpSpPr>
              <p:grpSpPr>
                <a:xfrm>
                  <a:off x="8207636" y="4493926"/>
                  <a:ext cx="861060" cy="861060"/>
                  <a:chOff x="8207636" y="4493926"/>
                  <a:chExt cx="861060" cy="861060"/>
                </a:xfrm>
              </p:grpSpPr>
              <p:sp>
                <p:nvSpPr>
                  <p:cNvPr id="167" name="矩形: 圆角 166"/>
                  <p:cNvSpPr/>
                  <p:nvPr/>
                </p:nvSpPr>
                <p:spPr>
                  <a:xfrm>
                    <a:off x="8207636" y="4493926"/>
                    <a:ext cx="861060" cy="861060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FCB11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168" name="组合 167"/>
                  <p:cNvGrpSpPr/>
                  <p:nvPr/>
                </p:nvGrpSpPr>
                <p:grpSpPr>
                  <a:xfrm>
                    <a:off x="8382826" y="4643384"/>
                    <a:ext cx="510681" cy="562144"/>
                    <a:chOff x="8413319" y="4674242"/>
                    <a:chExt cx="434070" cy="477813"/>
                  </a:xfrm>
                </p:grpSpPr>
                <p:sp>
                  <p:nvSpPr>
                    <p:cNvPr id="169" name="任意多边形: 形状 168"/>
                    <p:cNvSpPr/>
                    <p:nvPr/>
                  </p:nvSpPr>
                  <p:spPr>
                    <a:xfrm>
                      <a:off x="8574456" y="4674242"/>
                      <a:ext cx="267969" cy="275744"/>
                    </a:xfrm>
                    <a:custGeom>
                      <a:avLst/>
                      <a:gdLst>
                        <a:gd name="connsiteX0" fmla="*/ 68239 w 635002"/>
                        <a:gd name="connsiteY0" fmla="*/ 2388 h 762025"/>
                        <a:gd name="connsiteX1" fmla="*/ 274702 w 635002"/>
                        <a:gd name="connsiteY1" fmla="*/ 65048 h 762025"/>
                        <a:gd name="connsiteX2" fmla="*/ 635002 w 635002"/>
                        <a:gd name="connsiteY2" fmla="*/ 678331 h 762025"/>
                        <a:gd name="connsiteX3" fmla="*/ 516955 w 635002"/>
                        <a:gd name="connsiteY3" fmla="*/ 762025 h 762025"/>
                        <a:gd name="connsiteX4" fmla="*/ 164022 w 635002"/>
                        <a:gd name="connsiteY4" fmla="*/ 160171 h 762025"/>
                        <a:gd name="connsiteX5" fmla="*/ 120270 w 635002"/>
                        <a:gd name="connsiteY5" fmla="*/ 144487 h 762025"/>
                        <a:gd name="connsiteX6" fmla="*/ 0 w 635002"/>
                        <a:gd name="connsiteY6" fmla="*/ 27011 h 762025"/>
                        <a:gd name="connsiteX7" fmla="*/ 68239 w 635002"/>
                        <a:gd name="connsiteY7" fmla="*/ 2388 h 7620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35002" h="762025">
                          <a:moveTo>
                            <a:pt x="68239" y="2388"/>
                          </a:moveTo>
                          <a:cubicBezTo>
                            <a:pt x="143436" y="-8568"/>
                            <a:pt x="232698" y="19186"/>
                            <a:pt x="274702" y="65048"/>
                          </a:cubicBezTo>
                          <a:cubicBezTo>
                            <a:pt x="392494" y="266661"/>
                            <a:pt x="526417" y="476654"/>
                            <a:pt x="635002" y="678331"/>
                          </a:cubicBezTo>
                          <a:cubicBezTo>
                            <a:pt x="605790" y="726845"/>
                            <a:pt x="562357" y="746467"/>
                            <a:pt x="516955" y="762025"/>
                          </a:cubicBezTo>
                          <a:cubicBezTo>
                            <a:pt x="395288" y="562444"/>
                            <a:pt x="285687" y="359815"/>
                            <a:pt x="164022" y="160171"/>
                          </a:cubicBezTo>
                          <a:cubicBezTo>
                            <a:pt x="145543" y="136104"/>
                            <a:pt x="119508" y="142900"/>
                            <a:pt x="120270" y="144487"/>
                          </a:cubicBezTo>
                          <a:cubicBezTo>
                            <a:pt x="103570" y="65556"/>
                            <a:pt x="5208" y="23201"/>
                            <a:pt x="0" y="27011"/>
                          </a:cubicBezTo>
                          <a:cubicBezTo>
                            <a:pt x="19670" y="13994"/>
                            <a:pt x="43173" y="6041"/>
                            <a:pt x="68239" y="2388"/>
                          </a:cubicBezTo>
                          <a:close/>
                        </a:path>
                      </a:pathLst>
                    </a:custGeom>
                    <a:solidFill>
                      <a:srgbClr val="FCB11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0" name="任意多边形: 形状 169"/>
                    <p:cNvSpPr/>
                    <p:nvPr/>
                  </p:nvSpPr>
                  <p:spPr>
                    <a:xfrm>
                      <a:off x="8413319" y="4698510"/>
                      <a:ext cx="207378" cy="306566"/>
                    </a:xfrm>
                    <a:custGeom>
                      <a:avLst/>
                      <a:gdLst>
                        <a:gd name="connsiteX0" fmla="*/ 391099 w 508004"/>
                        <a:gd name="connsiteY0" fmla="*/ 0 h 762000"/>
                        <a:gd name="connsiteX1" fmla="*/ 508004 w 508004"/>
                        <a:gd name="connsiteY1" fmla="*/ 65786 h 762000"/>
                        <a:gd name="connsiteX2" fmla="*/ 160594 w 508004"/>
                        <a:gd name="connsiteY2" fmla="*/ 609600 h 762000"/>
                        <a:gd name="connsiteX3" fmla="*/ 150879 w 508004"/>
                        <a:gd name="connsiteY3" fmla="*/ 667703 h 762000"/>
                        <a:gd name="connsiteX4" fmla="*/ 44136 w 508004"/>
                        <a:gd name="connsiteY4" fmla="*/ 762000 h 762000"/>
                        <a:gd name="connsiteX5" fmla="*/ 33975 w 508004"/>
                        <a:gd name="connsiteY5" fmla="*/ 553087 h 762000"/>
                        <a:gd name="connsiteX6" fmla="*/ 391099 w 508004"/>
                        <a:gd name="connsiteY6" fmla="*/ 0 h 7620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08004" h="762000">
                          <a:moveTo>
                            <a:pt x="391099" y="0"/>
                          </a:moveTo>
                          <a:cubicBezTo>
                            <a:pt x="442852" y="5018"/>
                            <a:pt x="476698" y="33719"/>
                            <a:pt x="508004" y="65786"/>
                          </a:cubicBezTo>
                          <a:cubicBezTo>
                            <a:pt x="393640" y="249492"/>
                            <a:pt x="274957" y="425896"/>
                            <a:pt x="160594" y="609600"/>
                          </a:cubicBezTo>
                          <a:cubicBezTo>
                            <a:pt x="148338" y="635002"/>
                            <a:pt x="149800" y="668974"/>
                            <a:pt x="150879" y="667703"/>
                          </a:cubicBezTo>
                          <a:cubicBezTo>
                            <a:pt x="78298" y="687579"/>
                            <a:pt x="34864" y="748920"/>
                            <a:pt x="44136" y="762000"/>
                          </a:cubicBezTo>
                          <a:cubicBezTo>
                            <a:pt x="-17205" y="705487"/>
                            <a:pt x="-8824" y="616586"/>
                            <a:pt x="33975" y="553087"/>
                          </a:cubicBezTo>
                          <a:cubicBezTo>
                            <a:pt x="151705" y="371730"/>
                            <a:pt x="269624" y="173484"/>
                            <a:pt x="391099" y="0"/>
                          </a:cubicBezTo>
                          <a:close/>
                        </a:path>
                      </a:pathLst>
                    </a:custGeom>
                    <a:solidFill>
                      <a:srgbClr val="FCB11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1" name="任意多边形: 形状 170"/>
                    <p:cNvSpPr/>
                    <p:nvPr/>
                  </p:nvSpPr>
                  <p:spPr>
                    <a:xfrm>
                      <a:off x="8643007" y="4925448"/>
                      <a:ext cx="204382" cy="221822"/>
                    </a:xfrm>
                    <a:custGeom>
                      <a:avLst/>
                      <a:gdLst>
                        <a:gd name="connsiteX0" fmla="*/ 504954 w 508012"/>
                        <a:gd name="connsiteY0" fmla="*/ 0 h 508001"/>
                        <a:gd name="connsiteX1" fmla="*/ 327344 w 508012"/>
                        <a:gd name="connsiteY1" fmla="*/ 251334 h 508001"/>
                        <a:gd name="connsiteX2" fmla="*/ 156084 w 508012"/>
                        <a:gd name="connsiteY2" fmla="*/ 251207 h 508001"/>
                        <a:gd name="connsiteX3" fmla="*/ 155703 w 508012"/>
                        <a:gd name="connsiteY3" fmla="*/ 343282 h 508001"/>
                        <a:gd name="connsiteX4" fmla="*/ 251460 w 508012"/>
                        <a:gd name="connsiteY4" fmla="*/ 348236 h 508001"/>
                        <a:gd name="connsiteX5" fmla="*/ 0 w 508012"/>
                        <a:gd name="connsiteY5" fmla="*/ 508001 h 508001"/>
                        <a:gd name="connsiteX6" fmla="*/ 0 w 508012"/>
                        <a:gd name="connsiteY6" fmla="*/ 121413 h 508001"/>
                        <a:gd name="connsiteX7" fmla="*/ 302388 w 508012"/>
                        <a:gd name="connsiteY7" fmla="*/ 121413 h 508001"/>
                        <a:gd name="connsiteX8" fmla="*/ 357569 w 508012"/>
                        <a:gd name="connsiteY8" fmla="*/ 68580 h 508001"/>
                        <a:gd name="connsiteX9" fmla="*/ 504954 w 508012"/>
                        <a:gd name="connsiteY9" fmla="*/ 0 h 5080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08012" h="508001">
                          <a:moveTo>
                            <a:pt x="504954" y="0"/>
                          </a:moveTo>
                          <a:cubicBezTo>
                            <a:pt x="522923" y="137986"/>
                            <a:pt x="461455" y="222759"/>
                            <a:pt x="327344" y="251334"/>
                          </a:cubicBezTo>
                          <a:lnTo>
                            <a:pt x="156084" y="251207"/>
                          </a:lnTo>
                          <a:lnTo>
                            <a:pt x="155703" y="343282"/>
                          </a:lnTo>
                          <a:lnTo>
                            <a:pt x="251460" y="348236"/>
                          </a:lnTo>
                          <a:lnTo>
                            <a:pt x="0" y="508001"/>
                          </a:lnTo>
                          <a:lnTo>
                            <a:pt x="0" y="121413"/>
                          </a:lnTo>
                          <a:lnTo>
                            <a:pt x="302388" y="121413"/>
                          </a:lnTo>
                          <a:cubicBezTo>
                            <a:pt x="331725" y="113666"/>
                            <a:pt x="355156" y="90806"/>
                            <a:pt x="357569" y="68580"/>
                          </a:cubicBezTo>
                          <a:cubicBezTo>
                            <a:pt x="423039" y="74487"/>
                            <a:pt x="466980" y="51627"/>
                            <a:pt x="504954" y="0"/>
                          </a:cubicBezTo>
                          <a:close/>
                        </a:path>
                      </a:pathLst>
                    </a:custGeom>
                    <a:solidFill>
                      <a:srgbClr val="FCB11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72" name="任意多边形: 形状 171"/>
                    <p:cNvSpPr/>
                    <p:nvPr/>
                  </p:nvSpPr>
                  <p:spPr>
                    <a:xfrm>
                      <a:off x="8444526" y="4973240"/>
                      <a:ext cx="178831" cy="178815"/>
                    </a:xfrm>
                    <a:custGeom>
                      <a:avLst/>
                      <a:gdLst>
                        <a:gd name="connsiteX0" fmla="*/ 142686 w 444502"/>
                        <a:gd name="connsiteY0" fmla="*/ 726 h 444462"/>
                        <a:gd name="connsiteX1" fmla="*/ 444502 w 444502"/>
                        <a:gd name="connsiteY1" fmla="*/ 726 h 444462"/>
                        <a:gd name="connsiteX2" fmla="*/ 444502 w 444502"/>
                        <a:gd name="connsiteY2" fmla="*/ 444462 h 444462"/>
                        <a:gd name="connsiteX3" fmla="*/ 193549 w 444502"/>
                        <a:gd name="connsiteY3" fmla="*/ 261075 h 444462"/>
                        <a:gd name="connsiteX4" fmla="*/ 289116 w 444502"/>
                        <a:gd name="connsiteY4" fmla="*/ 255423 h 444462"/>
                        <a:gd name="connsiteX5" fmla="*/ 288736 w 444502"/>
                        <a:gd name="connsiteY5" fmla="*/ 149760 h 444462"/>
                        <a:gd name="connsiteX6" fmla="*/ 117857 w 444502"/>
                        <a:gd name="connsiteY6" fmla="*/ 149824 h 444462"/>
                        <a:gd name="connsiteX7" fmla="*/ 0 w 444502"/>
                        <a:gd name="connsiteY7" fmla="*/ 82386 h 444462"/>
                        <a:gd name="connsiteX8" fmla="*/ 142686 w 444502"/>
                        <a:gd name="connsiteY8" fmla="*/ 726 h 4444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44502" h="444462">
                          <a:moveTo>
                            <a:pt x="142686" y="726"/>
                          </a:moveTo>
                          <a:lnTo>
                            <a:pt x="444502" y="726"/>
                          </a:lnTo>
                          <a:lnTo>
                            <a:pt x="444502" y="444462"/>
                          </a:lnTo>
                          <a:lnTo>
                            <a:pt x="193549" y="261075"/>
                          </a:lnTo>
                          <a:lnTo>
                            <a:pt x="289116" y="255423"/>
                          </a:lnTo>
                          <a:lnTo>
                            <a:pt x="288736" y="149760"/>
                          </a:lnTo>
                          <a:lnTo>
                            <a:pt x="117857" y="149824"/>
                          </a:lnTo>
                          <a:cubicBezTo>
                            <a:pt x="59310" y="149379"/>
                            <a:pt x="14606" y="129693"/>
                            <a:pt x="0" y="82386"/>
                          </a:cubicBezTo>
                          <a:cubicBezTo>
                            <a:pt x="4510" y="54827"/>
                            <a:pt x="48198" y="-7402"/>
                            <a:pt x="142686" y="726"/>
                          </a:cubicBezTo>
                          <a:close/>
                        </a:path>
                      </a:pathLst>
                    </a:custGeom>
                    <a:solidFill>
                      <a:srgbClr val="FCB11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154" name="组合 153"/>
              <p:cNvGrpSpPr/>
              <p:nvPr/>
            </p:nvGrpSpPr>
            <p:grpSpPr>
              <a:xfrm>
                <a:off x="4439165" y="3722769"/>
                <a:ext cx="1578703" cy="2378453"/>
                <a:chOff x="4439165" y="3722769"/>
                <a:chExt cx="1578703" cy="2378453"/>
              </a:xfrm>
            </p:grpSpPr>
            <p:grpSp>
              <p:nvGrpSpPr>
                <p:cNvPr id="155" name="组合 154"/>
                <p:cNvGrpSpPr/>
                <p:nvPr/>
              </p:nvGrpSpPr>
              <p:grpSpPr>
                <a:xfrm>
                  <a:off x="4439165" y="3722769"/>
                  <a:ext cx="1578703" cy="2378453"/>
                  <a:chOff x="977095" y="1717977"/>
                  <a:chExt cx="2597285" cy="4569392"/>
                </a:xfrm>
              </p:grpSpPr>
              <p:sp>
                <p:nvSpPr>
                  <p:cNvPr id="159" name="任意多边形: 形状 158"/>
                  <p:cNvSpPr/>
                  <p:nvPr/>
                </p:nvSpPr>
                <p:spPr>
                  <a:xfrm>
                    <a:off x="1054967" y="2014355"/>
                    <a:ext cx="2441542" cy="4273014"/>
                  </a:xfrm>
                  <a:custGeom>
                    <a:avLst/>
                    <a:gdLst>
                      <a:gd name="connsiteX0" fmla="*/ 227820 w 2441542"/>
                      <a:gd name="connsiteY0" fmla="*/ 0 h 4270341"/>
                      <a:gd name="connsiteX1" fmla="*/ 2213722 w 2441542"/>
                      <a:gd name="connsiteY1" fmla="*/ 0 h 4270341"/>
                      <a:gd name="connsiteX2" fmla="*/ 2441542 w 2441542"/>
                      <a:gd name="connsiteY2" fmla="*/ 227820 h 4270341"/>
                      <a:gd name="connsiteX3" fmla="*/ 2318994 w 2441542"/>
                      <a:gd name="connsiteY3" fmla="*/ 4033095 h 4270341"/>
                      <a:gd name="connsiteX4" fmla="*/ 2091173 w 2441542"/>
                      <a:gd name="connsiteY4" fmla="*/ 4260915 h 4270341"/>
                      <a:gd name="connsiteX5" fmla="*/ 2009478 w 2441542"/>
                      <a:gd name="connsiteY5" fmla="*/ 4261375 h 4270341"/>
                      <a:gd name="connsiteX6" fmla="*/ 2009478 w 2441542"/>
                      <a:gd name="connsiteY6" fmla="*/ 3987536 h 4270341"/>
                      <a:gd name="connsiteX7" fmla="*/ 432064 w 2441542"/>
                      <a:gd name="connsiteY7" fmla="*/ 3987536 h 4270341"/>
                      <a:gd name="connsiteX8" fmla="*/ 432064 w 2441542"/>
                      <a:gd name="connsiteY8" fmla="*/ 4270253 h 4270341"/>
                      <a:gd name="connsiteX9" fmla="*/ 416356 w 2441542"/>
                      <a:gd name="connsiteY9" fmla="*/ 4270341 h 4270341"/>
                      <a:gd name="connsiteX10" fmla="*/ 113121 w 2441542"/>
                      <a:gd name="connsiteY10" fmla="*/ 4042521 h 4270341"/>
                      <a:gd name="connsiteX11" fmla="*/ 0 w 2441542"/>
                      <a:gd name="connsiteY11" fmla="*/ 227820 h 4270341"/>
                      <a:gd name="connsiteX12" fmla="*/ 227820 w 2441542"/>
                      <a:gd name="connsiteY12" fmla="*/ 0 h 4270341"/>
                      <a:gd name="connsiteX0-1" fmla="*/ 227820 w 2441542"/>
                      <a:gd name="connsiteY0-2" fmla="*/ 0 h 4273014"/>
                      <a:gd name="connsiteX1-3" fmla="*/ 2213722 w 2441542"/>
                      <a:gd name="connsiteY1-4" fmla="*/ 0 h 4273014"/>
                      <a:gd name="connsiteX2-5" fmla="*/ 2441542 w 2441542"/>
                      <a:gd name="connsiteY2-6" fmla="*/ 227820 h 4273014"/>
                      <a:gd name="connsiteX3-7" fmla="*/ 2318994 w 2441542"/>
                      <a:gd name="connsiteY3-8" fmla="*/ 4033095 h 4273014"/>
                      <a:gd name="connsiteX4-9" fmla="*/ 2091173 w 2441542"/>
                      <a:gd name="connsiteY4-10" fmla="*/ 4260915 h 4273014"/>
                      <a:gd name="connsiteX5-11" fmla="*/ 2009478 w 2441542"/>
                      <a:gd name="connsiteY5-12" fmla="*/ 4261375 h 4273014"/>
                      <a:gd name="connsiteX6-13" fmla="*/ 2009478 w 2441542"/>
                      <a:gd name="connsiteY6-14" fmla="*/ 3987536 h 4273014"/>
                      <a:gd name="connsiteX7-15" fmla="*/ 432064 w 2441542"/>
                      <a:gd name="connsiteY7-16" fmla="*/ 3987536 h 4273014"/>
                      <a:gd name="connsiteX8-17" fmla="*/ 432064 w 2441542"/>
                      <a:gd name="connsiteY8-18" fmla="*/ 4270253 h 4273014"/>
                      <a:gd name="connsiteX9-19" fmla="*/ 416356 w 2441542"/>
                      <a:gd name="connsiteY9-20" fmla="*/ 4270341 h 4273014"/>
                      <a:gd name="connsiteX10-21" fmla="*/ 113121 w 2441542"/>
                      <a:gd name="connsiteY10-22" fmla="*/ 4042521 h 4273014"/>
                      <a:gd name="connsiteX11-23" fmla="*/ 0 w 2441542"/>
                      <a:gd name="connsiteY11-24" fmla="*/ 227820 h 4273014"/>
                      <a:gd name="connsiteX12-25" fmla="*/ 227820 w 2441542"/>
                      <a:gd name="connsiteY12-26" fmla="*/ 0 h 4273014"/>
                      <a:gd name="connsiteX0-27" fmla="*/ 227820 w 2441542"/>
                      <a:gd name="connsiteY0-28" fmla="*/ 0 h 4273014"/>
                      <a:gd name="connsiteX1-29" fmla="*/ 2213722 w 2441542"/>
                      <a:gd name="connsiteY1-30" fmla="*/ 0 h 4273014"/>
                      <a:gd name="connsiteX2-31" fmla="*/ 2441542 w 2441542"/>
                      <a:gd name="connsiteY2-32" fmla="*/ 227820 h 4273014"/>
                      <a:gd name="connsiteX3-33" fmla="*/ 2318994 w 2441542"/>
                      <a:gd name="connsiteY3-34" fmla="*/ 4033095 h 4273014"/>
                      <a:gd name="connsiteX4-35" fmla="*/ 2091173 w 2441542"/>
                      <a:gd name="connsiteY4-36" fmla="*/ 4260915 h 4273014"/>
                      <a:gd name="connsiteX5-37" fmla="*/ 2009478 w 2441542"/>
                      <a:gd name="connsiteY5-38" fmla="*/ 4261375 h 4273014"/>
                      <a:gd name="connsiteX6-39" fmla="*/ 2009478 w 2441542"/>
                      <a:gd name="connsiteY6-40" fmla="*/ 3987536 h 4273014"/>
                      <a:gd name="connsiteX7-41" fmla="*/ 432064 w 2441542"/>
                      <a:gd name="connsiteY7-42" fmla="*/ 3987536 h 4273014"/>
                      <a:gd name="connsiteX8-43" fmla="*/ 432064 w 2441542"/>
                      <a:gd name="connsiteY8-44" fmla="*/ 4270253 h 4273014"/>
                      <a:gd name="connsiteX9-45" fmla="*/ 416356 w 2441542"/>
                      <a:gd name="connsiteY9-46" fmla="*/ 4270341 h 4273014"/>
                      <a:gd name="connsiteX10-47" fmla="*/ 113121 w 2441542"/>
                      <a:gd name="connsiteY10-48" fmla="*/ 4042521 h 4273014"/>
                      <a:gd name="connsiteX11-49" fmla="*/ 0 w 2441542"/>
                      <a:gd name="connsiteY11-50" fmla="*/ 227820 h 4273014"/>
                      <a:gd name="connsiteX12-51" fmla="*/ 227820 w 2441542"/>
                      <a:gd name="connsiteY12-52" fmla="*/ 0 h 4273014"/>
                      <a:gd name="connsiteX0-53" fmla="*/ 227820 w 2441542"/>
                      <a:gd name="connsiteY0-54" fmla="*/ 0 h 4273014"/>
                      <a:gd name="connsiteX1-55" fmla="*/ 2213722 w 2441542"/>
                      <a:gd name="connsiteY1-56" fmla="*/ 0 h 4273014"/>
                      <a:gd name="connsiteX2-57" fmla="*/ 2441542 w 2441542"/>
                      <a:gd name="connsiteY2-58" fmla="*/ 227820 h 4273014"/>
                      <a:gd name="connsiteX3-59" fmla="*/ 2318994 w 2441542"/>
                      <a:gd name="connsiteY3-60" fmla="*/ 4033095 h 4273014"/>
                      <a:gd name="connsiteX4-61" fmla="*/ 2091173 w 2441542"/>
                      <a:gd name="connsiteY4-62" fmla="*/ 4260915 h 4273014"/>
                      <a:gd name="connsiteX5-63" fmla="*/ 2009478 w 2441542"/>
                      <a:gd name="connsiteY5-64" fmla="*/ 4261375 h 4273014"/>
                      <a:gd name="connsiteX6-65" fmla="*/ 2009478 w 2441542"/>
                      <a:gd name="connsiteY6-66" fmla="*/ 3987536 h 4273014"/>
                      <a:gd name="connsiteX7-67" fmla="*/ 432064 w 2441542"/>
                      <a:gd name="connsiteY7-68" fmla="*/ 3987536 h 4273014"/>
                      <a:gd name="connsiteX8-69" fmla="*/ 432064 w 2441542"/>
                      <a:gd name="connsiteY8-70" fmla="*/ 4270253 h 4273014"/>
                      <a:gd name="connsiteX9-71" fmla="*/ 416356 w 2441542"/>
                      <a:gd name="connsiteY9-72" fmla="*/ 4270341 h 4273014"/>
                      <a:gd name="connsiteX10-73" fmla="*/ 113121 w 2441542"/>
                      <a:gd name="connsiteY10-74" fmla="*/ 4042521 h 4273014"/>
                      <a:gd name="connsiteX11-75" fmla="*/ 0 w 2441542"/>
                      <a:gd name="connsiteY11-76" fmla="*/ 227820 h 4273014"/>
                      <a:gd name="connsiteX12-77" fmla="*/ 227820 w 2441542"/>
                      <a:gd name="connsiteY12-78" fmla="*/ 0 h 4273014"/>
                      <a:gd name="connsiteX0-79" fmla="*/ 227820 w 2441542"/>
                      <a:gd name="connsiteY0-80" fmla="*/ 0 h 4273014"/>
                      <a:gd name="connsiteX1-81" fmla="*/ 2213722 w 2441542"/>
                      <a:gd name="connsiteY1-82" fmla="*/ 0 h 4273014"/>
                      <a:gd name="connsiteX2-83" fmla="*/ 2441542 w 2441542"/>
                      <a:gd name="connsiteY2-84" fmla="*/ 227820 h 4273014"/>
                      <a:gd name="connsiteX3-85" fmla="*/ 2318994 w 2441542"/>
                      <a:gd name="connsiteY3-86" fmla="*/ 4033095 h 4273014"/>
                      <a:gd name="connsiteX4-87" fmla="*/ 2091173 w 2441542"/>
                      <a:gd name="connsiteY4-88" fmla="*/ 4260915 h 4273014"/>
                      <a:gd name="connsiteX5-89" fmla="*/ 2009478 w 2441542"/>
                      <a:gd name="connsiteY5-90" fmla="*/ 4261375 h 4273014"/>
                      <a:gd name="connsiteX6-91" fmla="*/ 2009478 w 2441542"/>
                      <a:gd name="connsiteY6-92" fmla="*/ 3987536 h 4273014"/>
                      <a:gd name="connsiteX7-93" fmla="*/ 432064 w 2441542"/>
                      <a:gd name="connsiteY7-94" fmla="*/ 3987536 h 4273014"/>
                      <a:gd name="connsiteX8-95" fmla="*/ 432064 w 2441542"/>
                      <a:gd name="connsiteY8-96" fmla="*/ 4270253 h 4273014"/>
                      <a:gd name="connsiteX9-97" fmla="*/ 416356 w 2441542"/>
                      <a:gd name="connsiteY9-98" fmla="*/ 4270341 h 4273014"/>
                      <a:gd name="connsiteX10-99" fmla="*/ 113121 w 2441542"/>
                      <a:gd name="connsiteY10-100" fmla="*/ 4042521 h 4273014"/>
                      <a:gd name="connsiteX11-101" fmla="*/ 0 w 2441542"/>
                      <a:gd name="connsiteY11-102" fmla="*/ 227820 h 4273014"/>
                      <a:gd name="connsiteX12-103" fmla="*/ 227820 w 2441542"/>
                      <a:gd name="connsiteY12-104" fmla="*/ 0 h 4273014"/>
                      <a:gd name="connsiteX0-105" fmla="*/ 227820 w 2441542"/>
                      <a:gd name="connsiteY0-106" fmla="*/ 0 h 4273014"/>
                      <a:gd name="connsiteX1-107" fmla="*/ 2213722 w 2441542"/>
                      <a:gd name="connsiteY1-108" fmla="*/ 0 h 4273014"/>
                      <a:gd name="connsiteX2-109" fmla="*/ 2441542 w 2441542"/>
                      <a:gd name="connsiteY2-110" fmla="*/ 227820 h 4273014"/>
                      <a:gd name="connsiteX3-111" fmla="*/ 2318994 w 2441542"/>
                      <a:gd name="connsiteY3-112" fmla="*/ 4033095 h 4273014"/>
                      <a:gd name="connsiteX4-113" fmla="*/ 2091173 w 2441542"/>
                      <a:gd name="connsiteY4-114" fmla="*/ 4260915 h 4273014"/>
                      <a:gd name="connsiteX5-115" fmla="*/ 2009478 w 2441542"/>
                      <a:gd name="connsiteY5-116" fmla="*/ 4261375 h 4273014"/>
                      <a:gd name="connsiteX6-117" fmla="*/ 2009478 w 2441542"/>
                      <a:gd name="connsiteY6-118" fmla="*/ 3987536 h 4273014"/>
                      <a:gd name="connsiteX7-119" fmla="*/ 432064 w 2441542"/>
                      <a:gd name="connsiteY7-120" fmla="*/ 3987536 h 4273014"/>
                      <a:gd name="connsiteX8-121" fmla="*/ 432064 w 2441542"/>
                      <a:gd name="connsiteY8-122" fmla="*/ 4270253 h 4273014"/>
                      <a:gd name="connsiteX9-123" fmla="*/ 416356 w 2441542"/>
                      <a:gd name="connsiteY9-124" fmla="*/ 4270341 h 4273014"/>
                      <a:gd name="connsiteX10-125" fmla="*/ 113121 w 2441542"/>
                      <a:gd name="connsiteY10-126" fmla="*/ 4042521 h 4273014"/>
                      <a:gd name="connsiteX11-127" fmla="*/ 0 w 2441542"/>
                      <a:gd name="connsiteY11-128" fmla="*/ 227820 h 4273014"/>
                      <a:gd name="connsiteX12-129" fmla="*/ 227820 w 2441542"/>
                      <a:gd name="connsiteY12-130" fmla="*/ 0 h 4273014"/>
                      <a:gd name="connsiteX0-131" fmla="*/ 227820 w 2441542"/>
                      <a:gd name="connsiteY0-132" fmla="*/ 0 h 4273014"/>
                      <a:gd name="connsiteX1-133" fmla="*/ 2213722 w 2441542"/>
                      <a:gd name="connsiteY1-134" fmla="*/ 0 h 4273014"/>
                      <a:gd name="connsiteX2-135" fmla="*/ 2441542 w 2441542"/>
                      <a:gd name="connsiteY2-136" fmla="*/ 227820 h 4273014"/>
                      <a:gd name="connsiteX3-137" fmla="*/ 2318994 w 2441542"/>
                      <a:gd name="connsiteY3-138" fmla="*/ 4033095 h 4273014"/>
                      <a:gd name="connsiteX4-139" fmla="*/ 2091173 w 2441542"/>
                      <a:gd name="connsiteY4-140" fmla="*/ 4260915 h 4273014"/>
                      <a:gd name="connsiteX5-141" fmla="*/ 2009478 w 2441542"/>
                      <a:gd name="connsiteY5-142" fmla="*/ 4261375 h 4273014"/>
                      <a:gd name="connsiteX6-143" fmla="*/ 2009478 w 2441542"/>
                      <a:gd name="connsiteY6-144" fmla="*/ 3987536 h 4273014"/>
                      <a:gd name="connsiteX7-145" fmla="*/ 432064 w 2441542"/>
                      <a:gd name="connsiteY7-146" fmla="*/ 3987536 h 4273014"/>
                      <a:gd name="connsiteX8-147" fmla="*/ 432064 w 2441542"/>
                      <a:gd name="connsiteY8-148" fmla="*/ 4270253 h 4273014"/>
                      <a:gd name="connsiteX9-149" fmla="*/ 416356 w 2441542"/>
                      <a:gd name="connsiteY9-150" fmla="*/ 4270341 h 4273014"/>
                      <a:gd name="connsiteX10-151" fmla="*/ 113121 w 2441542"/>
                      <a:gd name="connsiteY10-152" fmla="*/ 4042521 h 4273014"/>
                      <a:gd name="connsiteX11-153" fmla="*/ 0 w 2441542"/>
                      <a:gd name="connsiteY11-154" fmla="*/ 227820 h 4273014"/>
                      <a:gd name="connsiteX12-155" fmla="*/ 227820 w 2441542"/>
                      <a:gd name="connsiteY12-156" fmla="*/ 0 h 4273014"/>
                      <a:gd name="connsiteX0-157" fmla="*/ 227820 w 2441542"/>
                      <a:gd name="connsiteY0-158" fmla="*/ 0 h 4407596"/>
                      <a:gd name="connsiteX1-159" fmla="*/ 2213722 w 2441542"/>
                      <a:gd name="connsiteY1-160" fmla="*/ 0 h 4407596"/>
                      <a:gd name="connsiteX2-161" fmla="*/ 2441542 w 2441542"/>
                      <a:gd name="connsiteY2-162" fmla="*/ 227820 h 4407596"/>
                      <a:gd name="connsiteX3-163" fmla="*/ 2318994 w 2441542"/>
                      <a:gd name="connsiteY3-164" fmla="*/ 4033095 h 4407596"/>
                      <a:gd name="connsiteX4-165" fmla="*/ 2009478 w 2441542"/>
                      <a:gd name="connsiteY4-166" fmla="*/ 4261375 h 4407596"/>
                      <a:gd name="connsiteX5-167" fmla="*/ 2009478 w 2441542"/>
                      <a:gd name="connsiteY5-168" fmla="*/ 3987536 h 4407596"/>
                      <a:gd name="connsiteX6-169" fmla="*/ 432064 w 2441542"/>
                      <a:gd name="connsiteY6-170" fmla="*/ 3987536 h 4407596"/>
                      <a:gd name="connsiteX7-171" fmla="*/ 432064 w 2441542"/>
                      <a:gd name="connsiteY7-172" fmla="*/ 4270253 h 4407596"/>
                      <a:gd name="connsiteX8-173" fmla="*/ 416356 w 2441542"/>
                      <a:gd name="connsiteY8-174" fmla="*/ 4270341 h 4407596"/>
                      <a:gd name="connsiteX9-175" fmla="*/ 113121 w 2441542"/>
                      <a:gd name="connsiteY9-176" fmla="*/ 4042521 h 4407596"/>
                      <a:gd name="connsiteX10-177" fmla="*/ 0 w 2441542"/>
                      <a:gd name="connsiteY10-178" fmla="*/ 227820 h 4407596"/>
                      <a:gd name="connsiteX11-179" fmla="*/ 227820 w 2441542"/>
                      <a:gd name="connsiteY11-180" fmla="*/ 0 h 4407596"/>
                      <a:gd name="connsiteX0-181" fmla="*/ 227820 w 2441542"/>
                      <a:gd name="connsiteY0-182" fmla="*/ 0 h 4399903"/>
                      <a:gd name="connsiteX1-183" fmla="*/ 2213722 w 2441542"/>
                      <a:gd name="connsiteY1-184" fmla="*/ 0 h 4399903"/>
                      <a:gd name="connsiteX2-185" fmla="*/ 2441542 w 2441542"/>
                      <a:gd name="connsiteY2-186" fmla="*/ 227820 h 4399903"/>
                      <a:gd name="connsiteX3-187" fmla="*/ 2318994 w 2441542"/>
                      <a:gd name="connsiteY3-188" fmla="*/ 4033095 h 4399903"/>
                      <a:gd name="connsiteX4-189" fmla="*/ 2009478 w 2441542"/>
                      <a:gd name="connsiteY4-190" fmla="*/ 4261375 h 4399903"/>
                      <a:gd name="connsiteX5-191" fmla="*/ 2009478 w 2441542"/>
                      <a:gd name="connsiteY5-192" fmla="*/ 3987536 h 4399903"/>
                      <a:gd name="connsiteX6-193" fmla="*/ 432064 w 2441542"/>
                      <a:gd name="connsiteY6-194" fmla="*/ 3987536 h 4399903"/>
                      <a:gd name="connsiteX7-195" fmla="*/ 432064 w 2441542"/>
                      <a:gd name="connsiteY7-196" fmla="*/ 4270253 h 4399903"/>
                      <a:gd name="connsiteX8-197" fmla="*/ 416356 w 2441542"/>
                      <a:gd name="connsiteY8-198" fmla="*/ 4270341 h 4399903"/>
                      <a:gd name="connsiteX9-199" fmla="*/ 113121 w 2441542"/>
                      <a:gd name="connsiteY9-200" fmla="*/ 4042521 h 4399903"/>
                      <a:gd name="connsiteX10-201" fmla="*/ 0 w 2441542"/>
                      <a:gd name="connsiteY10-202" fmla="*/ 227820 h 4399903"/>
                      <a:gd name="connsiteX11-203" fmla="*/ 227820 w 2441542"/>
                      <a:gd name="connsiteY11-204" fmla="*/ 0 h 4399903"/>
                      <a:gd name="connsiteX0-205" fmla="*/ 227820 w 2441542"/>
                      <a:gd name="connsiteY0-206" fmla="*/ 0 h 4274451"/>
                      <a:gd name="connsiteX1-207" fmla="*/ 2213722 w 2441542"/>
                      <a:gd name="connsiteY1-208" fmla="*/ 0 h 4274451"/>
                      <a:gd name="connsiteX2-209" fmla="*/ 2441542 w 2441542"/>
                      <a:gd name="connsiteY2-210" fmla="*/ 227820 h 4274451"/>
                      <a:gd name="connsiteX3-211" fmla="*/ 2318994 w 2441542"/>
                      <a:gd name="connsiteY3-212" fmla="*/ 4033095 h 4274451"/>
                      <a:gd name="connsiteX4-213" fmla="*/ 2009478 w 2441542"/>
                      <a:gd name="connsiteY4-214" fmla="*/ 4261375 h 4274451"/>
                      <a:gd name="connsiteX5-215" fmla="*/ 2009478 w 2441542"/>
                      <a:gd name="connsiteY5-216" fmla="*/ 3987536 h 4274451"/>
                      <a:gd name="connsiteX6-217" fmla="*/ 432064 w 2441542"/>
                      <a:gd name="connsiteY6-218" fmla="*/ 3987536 h 4274451"/>
                      <a:gd name="connsiteX7-219" fmla="*/ 432064 w 2441542"/>
                      <a:gd name="connsiteY7-220" fmla="*/ 4270253 h 4274451"/>
                      <a:gd name="connsiteX8-221" fmla="*/ 416356 w 2441542"/>
                      <a:gd name="connsiteY8-222" fmla="*/ 4270341 h 4274451"/>
                      <a:gd name="connsiteX9-223" fmla="*/ 113121 w 2441542"/>
                      <a:gd name="connsiteY9-224" fmla="*/ 4042521 h 4274451"/>
                      <a:gd name="connsiteX10-225" fmla="*/ 0 w 2441542"/>
                      <a:gd name="connsiteY10-226" fmla="*/ 227820 h 4274451"/>
                      <a:gd name="connsiteX11-227" fmla="*/ 227820 w 2441542"/>
                      <a:gd name="connsiteY11-228" fmla="*/ 0 h 4274451"/>
                      <a:gd name="connsiteX0-229" fmla="*/ 227820 w 2441542"/>
                      <a:gd name="connsiteY0-230" fmla="*/ 0 h 4273014"/>
                      <a:gd name="connsiteX1-231" fmla="*/ 2213722 w 2441542"/>
                      <a:gd name="connsiteY1-232" fmla="*/ 0 h 4273014"/>
                      <a:gd name="connsiteX2-233" fmla="*/ 2441542 w 2441542"/>
                      <a:gd name="connsiteY2-234" fmla="*/ 227820 h 4273014"/>
                      <a:gd name="connsiteX3-235" fmla="*/ 2318994 w 2441542"/>
                      <a:gd name="connsiteY3-236" fmla="*/ 4033095 h 4273014"/>
                      <a:gd name="connsiteX4-237" fmla="*/ 2009478 w 2441542"/>
                      <a:gd name="connsiteY4-238" fmla="*/ 4261375 h 4273014"/>
                      <a:gd name="connsiteX5-239" fmla="*/ 2009478 w 2441542"/>
                      <a:gd name="connsiteY5-240" fmla="*/ 3987536 h 4273014"/>
                      <a:gd name="connsiteX6-241" fmla="*/ 432064 w 2441542"/>
                      <a:gd name="connsiteY6-242" fmla="*/ 3987536 h 4273014"/>
                      <a:gd name="connsiteX7-243" fmla="*/ 432064 w 2441542"/>
                      <a:gd name="connsiteY7-244" fmla="*/ 4270253 h 4273014"/>
                      <a:gd name="connsiteX8-245" fmla="*/ 416356 w 2441542"/>
                      <a:gd name="connsiteY8-246" fmla="*/ 4270341 h 4273014"/>
                      <a:gd name="connsiteX9-247" fmla="*/ 113121 w 2441542"/>
                      <a:gd name="connsiteY9-248" fmla="*/ 4042521 h 4273014"/>
                      <a:gd name="connsiteX10-249" fmla="*/ 0 w 2441542"/>
                      <a:gd name="connsiteY10-250" fmla="*/ 227820 h 4273014"/>
                      <a:gd name="connsiteX11-251" fmla="*/ 227820 w 2441542"/>
                      <a:gd name="connsiteY11-252" fmla="*/ 0 h 4273014"/>
                      <a:gd name="connsiteX0-253" fmla="*/ 227820 w 2441542"/>
                      <a:gd name="connsiteY0-254" fmla="*/ 0 h 4273014"/>
                      <a:gd name="connsiteX1-255" fmla="*/ 2213722 w 2441542"/>
                      <a:gd name="connsiteY1-256" fmla="*/ 0 h 4273014"/>
                      <a:gd name="connsiteX2-257" fmla="*/ 2441542 w 2441542"/>
                      <a:gd name="connsiteY2-258" fmla="*/ 227820 h 4273014"/>
                      <a:gd name="connsiteX3-259" fmla="*/ 2318994 w 2441542"/>
                      <a:gd name="connsiteY3-260" fmla="*/ 4033095 h 4273014"/>
                      <a:gd name="connsiteX4-261" fmla="*/ 2009478 w 2441542"/>
                      <a:gd name="connsiteY4-262" fmla="*/ 4261375 h 4273014"/>
                      <a:gd name="connsiteX5-263" fmla="*/ 2009478 w 2441542"/>
                      <a:gd name="connsiteY5-264" fmla="*/ 3987536 h 4273014"/>
                      <a:gd name="connsiteX6-265" fmla="*/ 432064 w 2441542"/>
                      <a:gd name="connsiteY6-266" fmla="*/ 3987536 h 4273014"/>
                      <a:gd name="connsiteX7-267" fmla="*/ 432064 w 2441542"/>
                      <a:gd name="connsiteY7-268" fmla="*/ 4270253 h 4273014"/>
                      <a:gd name="connsiteX8-269" fmla="*/ 416356 w 2441542"/>
                      <a:gd name="connsiteY8-270" fmla="*/ 4270341 h 4273014"/>
                      <a:gd name="connsiteX9-271" fmla="*/ 113121 w 2441542"/>
                      <a:gd name="connsiteY9-272" fmla="*/ 4042521 h 4273014"/>
                      <a:gd name="connsiteX10-273" fmla="*/ 0 w 2441542"/>
                      <a:gd name="connsiteY10-274" fmla="*/ 227820 h 4273014"/>
                      <a:gd name="connsiteX11-275" fmla="*/ 227820 w 2441542"/>
                      <a:gd name="connsiteY11-276" fmla="*/ 0 h 4273014"/>
                      <a:gd name="connsiteX0-277" fmla="*/ 227820 w 2441542"/>
                      <a:gd name="connsiteY0-278" fmla="*/ 0 h 4288626"/>
                      <a:gd name="connsiteX1-279" fmla="*/ 2213722 w 2441542"/>
                      <a:gd name="connsiteY1-280" fmla="*/ 0 h 4288626"/>
                      <a:gd name="connsiteX2-281" fmla="*/ 2441542 w 2441542"/>
                      <a:gd name="connsiteY2-282" fmla="*/ 227820 h 4288626"/>
                      <a:gd name="connsiteX3-283" fmla="*/ 2318994 w 2441542"/>
                      <a:gd name="connsiteY3-284" fmla="*/ 4033095 h 4288626"/>
                      <a:gd name="connsiteX4-285" fmla="*/ 2009478 w 2441542"/>
                      <a:gd name="connsiteY4-286" fmla="*/ 4261375 h 4288626"/>
                      <a:gd name="connsiteX5-287" fmla="*/ 2009478 w 2441542"/>
                      <a:gd name="connsiteY5-288" fmla="*/ 3987536 h 4288626"/>
                      <a:gd name="connsiteX6-289" fmla="*/ 432064 w 2441542"/>
                      <a:gd name="connsiteY6-290" fmla="*/ 3987536 h 4288626"/>
                      <a:gd name="connsiteX7-291" fmla="*/ 432064 w 2441542"/>
                      <a:gd name="connsiteY7-292" fmla="*/ 4270253 h 4288626"/>
                      <a:gd name="connsiteX8-293" fmla="*/ 416356 w 2441542"/>
                      <a:gd name="connsiteY8-294" fmla="*/ 4270341 h 4288626"/>
                      <a:gd name="connsiteX9-295" fmla="*/ 113121 w 2441542"/>
                      <a:gd name="connsiteY9-296" fmla="*/ 4042521 h 4288626"/>
                      <a:gd name="connsiteX10-297" fmla="*/ 0 w 2441542"/>
                      <a:gd name="connsiteY10-298" fmla="*/ 227820 h 4288626"/>
                      <a:gd name="connsiteX11-299" fmla="*/ 227820 w 2441542"/>
                      <a:gd name="connsiteY11-300" fmla="*/ 0 h 4288626"/>
                      <a:gd name="connsiteX0-301" fmla="*/ 227820 w 2441542"/>
                      <a:gd name="connsiteY0-302" fmla="*/ 0 h 4277802"/>
                      <a:gd name="connsiteX1-303" fmla="*/ 2213722 w 2441542"/>
                      <a:gd name="connsiteY1-304" fmla="*/ 0 h 4277802"/>
                      <a:gd name="connsiteX2-305" fmla="*/ 2441542 w 2441542"/>
                      <a:gd name="connsiteY2-306" fmla="*/ 227820 h 4277802"/>
                      <a:gd name="connsiteX3-307" fmla="*/ 2318994 w 2441542"/>
                      <a:gd name="connsiteY3-308" fmla="*/ 4033095 h 4277802"/>
                      <a:gd name="connsiteX4-309" fmla="*/ 2009478 w 2441542"/>
                      <a:gd name="connsiteY4-310" fmla="*/ 4261375 h 4277802"/>
                      <a:gd name="connsiteX5-311" fmla="*/ 2009478 w 2441542"/>
                      <a:gd name="connsiteY5-312" fmla="*/ 3987536 h 4277802"/>
                      <a:gd name="connsiteX6-313" fmla="*/ 432064 w 2441542"/>
                      <a:gd name="connsiteY6-314" fmla="*/ 3987536 h 4277802"/>
                      <a:gd name="connsiteX7-315" fmla="*/ 432064 w 2441542"/>
                      <a:gd name="connsiteY7-316" fmla="*/ 4270253 h 4277802"/>
                      <a:gd name="connsiteX8-317" fmla="*/ 416356 w 2441542"/>
                      <a:gd name="connsiteY8-318" fmla="*/ 4270341 h 4277802"/>
                      <a:gd name="connsiteX9-319" fmla="*/ 113121 w 2441542"/>
                      <a:gd name="connsiteY9-320" fmla="*/ 4042521 h 4277802"/>
                      <a:gd name="connsiteX10-321" fmla="*/ 0 w 2441542"/>
                      <a:gd name="connsiteY10-322" fmla="*/ 227820 h 4277802"/>
                      <a:gd name="connsiteX11-323" fmla="*/ 227820 w 2441542"/>
                      <a:gd name="connsiteY11-324" fmla="*/ 0 h 4277802"/>
                      <a:gd name="connsiteX0-325" fmla="*/ 227820 w 2441542"/>
                      <a:gd name="connsiteY0-326" fmla="*/ 0 h 4273014"/>
                      <a:gd name="connsiteX1-327" fmla="*/ 2213722 w 2441542"/>
                      <a:gd name="connsiteY1-328" fmla="*/ 0 h 4273014"/>
                      <a:gd name="connsiteX2-329" fmla="*/ 2441542 w 2441542"/>
                      <a:gd name="connsiteY2-330" fmla="*/ 227820 h 4273014"/>
                      <a:gd name="connsiteX3-331" fmla="*/ 2318994 w 2441542"/>
                      <a:gd name="connsiteY3-332" fmla="*/ 4033095 h 4273014"/>
                      <a:gd name="connsiteX4-333" fmla="*/ 2009478 w 2441542"/>
                      <a:gd name="connsiteY4-334" fmla="*/ 4261375 h 4273014"/>
                      <a:gd name="connsiteX5-335" fmla="*/ 2009478 w 2441542"/>
                      <a:gd name="connsiteY5-336" fmla="*/ 3987536 h 4273014"/>
                      <a:gd name="connsiteX6-337" fmla="*/ 432064 w 2441542"/>
                      <a:gd name="connsiteY6-338" fmla="*/ 3987536 h 4273014"/>
                      <a:gd name="connsiteX7-339" fmla="*/ 432064 w 2441542"/>
                      <a:gd name="connsiteY7-340" fmla="*/ 4270253 h 4273014"/>
                      <a:gd name="connsiteX8-341" fmla="*/ 416356 w 2441542"/>
                      <a:gd name="connsiteY8-342" fmla="*/ 4270341 h 4273014"/>
                      <a:gd name="connsiteX9-343" fmla="*/ 113121 w 2441542"/>
                      <a:gd name="connsiteY9-344" fmla="*/ 4042521 h 4273014"/>
                      <a:gd name="connsiteX10-345" fmla="*/ 0 w 2441542"/>
                      <a:gd name="connsiteY10-346" fmla="*/ 227820 h 4273014"/>
                      <a:gd name="connsiteX11-347" fmla="*/ 227820 w 2441542"/>
                      <a:gd name="connsiteY11-348" fmla="*/ 0 h 4273014"/>
                      <a:gd name="connsiteX0-349" fmla="*/ 227820 w 2441542"/>
                      <a:gd name="connsiteY0-350" fmla="*/ 0 h 4273014"/>
                      <a:gd name="connsiteX1-351" fmla="*/ 2213722 w 2441542"/>
                      <a:gd name="connsiteY1-352" fmla="*/ 0 h 4273014"/>
                      <a:gd name="connsiteX2-353" fmla="*/ 2441542 w 2441542"/>
                      <a:gd name="connsiteY2-354" fmla="*/ 227820 h 4273014"/>
                      <a:gd name="connsiteX3-355" fmla="*/ 2318994 w 2441542"/>
                      <a:gd name="connsiteY3-356" fmla="*/ 4033095 h 4273014"/>
                      <a:gd name="connsiteX4-357" fmla="*/ 2009478 w 2441542"/>
                      <a:gd name="connsiteY4-358" fmla="*/ 4261375 h 4273014"/>
                      <a:gd name="connsiteX5-359" fmla="*/ 2009478 w 2441542"/>
                      <a:gd name="connsiteY5-360" fmla="*/ 3987536 h 4273014"/>
                      <a:gd name="connsiteX6-361" fmla="*/ 432064 w 2441542"/>
                      <a:gd name="connsiteY6-362" fmla="*/ 3987536 h 4273014"/>
                      <a:gd name="connsiteX7-363" fmla="*/ 432064 w 2441542"/>
                      <a:gd name="connsiteY7-364" fmla="*/ 4270253 h 4273014"/>
                      <a:gd name="connsiteX8-365" fmla="*/ 416356 w 2441542"/>
                      <a:gd name="connsiteY8-366" fmla="*/ 4270341 h 4273014"/>
                      <a:gd name="connsiteX9-367" fmla="*/ 113121 w 2441542"/>
                      <a:gd name="connsiteY9-368" fmla="*/ 4042521 h 4273014"/>
                      <a:gd name="connsiteX10-369" fmla="*/ 0 w 2441542"/>
                      <a:gd name="connsiteY10-370" fmla="*/ 227820 h 4273014"/>
                      <a:gd name="connsiteX11-371" fmla="*/ 227820 w 2441542"/>
                      <a:gd name="connsiteY11-372" fmla="*/ 0 h 4273014"/>
                      <a:gd name="connsiteX0-373" fmla="*/ 227820 w 2441542"/>
                      <a:gd name="connsiteY0-374" fmla="*/ 0 h 4273014"/>
                      <a:gd name="connsiteX1-375" fmla="*/ 2213722 w 2441542"/>
                      <a:gd name="connsiteY1-376" fmla="*/ 0 h 4273014"/>
                      <a:gd name="connsiteX2-377" fmla="*/ 2441542 w 2441542"/>
                      <a:gd name="connsiteY2-378" fmla="*/ 227820 h 4273014"/>
                      <a:gd name="connsiteX3-379" fmla="*/ 2318994 w 2441542"/>
                      <a:gd name="connsiteY3-380" fmla="*/ 4033095 h 4273014"/>
                      <a:gd name="connsiteX4-381" fmla="*/ 2009478 w 2441542"/>
                      <a:gd name="connsiteY4-382" fmla="*/ 4261375 h 4273014"/>
                      <a:gd name="connsiteX5-383" fmla="*/ 2009478 w 2441542"/>
                      <a:gd name="connsiteY5-384" fmla="*/ 3987536 h 4273014"/>
                      <a:gd name="connsiteX6-385" fmla="*/ 432064 w 2441542"/>
                      <a:gd name="connsiteY6-386" fmla="*/ 3987536 h 4273014"/>
                      <a:gd name="connsiteX7-387" fmla="*/ 432064 w 2441542"/>
                      <a:gd name="connsiteY7-388" fmla="*/ 4270253 h 4273014"/>
                      <a:gd name="connsiteX8-389" fmla="*/ 416356 w 2441542"/>
                      <a:gd name="connsiteY8-390" fmla="*/ 4270341 h 4273014"/>
                      <a:gd name="connsiteX9-391" fmla="*/ 113121 w 2441542"/>
                      <a:gd name="connsiteY9-392" fmla="*/ 4042521 h 4273014"/>
                      <a:gd name="connsiteX10-393" fmla="*/ 0 w 2441542"/>
                      <a:gd name="connsiteY10-394" fmla="*/ 227820 h 4273014"/>
                      <a:gd name="connsiteX11-395" fmla="*/ 227820 w 2441542"/>
                      <a:gd name="connsiteY11-396" fmla="*/ 0 h 4273014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  <a:cxn ang="0">
                        <a:pos x="connsiteX5-11" y="connsiteY5-12"/>
                      </a:cxn>
                      <a:cxn ang="0">
                        <a:pos x="connsiteX6-13" y="connsiteY6-14"/>
                      </a:cxn>
                      <a:cxn ang="0">
                        <a:pos x="connsiteX7-15" y="connsiteY7-16"/>
                      </a:cxn>
                      <a:cxn ang="0">
                        <a:pos x="connsiteX8-17" y="connsiteY8-18"/>
                      </a:cxn>
                      <a:cxn ang="0">
                        <a:pos x="connsiteX9-19" y="connsiteY9-20"/>
                      </a:cxn>
                      <a:cxn ang="0">
                        <a:pos x="connsiteX10-21" y="connsiteY10-22"/>
                      </a:cxn>
                      <a:cxn ang="0">
                        <a:pos x="connsiteX11-23" y="connsiteY11-24"/>
                      </a:cxn>
                    </a:cxnLst>
                    <a:rect l="l" t="t" r="r" b="b"/>
                    <a:pathLst>
                      <a:path w="2441542" h="4273014">
                        <a:moveTo>
                          <a:pt x="227820" y="0"/>
                        </a:moveTo>
                        <a:lnTo>
                          <a:pt x="2213722" y="0"/>
                        </a:lnTo>
                        <a:cubicBezTo>
                          <a:pt x="2339544" y="0"/>
                          <a:pt x="2441542" y="101998"/>
                          <a:pt x="2441542" y="227820"/>
                        </a:cubicBezTo>
                        <a:lnTo>
                          <a:pt x="2318994" y="4033095"/>
                        </a:lnTo>
                        <a:cubicBezTo>
                          <a:pt x="2314039" y="4296922"/>
                          <a:pt x="2128120" y="4275064"/>
                          <a:pt x="2009478" y="4261375"/>
                        </a:cubicBezTo>
                        <a:lnTo>
                          <a:pt x="2009478" y="3987536"/>
                        </a:lnTo>
                        <a:lnTo>
                          <a:pt x="432064" y="3987536"/>
                        </a:lnTo>
                        <a:lnTo>
                          <a:pt x="432064" y="4270253"/>
                        </a:lnTo>
                        <a:lnTo>
                          <a:pt x="416356" y="4270341"/>
                        </a:lnTo>
                        <a:cubicBezTo>
                          <a:pt x="290534" y="4270341"/>
                          <a:pt x="94833" y="4314647"/>
                          <a:pt x="113121" y="4042521"/>
                        </a:cubicBezTo>
                        <a:cubicBezTo>
                          <a:pt x="113121" y="2777238"/>
                          <a:pt x="0" y="1493103"/>
                          <a:pt x="0" y="227820"/>
                        </a:cubicBezTo>
                        <a:cubicBezTo>
                          <a:pt x="0" y="101998"/>
                          <a:pt x="101998" y="0"/>
                          <a:pt x="227820" y="0"/>
                        </a:cubicBezTo>
                        <a:close/>
                      </a:path>
                    </a:pathLst>
                  </a:custGeom>
                  <a:gradFill>
                    <a:gsLst>
                      <a:gs pos="11000">
                        <a:srgbClr val="EE2626"/>
                      </a:gs>
                      <a:gs pos="30000">
                        <a:srgbClr val="F04242"/>
                      </a:gs>
                      <a:gs pos="54000">
                        <a:srgbClr val="F04242"/>
                      </a:gs>
                      <a:gs pos="89000">
                        <a:srgbClr val="DD1111"/>
                      </a:gs>
                    </a:gsLst>
                    <a:lin ang="108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160" name="组合 159"/>
                  <p:cNvGrpSpPr/>
                  <p:nvPr/>
                </p:nvGrpSpPr>
                <p:grpSpPr>
                  <a:xfrm>
                    <a:off x="1479496" y="2711908"/>
                    <a:ext cx="1592485" cy="2966435"/>
                    <a:chOff x="1430609" y="2769202"/>
                    <a:chExt cx="1592485" cy="2966435"/>
                  </a:xfrm>
                </p:grpSpPr>
                <p:sp>
                  <p:nvSpPr>
                    <p:cNvPr id="162" name="矩形: 圆角 161"/>
                    <p:cNvSpPr/>
                    <p:nvPr/>
                  </p:nvSpPr>
                  <p:spPr>
                    <a:xfrm>
                      <a:off x="1430609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A40000"/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3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3" name="矩形: 圆角 162"/>
                    <p:cNvSpPr/>
                    <p:nvPr/>
                  </p:nvSpPr>
                  <p:spPr>
                    <a:xfrm>
                      <a:off x="2109337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A40000"/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3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64" name="矩形: 圆角 163"/>
                    <p:cNvSpPr/>
                    <p:nvPr/>
                  </p:nvSpPr>
                  <p:spPr>
                    <a:xfrm>
                      <a:off x="2788065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A40000"/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3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161" name="矩形: 圆角 160"/>
                  <p:cNvSpPr/>
                  <p:nvPr/>
                </p:nvSpPr>
                <p:spPr>
                  <a:xfrm>
                    <a:off x="977095" y="1717977"/>
                    <a:ext cx="2597285" cy="592755"/>
                  </a:xfrm>
                  <a:prstGeom prst="roundRect">
                    <a:avLst>
                      <a:gd name="adj" fmla="val 24075"/>
                    </a:avLst>
                  </a:prstGeom>
                  <a:gradFill>
                    <a:gsLst>
                      <a:gs pos="11000">
                        <a:srgbClr val="EE2626"/>
                      </a:gs>
                      <a:gs pos="30000">
                        <a:srgbClr val="F04242"/>
                      </a:gs>
                      <a:gs pos="54000">
                        <a:srgbClr val="F04242"/>
                      </a:gs>
                      <a:gs pos="89000">
                        <a:srgbClr val="DD1111"/>
                      </a:gs>
                    </a:gsLst>
                    <a:lin ang="10800000" scaled="0"/>
                  </a:gradFill>
                  <a:ln>
                    <a:solidFill>
                      <a:srgbClr val="7E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156" name="组合 155"/>
                <p:cNvGrpSpPr/>
                <p:nvPr/>
              </p:nvGrpSpPr>
              <p:grpSpPr>
                <a:xfrm>
                  <a:off x="4793262" y="4461920"/>
                  <a:ext cx="861060" cy="861060"/>
                  <a:chOff x="4793262" y="4461920"/>
                  <a:chExt cx="861060" cy="861060"/>
                </a:xfrm>
              </p:grpSpPr>
              <p:sp>
                <p:nvSpPr>
                  <p:cNvPr id="157" name="矩形: 圆角 156"/>
                  <p:cNvSpPr/>
                  <p:nvPr/>
                </p:nvSpPr>
                <p:spPr>
                  <a:xfrm>
                    <a:off x="4793262" y="4461920"/>
                    <a:ext cx="861060" cy="861060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DD111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pic>
                <p:nvPicPr>
                  <p:cNvPr id="158" name="图片 157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589" t="3141" r="3248" b="3842"/>
                  <a:stretch>
                    <a:fillRect/>
                  </a:stretch>
                </p:blipFill>
                <p:spPr>
                  <a:xfrm>
                    <a:off x="4799602" y="4473570"/>
                    <a:ext cx="848065" cy="848065"/>
                  </a:xfrm>
                  <a:prstGeom prst="roundRect">
                    <a:avLst/>
                  </a:prstGeom>
                </p:spPr>
              </p:pic>
            </p:grp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-532436" y="473983"/>
            <a:ext cx="5957104" cy="595710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0073" y="2236619"/>
            <a:ext cx="4178461" cy="196197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zh-CN" altLang="en-US" sz="11500" b="1" dirty="0">
                <a:solidFill>
                  <a:srgbClr val="326C56"/>
                </a:solidFill>
                <a:latin typeface="思源宋体" panose="02020400000000000000" pitchFamily="18" charset="-122"/>
                <a:ea typeface="思源宋体" panose="02020400000000000000" pitchFamily="18" charset="-122"/>
              </a:rPr>
              <a:t>目录</a:t>
            </a:r>
            <a:endParaRPr lang="zh-CN" altLang="en-US" sz="11500" b="1" dirty="0">
              <a:solidFill>
                <a:srgbClr val="326C56"/>
              </a:solidFill>
              <a:latin typeface="思源宋体" panose="02020400000000000000" pitchFamily="18" charset="-122"/>
              <a:ea typeface="思源宋体" panose="02020400000000000000" pitchFamily="18" charset="-122"/>
            </a:endParaRPr>
          </a:p>
        </p:txBody>
      </p:sp>
      <p:sp>
        <p:nvSpPr>
          <p:cNvPr id="8" name="空心弧 7"/>
          <p:cNvSpPr/>
          <p:nvPr/>
        </p:nvSpPr>
        <p:spPr>
          <a:xfrm>
            <a:off x="-793524" y="392702"/>
            <a:ext cx="6217090" cy="6087097"/>
          </a:xfrm>
          <a:prstGeom prst="blockArc">
            <a:avLst>
              <a:gd name="adj1" fmla="val 17948438"/>
              <a:gd name="adj2" fmla="val 3836473"/>
              <a:gd name="adj3" fmla="val 0"/>
            </a:avLst>
          </a:prstGeom>
          <a:ln w="76200" cap="rnd">
            <a:solidFill>
              <a:srgbClr val="2C8458"/>
            </a:solidFill>
            <a:round/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任意多边形: 形状 8"/>
          <p:cNvSpPr/>
          <p:nvPr/>
        </p:nvSpPr>
        <p:spPr>
          <a:xfrm>
            <a:off x="5068083" y="1148810"/>
            <a:ext cx="6221991" cy="1147536"/>
          </a:xfrm>
          <a:custGeom>
            <a:avLst/>
            <a:gdLst>
              <a:gd name="connsiteX0" fmla="*/ 0 w 6221991"/>
              <a:gd name="connsiteY0" fmla="*/ 0 h 923555"/>
              <a:gd name="connsiteX1" fmla="*/ 6221991 w 6221991"/>
              <a:gd name="connsiteY1" fmla="*/ 0 h 923555"/>
              <a:gd name="connsiteX2" fmla="*/ 6221991 w 6221991"/>
              <a:gd name="connsiteY2" fmla="*/ 923555 h 923555"/>
              <a:gd name="connsiteX3" fmla="*/ 0 w 6221991"/>
              <a:gd name="connsiteY3" fmla="*/ 923555 h 923555"/>
              <a:gd name="connsiteX4" fmla="*/ 0 w 6221991"/>
              <a:gd name="connsiteY4" fmla="*/ 0 h 923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21991" h="923555">
                <a:moveTo>
                  <a:pt x="0" y="0"/>
                </a:moveTo>
                <a:lnTo>
                  <a:pt x="6221991" y="0"/>
                </a:lnTo>
                <a:lnTo>
                  <a:pt x="6221991" y="923555"/>
                </a:lnTo>
                <a:lnTo>
                  <a:pt x="0" y="923555"/>
                </a:lnTo>
                <a:lnTo>
                  <a:pt x="0" y="0"/>
                </a:lnTo>
                <a:close/>
              </a:path>
            </a:pathLst>
          </a:custGeom>
          <a:solidFill>
            <a:srgbClr val="29498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3072" tIns="109220" rIns="109220" bIns="109220" numCol="1" spcCol="1270" anchor="ctr" anchorCtr="0">
            <a:noAutofit/>
          </a:bodyPr>
          <a:lstStyle/>
          <a:p>
            <a:pPr marL="0" lvl="0" indent="0" algn="l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4300" kern="1200"/>
          </a:p>
        </p:txBody>
      </p:sp>
      <p:grpSp>
        <p:nvGrpSpPr>
          <p:cNvPr id="76" name="组合 75"/>
          <p:cNvGrpSpPr/>
          <p:nvPr/>
        </p:nvGrpSpPr>
        <p:grpSpPr>
          <a:xfrm>
            <a:off x="5525149" y="1225066"/>
            <a:ext cx="5289287" cy="987783"/>
            <a:chOff x="5525149" y="1433416"/>
            <a:chExt cx="5289287" cy="987783"/>
          </a:xfrm>
        </p:grpSpPr>
        <p:sp>
          <p:nvSpPr>
            <p:cNvPr id="70" name="副标题 2"/>
            <p:cNvSpPr txBox="1"/>
            <p:nvPr/>
          </p:nvSpPr>
          <p:spPr>
            <a:xfrm>
              <a:off x="5525149" y="1433416"/>
              <a:ext cx="5289287" cy="72347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ct val="0"/>
                </a:spcBef>
                <a:buNone/>
              </a:pPr>
              <a:r>
                <a:rPr lang="zh-CN" altLang="en-US" sz="36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rPr>
                <a:t>进行垃圾分类的原因</a:t>
              </a:r>
              <a:endParaRPr lang="zh-CN" altLang="en-US" sz="3600" b="1" dirty="0">
                <a:solidFill>
                  <a:schemeClr val="bg1"/>
                </a:solidFill>
                <a:latin typeface="思源宋体" panose="02020400000000000000" pitchFamily="18" charset="-122"/>
                <a:ea typeface="思源宋体" panose="02020400000000000000" pitchFamily="18" charset="-122"/>
                <a:cs typeface="+mj-cs"/>
              </a:endParaRPr>
            </a:p>
          </p:txBody>
        </p:sp>
        <p:sp>
          <p:nvSpPr>
            <p:cNvPr id="73" name="副标题 2"/>
            <p:cNvSpPr txBox="1"/>
            <p:nvPr/>
          </p:nvSpPr>
          <p:spPr>
            <a:xfrm>
              <a:off x="5525149" y="1697720"/>
              <a:ext cx="5289287" cy="723479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ct val="0"/>
                </a:spcBef>
                <a:buNone/>
              </a:pPr>
              <a:r>
                <a:rPr lang="en-US" altLang="zh-CN" sz="20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rPr>
                <a:t>—  WHY  —</a:t>
              </a:r>
              <a:endParaRPr lang="zh-CN" altLang="en-US" sz="2000" b="1" dirty="0">
                <a:solidFill>
                  <a:schemeClr val="bg1"/>
                </a:solidFill>
                <a:latin typeface="思源宋体" panose="02020400000000000000" pitchFamily="18" charset="-122"/>
                <a:ea typeface="思源宋体" panose="02020400000000000000" pitchFamily="18" charset="-122"/>
                <a:cs typeface="+mj-cs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4055621" y="1038606"/>
            <a:ext cx="1367945" cy="1367945"/>
            <a:chOff x="4055621" y="1246956"/>
            <a:chExt cx="1367945" cy="1367945"/>
          </a:xfrm>
        </p:grpSpPr>
        <p:sp>
          <p:nvSpPr>
            <p:cNvPr id="10" name="椭圆 9"/>
            <p:cNvSpPr/>
            <p:nvPr/>
          </p:nvSpPr>
          <p:spPr>
            <a:xfrm>
              <a:off x="4055621" y="1246956"/>
              <a:ext cx="1367945" cy="1367945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rgbClr val="294983"/>
              </a:solidFill>
            </a:ln>
            <a:effectLst>
              <a:outerShdw blurRad="63500" sx="102000" sy="102000" algn="ctr" rotWithShape="0">
                <a:prstClr val="black">
                  <a:alpha val="6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文本框 78"/>
            <p:cNvSpPr txBox="1"/>
            <p:nvPr/>
          </p:nvSpPr>
          <p:spPr>
            <a:xfrm>
              <a:off x="4176376" y="1469263"/>
              <a:ext cx="112643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5400" b="1" dirty="0">
                  <a:solidFill>
                    <a:srgbClr val="294983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rPr>
                <a:t>01</a:t>
              </a:r>
              <a:endParaRPr lang="zh-CN" altLang="en-US" sz="5400" b="1" dirty="0">
                <a:solidFill>
                  <a:srgbClr val="294983"/>
                </a:solidFill>
                <a:latin typeface="思源宋体" panose="02020400000000000000" pitchFamily="18" charset="-122"/>
                <a:ea typeface="思源宋体" panose="02020400000000000000" pitchFamily="18" charset="-122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4659078" y="2768561"/>
            <a:ext cx="6630996" cy="1367945"/>
            <a:chOff x="4659078" y="2768561"/>
            <a:chExt cx="6630996" cy="1367945"/>
          </a:xfrm>
        </p:grpSpPr>
        <p:sp>
          <p:nvSpPr>
            <p:cNvPr id="11" name="任意多边形: 形状 10"/>
            <p:cNvSpPr/>
            <p:nvPr/>
          </p:nvSpPr>
          <p:spPr>
            <a:xfrm>
              <a:off x="5403795" y="2878765"/>
              <a:ext cx="5886279" cy="1147536"/>
            </a:xfrm>
            <a:custGeom>
              <a:avLst/>
              <a:gdLst>
                <a:gd name="connsiteX0" fmla="*/ 0 w 5886279"/>
                <a:gd name="connsiteY0" fmla="*/ 0 h 923555"/>
                <a:gd name="connsiteX1" fmla="*/ 5886279 w 5886279"/>
                <a:gd name="connsiteY1" fmla="*/ 0 h 923555"/>
                <a:gd name="connsiteX2" fmla="*/ 5886279 w 5886279"/>
                <a:gd name="connsiteY2" fmla="*/ 923555 h 923555"/>
                <a:gd name="connsiteX3" fmla="*/ 0 w 5886279"/>
                <a:gd name="connsiteY3" fmla="*/ 923555 h 923555"/>
                <a:gd name="connsiteX4" fmla="*/ 0 w 5886279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86279" h="923555">
                  <a:moveTo>
                    <a:pt x="0" y="0"/>
                  </a:moveTo>
                  <a:lnTo>
                    <a:pt x="5886279" y="0"/>
                  </a:lnTo>
                  <a:lnTo>
                    <a:pt x="5886279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111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300" kern="1200"/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5423566" y="2956905"/>
              <a:ext cx="5289287" cy="984180"/>
              <a:chOff x="5547298" y="3104944"/>
              <a:chExt cx="5289287" cy="984180"/>
            </a:xfrm>
          </p:grpSpPr>
          <p:sp>
            <p:nvSpPr>
              <p:cNvPr id="71" name="副标题 2"/>
              <p:cNvSpPr txBox="1"/>
              <p:nvPr/>
            </p:nvSpPr>
            <p:spPr>
              <a:xfrm>
                <a:off x="5547298" y="3104944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zh-CN" altLang="en-US" sz="36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垃圾分类的方法</a:t>
                </a:r>
                <a:endParaRPr lang="zh-CN" altLang="en-US" sz="36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  <p:sp>
            <p:nvSpPr>
              <p:cNvPr id="74" name="副标题 2"/>
              <p:cNvSpPr txBox="1"/>
              <p:nvPr/>
            </p:nvSpPr>
            <p:spPr>
              <a:xfrm>
                <a:off x="5547298" y="3365645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en-US" altLang="zh-CN" sz="20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—  HOW  —</a:t>
                </a:r>
                <a:endParaRPr lang="zh-CN" altLang="en-US" sz="20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</p:grpSp>
        <p:grpSp>
          <p:nvGrpSpPr>
            <p:cNvPr id="82" name="组合 81"/>
            <p:cNvGrpSpPr/>
            <p:nvPr/>
          </p:nvGrpSpPr>
          <p:grpSpPr>
            <a:xfrm>
              <a:off x="4659078" y="2768561"/>
              <a:ext cx="1367945" cy="1367945"/>
              <a:chOff x="4659078" y="2976911"/>
              <a:chExt cx="1367945" cy="1367945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4659078" y="2976911"/>
                <a:ext cx="1367945" cy="1367945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rgbClr val="DD1111"/>
                </a:solidFill>
              </a:ln>
              <a:effectLst>
                <a:outerShdw blurRad="63500" sx="102000" sy="102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81" name="文本框 80"/>
              <p:cNvSpPr txBox="1"/>
              <p:nvPr/>
            </p:nvSpPr>
            <p:spPr>
              <a:xfrm>
                <a:off x="4779833" y="3199218"/>
                <a:ext cx="112643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5400" b="1" dirty="0">
                    <a:solidFill>
                      <a:srgbClr val="DD111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</a:rPr>
                  <a:t>02</a:t>
                </a:r>
                <a:endParaRPr lang="zh-CN" altLang="en-US" sz="5400" b="1" dirty="0">
                  <a:solidFill>
                    <a:srgbClr val="DD111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endParaRPr>
              </a:p>
            </p:txBody>
          </p:sp>
        </p:grpSp>
      </p:grpSp>
      <p:grpSp>
        <p:nvGrpSpPr>
          <p:cNvPr id="89" name="组合 88"/>
          <p:cNvGrpSpPr/>
          <p:nvPr/>
        </p:nvGrpSpPr>
        <p:grpSpPr>
          <a:xfrm>
            <a:off x="4055621" y="4524970"/>
            <a:ext cx="7234453" cy="1367945"/>
            <a:chOff x="4055621" y="4524970"/>
            <a:chExt cx="7234453" cy="1367945"/>
          </a:xfrm>
        </p:grpSpPr>
        <p:sp>
          <p:nvSpPr>
            <p:cNvPr id="13" name="任意多边形: 形状 12"/>
            <p:cNvSpPr/>
            <p:nvPr/>
          </p:nvSpPr>
          <p:spPr>
            <a:xfrm>
              <a:off x="5068083" y="4635174"/>
              <a:ext cx="6221991" cy="1147536"/>
            </a:xfrm>
            <a:custGeom>
              <a:avLst/>
              <a:gdLst>
                <a:gd name="connsiteX0" fmla="*/ 0 w 6221991"/>
                <a:gd name="connsiteY0" fmla="*/ 0 h 923555"/>
                <a:gd name="connsiteX1" fmla="*/ 6221991 w 6221991"/>
                <a:gd name="connsiteY1" fmla="*/ 0 h 923555"/>
                <a:gd name="connsiteX2" fmla="*/ 6221991 w 6221991"/>
                <a:gd name="connsiteY2" fmla="*/ 923555 h 923555"/>
                <a:gd name="connsiteX3" fmla="*/ 0 w 6221991"/>
                <a:gd name="connsiteY3" fmla="*/ 923555 h 923555"/>
                <a:gd name="connsiteX4" fmla="*/ 0 w 6221991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1991" h="923555">
                  <a:moveTo>
                    <a:pt x="0" y="0"/>
                  </a:moveTo>
                  <a:lnTo>
                    <a:pt x="6221991" y="0"/>
                  </a:lnTo>
                  <a:lnTo>
                    <a:pt x="6221991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BA50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300" kern="1200" dirty="0"/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5534434" y="4718925"/>
              <a:ext cx="5289287" cy="1002482"/>
              <a:chOff x="5819789" y="4578701"/>
              <a:chExt cx="5289287" cy="1002482"/>
            </a:xfrm>
          </p:grpSpPr>
          <p:sp>
            <p:nvSpPr>
              <p:cNvPr id="72" name="副标题 2"/>
              <p:cNvSpPr txBox="1"/>
              <p:nvPr/>
            </p:nvSpPr>
            <p:spPr>
              <a:xfrm>
                <a:off x="5819789" y="4578701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zh-CN" altLang="en-US" sz="36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生活场景垃圾分类举例</a:t>
                </a:r>
                <a:endParaRPr lang="zh-CN" altLang="en-US" sz="36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  <p:sp>
            <p:nvSpPr>
              <p:cNvPr id="75" name="副标题 2"/>
              <p:cNvSpPr txBox="1"/>
              <p:nvPr/>
            </p:nvSpPr>
            <p:spPr>
              <a:xfrm>
                <a:off x="5819789" y="4857704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en-US" altLang="zh-CN" sz="20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—  FOR INSTANCE  —</a:t>
                </a:r>
                <a:endParaRPr lang="zh-CN" altLang="en-US" sz="20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4055621" y="4524970"/>
              <a:ext cx="1367945" cy="1367945"/>
              <a:chOff x="4055621" y="4733320"/>
              <a:chExt cx="1367945" cy="1367945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4055621" y="4733320"/>
                <a:ext cx="1367945" cy="1367945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rgbClr val="FBA509"/>
                </a:solidFill>
              </a:ln>
              <a:effectLst>
                <a:outerShdw blurRad="63500" sx="102000" sy="102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83" name="文本框 82"/>
              <p:cNvSpPr txBox="1"/>
              <p:nvPr/>
            </p:nvSpPr>
            <p:spPr>
              <a:xfrm>
                <a:off x="4176376" y="4955627"/>
                <a:ext cx="112643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5400" b="1" dirty="0">
                    <a:solidFill>
                      <a:srgbClr val="FBA509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</a:rPr>
                  <a:t>03</a:t>
                </a:r>
                <a:endParaRPr lang="zh-CN" altLang="en-US" sz="5400" b="1" dirty="0">
                  <a:solidFill>
                    <a:srgbClr val="FBA509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endParaRPr>
              </a:p>
            </p:txBody>
          </p:sp>
        </p:grpSp>
      </p:grpSp>
      <p:sp>
        <p:nvSpPr>
          <p:cNvPr id="85" name="标题 1"/>
          <p:cNvSpPr txBox="1"/>
          <p:nvPr/>
        </p:nvSpPr>
        <p:spPr>
          <a:xfrm>
            <a:off x="1097493" y="3789461"/>
            <a:ext cx="2783839" cy="6940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en-US" altLang="zh-CN" sz="3200" b="1" dirty="0">
                <a:solidFill>
                  <a:srgbClr val="326C56"/>
                </a:solidFill>
                <a:latin typeface="思源宋体" panose="02020400000000000000" pitchFamily="18" charset="-122"/>
                <a:ea typeface="思源宋体" panose="02020400000000000000" pitchFamily="18" charset="-122"/>
              </a:rPr>
              <a:t>CONTENT</a:t>
            </a:r>
            <a:endParaRPr lang="zh-CN" altLang="en-US" sz="3200" b="1" dirty="0">
              <a:solidFill>
                <a:srgbClr val="326C56"/>
              </a:solidFill>
              <a:latin typeface="思源宋体" panose="02020400000000000000" pitchFamily="18" charset="-122"/>
              <a:ea typeface="思源宋体" panose="02020400000000000000" pitchFamily="18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-532436" y="473983"/>
            <a:ext cx="5957104" cy="595710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0073" y="2236619"/>
            <a:ext cx="4178461" cy="196197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zh-CN" altLang="en-US" sz="11500" b="1" dirty="0">
                <a:solidFill>
                  <a:srgbClr val="326C56"/>
                </a:solidFill>
                <a:latin typeface="思源宋体" panose="02020400000000000000" pitchFamily="18" charset="-122"/>
                <a:ea typeface="思源宋体" panose="02020400000000000000" pitchFamily="18" charset="-122"/>
              </a:rPr>
              <a:t>目录</a:t>
            </a:r>
            <a:endParaRPr lang="zh-CN" altLang="en-US" sz="11500" b="1" dirty="0">
              <a:solidFill>
                <a:srgbClr val="326C56"/>
              </a:solidFill>
              <a:latin typeface="思源宋体" panose="02020400000000000000" pitchFamily="18" charset="-122"/>
              <a:ea typeface="思源宋体" panose="02020400000000000000" pitchFamily="18" charset="-122"/>
            </a:endParaRPr>
          </a:p>
        </p:txBody>
      </p:sp>
      <p:sp>
        <p:nvSpPr>
          <p:cNvPr id="8" name="空心弧 7"/>
          <p:cNvSpPr/>
          <p:nvPr/>
        </p:nvSpPr>
        <p:spPr>
          <a:xfrm>
            <a:off x="-793524" y="392702"/>
            <a:ext cx="6217090" cy="6087097"/>
          </a:xfrm>
          <a:prstGeom prst="blockArc">
            <a:avLst>
              <a:gd name="adj1" fmla="val 17948438"/>
              <a:gd name="adj2" fmla="val 3836473"/>
              <a:gd name="adj3" fmla="val 0"/>
            </a:avLst>
          </a:prstGeom>
          <a:ln w="76200" cap="rnd">
            <a:solidFill>
              <a:srgbClr val="2C8458"/>
            </a:solidFill>
            <a:round/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3" name="组合 2"/>
          <p:cNvGrpSpPr/>
          <p:nvPr/>
        </p:nvGrpSpPr>
        <p:grpSpPr>
          <a:xfrm>
            <a:off x="4170262" y="2594851"/>
            <a:ext cx="8029337" cy="1682797"/>
            <a:chOff x="4055621" y="1038606"/>
            <a:chExt cx="6527045" cy="1367945"/>
          </a:xfrm>
        </p:grpSpPr>
        <p:sp>
          <p:nvSpPr>
            <p:cNvPr id="9" name="任意多边形: 形状 8"/>
            <p:cNvSpPr/>
            <p:nvPr/>
          </p:nvSpPr>
          <p:spPr>
            <a:xfrm>
              <a:off x="5068083" y="1148810"/>
              <a:ext cx="5514583" cy="1147536"/>
            </a:xfrm>
            <a:custGeom>
              <a:avLst/>
              <a:gdLst>
                <a:gd name="connsiteX0" fmla="*/ 0 w 6221991"/>
                <a:gd name="connsiteY0" fmla="*/ 0 h 923555"/>
                <a:gd name="connsiteX1" fmla="*/ 6221991 w 6221991"/>
                <a:gd name="connsiteY1" fmla="*/ 0 h 923555"/>
                <a:gd name="connsiteX2" fmla="*/ 6221991 w 6221991"/>
                <a:gd name="connsiteY2" fmla="*/ 923555 h 923555"/>
                <a:gd name="connsiteX3" fmla="*/ 0 w 6221991"/>
                <a:gd name="connsiteY3" fmla="*/ 923555 h 923555"/>
                <a:gd name="connsiteX4" fmla="*/ 0 w 6221991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1991" h="923555">
                  <a:moveTo>
                    <a:pt x="0" y="0"/>
                  </a:moveTo>
                  <a:lnTo>
                    <a:pt x="6221991" y="0"/>
                  </a:lnTo>
                  <a:lnTo>
                    <a:pt x="6221991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111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ctr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800" b="1" kern="1200" dirty="0">
                <a:latin typeface="思源宋体" panose="02020400000000000000" pitchFamily="18" charset="-122"/>
                <a:ea typeface="思源宋体" panose="02020400000000000000" pitchFamily="18" charset="-122"/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5267612" y="1224869"/>
              <a:ext cx="5315054" cy="1090633"/>
              <a:chOff x="5267612" y="1433219"/>
              <a:chExt cx="5315054" cy="1090633"/>
            </a:xfrm>
          </p:grpSpPr>
          <p:sp>
            <p:nvSpPr>
              <p:cNvPr id="70" name="副标题 2"/>
              <p:cNvSpPr txBox="1"/>
              <p:nvPr/>
            </p:nvSpPr>
            <p:spPr>
              <a:xfrm>
                <a:off x="5267612" y="1433219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endParaRPr lang="zh-CN" altLang="en-US" sz="44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  <p:sp>
            <p:nvSpPr>
              <p:cNvPr id="73" name="副标题 2"/>
              <p:cNvSpPr txBox="1"/>
              <p:nvPr/>
            </p:nvSpPr>
            <p:spPr>
              <a:xfrm>
                <a:off x="5293379" y="1800373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en-US" altLang="zh-CN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—  HOW  —</a:t>
                </a:r>
                <a:endParaRPr lang="zh-CN" altLang="en-US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</p:grpSp>
        <p:grpSp>
          <p:nvGrpSpPr>
            <p:cNvPr id="80" name="组合 79"/>
            <p:cNvGrpSpPr/>
            <p:nvPr/>
          </p:nvGrpSpPr>
          <p:grpSpPr>
            <a:xfrm>
              <a:off x="4055621" y="1038606"/>
              <a:ext cx="1367945" cy="1367945"/>
              <a:chOff x="4055621" y="1246956"/>
              <a:chExt cx="1367945" cy="1367945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4055621" y="1246956"/>
                <a:ext cx="1367945" cy="1367945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rgbClr val="DD1111"/>
                </a:solidFill>
              </a:ln>
              <a:effectLst>
                <a:outerShdw blurRad="63500" sx="102000" sy="102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79" name="文本框 78"/>
              <p:cNvSpPr txBox="1"/>
              <p:nvPr/>
            </p:nvSpPr>
            <p:spPr>
              <a:xfrm>
                <a:off x="4176376" y="1469263"/>
                <a:ext cx="1126435" cy="9006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6600" b="1" dirty="0">
                    <a:solidFill>
                      <a:srgbClr val="DD111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</a:rPr>
                  <a:t>02</a:t>
                </a:r>
                <a:endParaRPr lang="zh-CN" altLang="en-US" sz="6600" b="1" dirty="0">
                  <a:solidFill>
                    <a:srgbClr val="DD111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endParaRPr>
              </a:p>
            </p:txBody>
          </p:sp>
        </p:grpSp>
      </p:grpSp>
      <p:grpSp>
        <p:nvGrpSpPr>
          <p:cNvPr id="87" name="组合 86"/>
          <p:cNvGrpSpPr/>
          <p:nvPr/>
        </p:nvGrpSpPr>
        <p:grpSpPr>
          <a:xfrm>
            <a:off x="4170262" y="893543"/>
            <a:ext cx="6666007" cy="1367945"/>
            <a:chOff x="4659078" y="2768561"/>
            <a:chExt cx="6666007" cy="1367945"/>
          </a:xfrm>
        </p:grpSpPr>
        <p:sp>
          <p:nvSpPr>
            <p:cNvPr id="11" name="任意多边形: 形状 10"/>
            <p:cNvSpPr/>
            <p:nvPr/>
          </p:nvSpPr>
          <p:spPr>
            <a:xfrm>
              <a:off x="5403795" y="2878765"/>
              <a:ext cx="5886279" cy="1147536"/>
            </a:xfrm>
            <a:custGeom>
              <a:avLst/>
              <a:gdLst>
                <a:gd name="connsiteX0" fmla="*/ 0 w 5886279"/>
                <a:gd name="connsiteY0" fmla="*/ 0 h 923555"/>
                <a:gd name="connsiteX1" fmla="*/ 5886279 w 5886279"/>
                <a:gd name="connsiteY1" fmla="*/ 0 h 923555"/>
                <a:gd name="connsiteX2" fmla="*/ 5886279 w 5886279"/>
                <a:gd name="connsiteY2" fmla="*/ 923555 h 923555"/>
                <a:gd name="connsiteX3" fmla="*/ 0 w 5886279"/>
                <a:gd name="connsiteY3" fmla="*/ 923555 h 923555"/>
                <a:gd name="connsiteX4" fmla="*/ 0 w 5886279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86279" h="923555">
                  <a:moveTo>
                    <a:pt x="0" y="0"/>
                  </a:moveTo>
                  <a:lnTo>
                    <a:pt x="5886279" y="0"/>
                  </a:lnTo>
                  <a:lnTo>
                    <a:pt x="5886279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000" kern="1200"/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6000787" y="2949300"/>
              <a:ext cx="5324298" cy="999484"/>
              <a:chOff x="6124519" y="3097339"/>
              <a:chExt cx="5324298" cy="999484"/>
            </a:xfrm>
          </p:grpSpPr>
          <p:sp>
            <p:nvSpPr>
              <p:cNvPr id="71" name="副标题 2"/>
              <p:cNvSpPr txBox="1"/>
              <p:nvPr/>
            </p:nvSpPr>
            <p:spPr>
              <a:xfrm>
                <a:off x="6159530" y="3097339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zh-CN" altLang="en-US" sz="32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</a:rPr>
                  <a:t>进行垃圾分类的原因</a:t>
                </a:r>
                <a:endParaRPr lang="zh-CN" altLang="en-US" sz="32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endParaRPr>
              </a:p>
            </p:txBody>
          </p:sp>
          <p:sp>
            <p:nvSpPr>
              <p:cNvPr id="74" name="副标题 2"/>
              <p:cNvSpPr txBox="1"/>
              <p:nvPr/>
            </p:nvSpPr>
            <p:spPr>
              <a:xfrm>
                <a:off x="6124519" y="3373344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en-US" altLang="zh-CN" sz="18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—  WHY  —</a:t>
                </a:r>
                <a:endParaRPr lang="zh-CN" altLang="en-US" sz="18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</p:grpSp>
        <p:grpSp>
          <p:nvGrpSpPr>
            <p:cNvPr id="82" name="组合 81"/>
            <p:cNvGrpSpPr/>
            <p:nvPr/>
          </p:nvGrpSpPr>
          <p:grpSpPr>
            <a:xfrm>
              <a:off x="4659078" y="2768561"/>
              <a:ext cx="1367945" cy="1367945"/>
              <a:chOff x="4659078" y="2976911"/>
              <a:chExt cx="1367945" cy="1367945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4659078" y="2976911"/>
                <a:ext cx="1367945" cy="13679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>
                    <a:lumMod val="50000"/>
                  </a:schemeClr>
                </a:solidFill>
              </a:ln>
              <a:effectLst>
                <a:outerShdw blurRad="63500" sx="102000" sy="102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81" name="文本框 80"/>
              <p:cNvSpPr txBox="1"/>
              <p:nvPr/>
            </p:nvSpPr>
            <p:spPr>
              <a:xfrm>
                <a:off x="4779833" y="3199218"/>
                <a:ext cx="112643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800" b="1" dirty="0">
                    <a:solidFill>
                      <a:schemeClr val="bg1">
                        <a:lumMod val="50000"/>
                      </a:schemeClr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</a:rPr>
                  <a:t>01</a:t>
                </a:r>
                <a:endParaRPr lang="zh-CN" altLang="en-US" sz="4800" b="1" dirty="0">
                  <a:solidFill>
                    <a:schemeClr val="bg1">
                      <a:lumMod val="50000"/>
                    </a:schemeClr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endParaRPr>
              </a:p>
            </p:txBody>
          </p:sp>
        </p:grpSp>
      </p:grpSp>
      <p:grpSp>
        <p:nvGrpSpPr>
          <p:cNvPr id="89" name="组合 88"/>
          <p:cNvGrpSpPr/>
          <p:nvPr/>
        </p:nvGrpSpPr>
        <p:grpSpPr>
          <a:xfrm>
            <a:off x="4315174" y="4729368"/>
            <a:ext cx="6761540" cy="1278523"/>
            <a:chOff x="4055621" y="4524970"/>
            <a:chExt cx="7234453" cy="1367945"/>
          </a:xfrm>
        </p:grpSpPr>
        <p:sp>
          <p:nvSpPr>
            <p:cNvPr id="13" name="任意多边形: 形状 12"/>
            <p:cNvSpPr/>
            <p:nvPr/>
          </p:nvSpPr>
          <p:spPr>
            <a:xfrm>
              <a:off x="5068083" y="4635174"/>
              <a:ext cx="6221991" cy="1147536"/>
            </a:xfrm>
            <a:custGeom>
              <a:avLst/>
              <a:gdLst>
                <a:gd name="connsiteX0" fmla="*/ 0 w 6221991"/>
                <a:gd name="connsiteY0" fmla="*/ 0 h 923555"/>
                <a:gd name="connsiteX1" fmla="*/ 6221991 w 6221991"/>
                <a:gd name="connsiteY1" fmla="*/ 0 h 923555"/>
                <a:gd name="connsiteX2" fmla="*/ 6221991 w 6221991"/>
                <a:gd name="connsiteY2" fmla="*/ 923555 h 923555"/>
                <a:gd name="connsiteX3" fmla="*/ 0 w 6221991"/>
                <a:gd name="connsiteY3" fmla="*/ 923555 h 923555"/>
                <a:gd name="connsiteX4" fmla="*/ 0 w 6221991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1991" h="923555">
                  <a:moveTo>
                    <a:pt x="0" y="0"/>
                  </a:moveTo>
                  <a:lnTo>
                    <a:pt x="6221991" y="0"/>
                  </a:lnTo>
                  <a:lnTo>
                    <a:pt x="6221991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6A6A6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000" kern="1200" dirty="0"/>
            </a:p>
          </p:txBody>
        </p:sp>
        <p:grpSp>
          <p:nvGrpSpPr>
            <p:cNvPr id="78" name="组合 77"/>
            <p:cNvGrpSpPr/>
            <p:nvPr/>
          </p:nvGrpSpPr>
          <p:grpSpPr>
            <a:xfrm>
              <a:off x="5534434" y="4718925"/>
              <a:ext cx="5289287" cy="1002482"/>
              <a:chOff x="5819789" y="4578701"/>
              <a:chExt cx="5289287" cy="1002482"/>
            </a:xfrm>
          </p:grpSpPr>
          <p:sp>
            <p:nvSpPr>
              <p:cNvPr id="72" name="副标题 2"/>
              <p:cNvSpPr txBox="1"/>
              <p:nvPr/>
            </p:nvSpPr>
            <p:spPr>
              <a:xfrm>
                <a:off x="5819789" y="4578701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zh-CN" altLang="en-US" sz="32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生活场景垃圾分类举例</a:t>
                </a:r>
                <a:endParaRPr lang="zh-CN" altLang="en-US" sz="32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  <p:sp>
            <p:nvSpPr>
              <p:cNvPr id="75" name="副标题 2"/>
              <p:cNvSpPr txBox="1"/>
              <p:nvPr/>
            </p:nvSpPr>
            <p:spPr>
              <a:xfrm>
                <a:off x="5819789" y="4857704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en-US" altLang="zh-CN" sz="18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—  FOR INSTANCE  —</a:t>
                </a:r>
                <a:endParaRPr lang="zh-CN" altLang="en-US" sz="18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4055621" y="4524970"/>
              <a:ext cx="1367945" cy="1367945"/>
              <a:chOff x="4055621" y="4733320"/>
              <a:chExt cx="1367945" cy="1367945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4055621" y="4733320"/>
                <a:ext cx="1367945" cy="1367945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76200">
                <a:solidFill>
                  <a:schemeClr val="bg1">
                    <a:lumMod val="50000"/>
                  </a:schemeClr>
                </a:solidFill>
              </a:ln>
              <a:effectLst>
                <a:outerShdw blurRad="63500" sx="102000" sy="102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83" name="文本框 82"/>
              <p:cNvSpPr txBox="1"/>
              <p:nvPr/>
            </p:nvSpPr>
            <p:spPr>
              <a:xfrm>
                <a:off x="4176376" y="4955627"/>
                <a:ext cx="112643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800" b="1" dirty="0">
                    <a:solidFill>
                      <a:schemeClr val="bg1">
                        <a:lumMod val="50000"/>
                      </a:schemeClr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</a:rPr>
                  <a:t>03</a:t>
                </a:r>
                <a:endParaRPr lang="zh-CN" altLang="en-US" sz="4800" b="1" dirty="0">
                  <a:solidFill>
                    <a:schemeClr val="bg1">
                      <a:lumMod val="50000"/>
                    </a:schemeClr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endParaRPr>
              </a:p>
            </p:txBody>
          </p:sp>
        </p:grpSp>
      </p:grpSp>
      <p:sp>
        <p:nvSpPr>
          <p:cNvPr id="85" name="标题 1"/>
          <p:cNvSpPr txBox="1"/>
          <p:nvPr/>
        </p:nvSpPr>
        <p:spPr>
          <a:xfrm>
            <a:off x="1097493" y="3789461"/>
            <a:ext cx="2783839" cy="6940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dist"/>
            <a:r>
              <a:rPr lang="en-US" altLang="zh-CN" sz="3200" b="1" dirty="0">
                <a:solidFill>
                  <a:srgbClr val="326C56"/>
                </a:solidFill>
                <a:latin typeface="思源宋体" panose="02020400000000000000" pitchFamily="18" charset="-122"/>
                <a:ea typeface="思源宋体" panose="02020400000000000000" pitchFamily="18" charset="-122"/>
              </a:rPr>
              <a:t>CONTENT</a:t>
            </a:r>
            <a:endParaRPr lang="zh-CN" altLang="en-US" sz="3200" b="1" dirty="0">
              <a:solidFill>
                <a:srgbClr val="326C56"/>
              </a:solidFill>
              <a:latin typeface="思源宋体" panose="02020400000000000000" pitchFamily="18" charset="-122"/>
              <a:ea typeface="思源宋体" panose="02020400000000000000" pitchFamily="18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824797" y="3018912"/>
            <a:ext cx="4134465" cy="7017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4400" b="1" dirty="0">
                <a:solidFill>
                  <a:schemeClr val="bg1"/>
                </a:solidFill>
                <a:latin typeface="思源宋体" panose="02020400000000000000" pitchFamily="18" charset="-122"/>
                <a:ea typeface="思源宋体" panose="02020400000000000000" pitchFamily="18" charset="-122"/>
              </a:rPr>
              <a:t>垃圾分类的方法</a:t>
            </a:r>
            <a:endParaRPr lang="zh-CN" altLang="en-US" sz="4400" b="1" dirty="0">
              <a:solidFill>
                <a:schemeClr val="bg1"/>
              </a:solidFill>
              <a:latin typeface="思源宋体" panose="02020400000000000000" pitchFamily="18" charset="-122"/>
              <a:ea typeface="思源宋体" panose="02020400000000000000" pitchFamily="18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任意多边形: 形状 106"/>
          <p:cNvSpPr/>
          <p:nvPr/>
        </p:nvSpPr>
        <p:spPr>
          <a:xfrm>
            <a:off x="626130" y="1116157"/>
            <a:ext cx="10985355" cy="5305436"/>
          </a:xfrm>
          <a:custGeom>
            <a:avLst/>
            <a:gdLst>
              <a:gd name="connsiteX0" fmla="*/ 0 w 6221991"/>
              <a:gd name="connsiteY0" fmla="*/ 0 h 923555"/>
              <a:gd name="connsiteX1" fmla="*/ 6221991 w 6221991"/>
              <a:gd name="connsiteY1" fmla="*/ 0 h 923555"/>
              <a:gd name="connsiteX2" fmla="*/ 6221991 w 6221991"/>
              <a:gd name="connsiteY2" fmla="*/ 923555 h 923555"/>
              <a:gd name="connsiteX3" fmla="*/ 0 w 6221991"/>
              <a:gd name="connsiteY3" fmla="*/ 923555 h 923555"/>
              <a:gd name="connsiteX4" fmla="*/ 0 w 6221991"/>
              <a:gd name="connsiteY4" fmla="*/ 0 h 923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21991" h="923555">
                <a:moveTo>
                  <a:pt x="0" y="0"/>
                </a:moveTo>
                <a:lnTo>
                  <a:pt x="6221991" y="0"/>
                </a:lnTo>
                <a:lnTo>
                  <a:pt x="6221991" y="923555"/>
                </a:lnTo>
                <a:lnTo>
                  <a:pt x="0" y="923555"/>
                </a:lnTo>
                <a:lnTo>
                  <a:pt x="0" y="0"/>
                </a:lnTo>
                <a:close/>
              </a:path>
            </a:pathLst>
          </a:custGeom>
          <a:solidFill>
            <a:srgbClr val="FFFAEB"/>
          </a:solidFill>
          <a:ln w="508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3072" tIns="109220" rIns="109220" bIns="109220" numCol="1" spcCol="1270" anchor="ctr" anchorCtr="0">
            <a:noAutofit/>
          </a:bodyPr>
          <a:lstStyle/>
          <a:p>
            <a:pPr marL="0" lvl="0" indent="0" algn="l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4300" kern="1200"/>
          </a:p>
        </p:txBody>
      </p:sp>
      <p:grpSp>
        <p:nvGrpSpPr>
          <p:cNvPr id="70" name="组合 69"/>
          <p:cNvGrpSpPr/>
          <p:nvPr/>
        </p:nvGrpSpPr>
        <p:grpSpPr>
          <a:xfrm>
            <a:off x="1258203" y="3917851"/>
            <a:ext cx="4468607" cy="2002420"/>
            <a:chOff x="3374393" y="3834697"/>
            <a:chExt cx="4716311" cy="2378453"/>
          </a:xfrm>
          <a:effectLst>
            <a:reflection blurRad="6350" stA="50000" endA="275" endPos="40000" dist="101600" dir="5400000" sy="-100000" algn="bl" rotWithShape="0"/>
          </a:effectLst>
        </p:grpSpPr>
        <p:grpSp>
          <p:nvGrpSpPr>
            <p:cNvPr id="15" name="组合 14"/>
            <p:cNvGrpSpPr/>
            <p:nvPr/>
          </p:nvGrpSpPr>
          <p:grpSpPr>
            <a:xfrm>
              <a:off x="3374393" y="3834697"/>
              <a:ext cx="1578703" cy="2378453"/>
              <a:chOff x="2738318" y="3722769"/>
              <a:chExt cx="1578703" cy="2378453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2738318" y="3722769"/>
                <a:ext cx="1578703" cy="2378453"/>
                <a:chOff x="977095" y="1717977"/>
                <a:chExt cx="2597285" cy="4569392"/>
              </a:xfrm>
            </p:grpSpPr>
            <p:sp>
              <p:nvSpPr>
                <p:cNvPr id="63" name="任意多边形: 形状 62"/>
                <p:cNvSpPr/>
                <p:nvPr/>
              </p:nvSpPr>
              <p:spPr>
                <a:xfrm>
                  <a:off x="1054967" y="2014355"/>
                  <a:ext cx="2441542" cy="4273014"/>
                </a:xfrm>
                <a:custGeom>
                  <a:avLst/>
                  <a:gdLst>
                    <a:gd name="connsiteX0" fmla="*/ 227820 w 2441542"/>
                    <a:gd name="connsiteY0" fmla="*/ 0 h 4270341"/>
                    <a:gd name="connsiteX1" fmla="*/ 2213722 w 2441542"/>
                    <a:gd name="connsiteY1" fmla="*/ 0 h 4270341"/>
                    <a:gd name="connsiteX2" fmla="*/ 2441542 w 2441542"/>
                    <a:gd name="connsiteY2" fmla="*/ 227820 h 4270341"/>
                    <a:gd name="connsiteX3" fmla="*/ 2318994 w 2441542"/>
                    <a:gd name="connsiteY3" fmla="*/ 4033095 h 4270341"/>
                    <a:gd name="connsiteX4" fmla="*/ 2091173 w 2441542"/>
                    <a:gd name="connsiteY4" fmla="*/ 4260915 h 4270341"/>
                    <a:gd name="connsiteX5" fmla="*/ 2009478 w 2441542"/>
                    <a:gd name="connsiteY5" fmla="*/ 4261375 h 4270341"/>
                    <a:gd name="connsiteX6" fmla="*/ 2009478 w 2441542"/>
                    <a:gd name="connsiteY6" fmla="*/ 3987536 h 4270341"/>
                    <a:gd name="connsiteX7" fmla="*/ 432064 w 2441542"/>
                    <a:gd name="connsiteY7" fmla="*/ 3987536 h 4270341"/>
                    <a:gd name="connsiteX8" fmla="*/ 432064 w 2441542"/>
                    <a:gd name="connsiteY8" fmla="*/ 4270253 h 4270341"/>
                    <a:gd name="connsiteX9" fmla="*/ 416356 w 2441542"/>
                    <a:gd name="connsiteY9" fmla="*/ 4270341 h 4270341"/>
                    <a:gd name="connsiteX10" fmla="*/ 113121 w 2441542"/>
                    <a:gd name="connsiteY10" fmla="*/ 4042521 h 4270341"/>
                    <a:gd name="connsiteX11" fmla="*/ 0 w 2441542"/>
                    <a:gd name="connsiteY11" fmla="*/ 227820 h 4270341"/>
                    <a:gd name="connsiteX12" fmla="*/ 227820 w 2441542"/>
                    <a:gd name="connsiteY12" fmla="*/ 0 h 4270341"/>
                    <a:gd name="connsiteX0-1" fmla="*/ 227820 w 2441542"/>
                    <a:gd name="connsiteY0-2" fmla="*/ 0 h 4273014"/>
                    <a:gd name="connsiteX1-3" fmla="*/ 2213722 w 2441542"/>
                    <a:gd name="connsiteY1-4" fmla="*/ 0 h 4273014"/>
                    <a:gd name="connsiteX2-5" fmla="*/ 2441542 w 2441542"/>
                    <a:gd name="connsiteY2-6" fmla="*/ 227820 h 4273014"/>
                    <a:gd name="connsiteX3-7" fmla="*/ 2318994 w 2441542"/>
                    <a:gd name="connsiteY3-8" fmla="*/ 4033095 h 4273014"/>
                    <a:gd name="connsiteX4-9" fmla="*/ 2091173 w 2441542"/>
                    <a:gd name="connsiteY4-10" fmla="*/ 4260915 h 4273014"/>
                    <a:gd name="connsiteX5-11" fmla="*/ 2009478 w 2441542"/>
                    <a:gd name="connsiteY5-12" fmla="*/ 4261375 h 4273014"/>
                    <a:gd name="connsiteX6-13" fmla="*/ 2009478 w 2441542"/>
                    <a:gd name="connsiteY6-14" fmla="*/ 3987536 h 4273014"/>
                    <a:gd name="connsiteX7-15" fmla="*/ 432064 w 2441542"/>
                    <a:gd name="connsiteY7-16" fmla="*/ 3987536 h 4273014"/>
                    <a:gd name="connsiteX8-17" fmla="*/ 432064 w 2441542"/>
                    <a:gd name="connsiteY8-18" fmla="*/ 4270253 h 4273014"/>
                    <a:gd name="connsiteX9-19" fmla="*/ 416356 w 2441542"/>
                    <a:gd name="connsiteY9-20" fmla="*/ 4270341 h 4273014"/>
                    <a:gd name="connsiteX10-21" fmla="*/ 113121 w 2441542"/>
                    <a:gd name="connsiteY10-22" fmla="*/ 4042521 h 4273014"/>
                    <a:gd name="connsiteX11-23" fmla="*/ 0 w 2441542"/>
                    <a:gd name="connsiteY11-24" fmla="*/ 227820 h 4273014"/>
                    <a:gd name="connsiteX12-25" fmla="*/ 227820 w 2441542"/>
                    <a:gd name="connsiteY12-26" fmla="*/ 0 h 4273014"/>
                    <a:gd name="connsiteX0-27" fmla="*/ 227820 w 2441542"/>
                    <a:gd name="connsiteY0-28" fmla="*/ 0 h 4273014"/>
                    <a:gd name="connsiteX1-29" fmla="*/ 2213722 w 2441542"/>
                    <a:gd name="connsiteY1-30" fmla="*/ 0 h 4273014"/>
                    <a:gd name="connsiteX2-31" fmla="*/ 2441542 w 2441542"/>
                    <a:gd name="connsiteY2-32" fmla="*/ 227820 h 4273014"/>
                    <a:gd name="connsiteX3-33" fmla="*/ 2318994 w 2441542"/>
                    <a:gd name="connsiteY3-34" fmla="*/ 4033095 h 4273014"/>
                    <a:gd name="connsiteX4-35" fmla="*/ 2091173 w 2441542"/>
                    <a:gd name="connsiteY4-36" fmla="*/ 4260915 h 4273014"/>
                    <a:gd name="connsiteX5-37" fmla="*/ 2009478 w 2441542"/>
                    <a:gd name="connsiteY5-38" fmla="*/ 4261375 h 4273014"/>
                    <a:gd name="connsiteX6-39" fmla="*/ 2009478 w 2441542"/>
                    <a:gd name="connsiteY6-40" fmla="*/ 3987536 h 4273014"/>
                    <a:gd name="connsiteX7-41" fmla="*/ 432064 w 2441542"/>
                    <a:gd name="connsiteY7-42" fmla="*/ 3987536 h 4273014"/>
                    <a:gd name="connsiteX8-43" fmla="*/ 432064 w 2441542"/>
                    <a:gd name="connsiteY8-44" fmla="*/ 4270253 h 4273014"/>
                    <a:gd name="connsiteX9-45" fmla="*/ 416356 w 2441542"/>
                    <a:gd name="connsiteY9-46" fmla="*/ 4270341 h 4273014"/>
                    <a:gd name="connsiteX10-47" fmla="*/ 113121 w 2441542"/>
                    <a:gd name="connsiteY10-48" fmla="*/ 4042521 h 4273014"/>
                    <a:gd name="connsiteX11-49" fmla="*/ 0 w 2441542"/>
                    <a:gd name="connsiteY11-50" fmla="*/ 227820 h 4273014"/>
                    <a:gd name="connsiteX12-51" fmla="*/ 227820 w 2441542"/>
                    <a:gd name="connsiteY12-52" fmla="*/ 0 h 4273014"/>
                    <a:gd name="connsiteX0-53" fmla="*/ 227820 w 2441542"/>
                    <a:gd name="connsiteY0-54" fmla="*/ 0 h 4273014"/>
                    <a:gd name="connsiteX1-55" fmla="*/ 2213722 w 2441542"/>
                    <a:gd name="connsiteY1-56" fmla="*/ 0 h 4273014"/>
                    <a:gd name="connsiteX2-57" fmla="*/ 2441542 w 2441542"/>
                    <a:gd name="connsiteY2-58" fmla="*/ 227820 h 4273014"/>
                    <a:gd name="connsiteX3-59" fmla="*/ 2318994 w 2441542"/>
                    <a:gd name="connsiteY3-60" fmla="*/ 4033095 h 4273014"/>
                    <a:gd name="connsiteX4-61" fmla="*/ 2091173 w 2441542"/>
                    <a:gd name="connsiteY4-62" fmla="*/ 4260915 h 4273014"/>
                    <a:gd name="connsiteX5-63" fmla="*/ 2009478 w 2441542"/>
                    <a:gd name="connsiteY5-64" fmla="*/ 4261375 h 4273014"/>
                    <a:gd name="connsiteX6-65" fmla="*/ 2009478 w 2441542"/>
                    <a:gd name="connsiteY6-66" fmla="*/ 3987536 h 4273014"/>
                    <a:gd name="connsiteX7-67" fmla="*/ 432064 w 2441542"/>
                    <a:gd name="connsiteY7-68" fmla="*/ 3987536 h 4273014"/>
                    <a:gd name="connsiteX8-69" fmla="*/ 432064 w 2441542"/>
                    <a:gd name="connsiteY8-70" fmla="*/ 4270253 h 4273014"/>
                    <a:gd name="connsiteX9-71" fmla="*/ 416356 w 2441542"/>
                    <a:gd name="connsiteY9-72" fmla="*/ 4270341 h 4273014"/>
                    <a:gd name="connsiteX10-73" fmla="*/ 113121 w 2441542"/>
                    <a:gd name="connsiteY10-74" fmla="*/ 4042521 h 4273014"/>
                    <a:gd name="connsiteX11-75" fmla="*/ 0 w 2441542"/>
                    <a:gd name="connsiteY11-76" fmla="*/ 227820 h 4273014"/>
                    <a:gd name="connsiteX12-77" fmla="*/ 227820 w 2441542"/>
                    <a:gd name="connsiteY12-78" fmla="*/ 0 h 4273014"/>
                    <a:gd name="connsiteX0-79" fmla="*/ 227820 w 2441542"/>
                    <a:gd name="connsiteY0-80" fmla="*/ 0 h 4273014"/>
                    <a:gd name="connsiteX1-81" fmla="*/ 2213722 w 2441542"/>
                    <a:gd name="connsiteY1-82" fmla="*/ 0 h 4273014"/>
                    <a:gd name="connsiteX2-83" fmla="*/ 2441542 w 2441542"/>
                    <a:gd name="connsiteY2-84" fmla="*/ 227820 h 4273014"/>
                    <a:gd name="connsiteX3-85" fmla="*/ 2318994 w 2441542"/>
                    <a:gd name="connsiteY3-86" fmla="*/ 4033095 h 4273014"/>
                    <a:gd name="connsiteX4-87" fmla="*/ 2091173 w 2441542"/>
                    <a:gd name="connsiteY4-88" fmla="*/ 4260915 h 4273014"/>
                    <a:gd name="connsiteX5-89" fmla="*/ 2009478 w 2441542"/>
                    <a:gd name="connsiteY5-90" fmla="*/ 4261375 h 4273014"/>
                    <a:gd name="connsiteX6-91" fmla="*/ 2009478 w 2441542"/>
                    <a:gd name="connsiteY6-92" fmla="*/ 3987536 h 4273014"/>
                    <a:gd name="connsiteX7-93" fmla="*/ 432064 w 2441542"/>
                    <a:gd name="connsiteY7-94" fmla="*/ 3987536 h 4273014"/>
                    <a:gd name="connsiteX8-95" fmla="*/ 432064 w 2441542"/>
                    <a:gd name="connsiteY8-96" fmla="*/ 4270253 h 4273014"/>
                    <a:gd name="connsiteX9-97" fmla="*/ 416356 w 2441542"/>
                    <a:gd name="connsiteY9-98" fmla="*/ 4270341 h 4273014"/>
                    <a:gd name="connsiteX10-99" fmla="*/ 113121 w 2441542"/>
                    <a:gd name="connsiteY10-100" fmla="*/ 4042521 h 4273014"/>
                    <a:gd name="connsiteX11-101" fmla="*/ 0 w 2441542"/>
                    <a:gd name="connsiteY11-102" fmla="*/ 227820 h 4273014"/>
                    <a:gd name="connsiteX12-103" fmla="*/ 227820 w 2441542"/>
                    <a:gd name="connsiteY12-104" fmla="*/ 0 h 4273014"/>
                    <a:gd name="connsiteX0-105" fmla="*/ 227820 w 2441542"/>
                    <a:gd name="connsiteY0-106" fmla="*/ 0 h 4273014"/>
                    <a:gd name="connsiteX1-107" fmla="*/ 2213722 w 2441542"/>
                    <a:gd name="connsiteY1-108" fmla="*/ 0 h 4273014"/>
                    <a:gd name="connsiteX2-109" fmla="*/ 2441542 w 2441542"/>
                    <a:gd name="connsiteY2-110" fmla="*/ 227820 h 4273014"/>
                    <a:gd name="connsiteX3-111" fmla="*/ 2318994 w 2441542"/>
                    <a:gd name="connsiteY3-112" fmla="*/ 4033095 h 4273014"/>
                    <a:gd name="connsiteX4-113" fmla="*/ 2091173 w 2441542"/>
                    <a:gd name="connsiteY4-114" fmla="*/ 4260915 h 4273014"/>
                    <a:gd name="connsiteX5-115" fmla="*/ 2009478 w 2441542"/>
                    <a:gd name="connsiteY5-116" fmla="*/ 4261375 h 4273014"/>
                    <a:gd name="connsiteX6-117" fmla="*/ 2009478 w 2441542"/>
                    <a:gd name="connsiteY6-118" fmla="*/ 3987536 h 4273014"/>
                    <a:gd name="connsiteX7-119" fmla="*/ 432064 w 2441542"/>
                    <a:gd name="connsiteY7-120" fmla="*/ 3987536 h 4273014"/>
                    <a:gd name="connsiteX8-121" fmla="*/ 432064 w 2441542"/>
                    <a:gd name="connsiteY8-122" fmla="*/ 4270253 h 4273014"/>
                    <a:gd name="connsiteX9-123" fmla="*/ 416356 w 2441542"/>
                    <a:gd name="connsiteY9-124" fmla="*/ 4270341 h 4273014"/>
                    <a:gd name="connsiteX10-125" fmla="*/ 113121 w 2441542"/>
                    <a:gd name="connsiteY10-126" fmla="*/ 4042521 h 4273014"/>
                    <a:gd name="connsiteX11-127" fmla="*/ 0 w 2441542"/>
                    <a:gd name="connsiteY11-128" fmla="*/ 227820 h 4273014"/>
                    <a:gd name="connsiteX12-129" fmla="*/ 227820 w 2441542"/>
                    <a:gd name="connsiteY12-130" fmla="*/ 0 h 4273014"/>
                    <a:gd name="connsiteX0-131" fmla="*/ 227820 w 2441542"/>
                    <a:gd name="connsiteY0-132" fmla="*/ 0 h 4273014"/>
                    <a:gd name="connsiteX1-133" fmla="*/ 2213722 w 2441542"/>
                    <a:gd name="connsiteY1-134" fmla="*/ 0 h 4273014"/>
                    <a:gd name="connsiteX2-135" fmla="*/ 2441542 w 2441542"/>
                    <a:gd name="connsiteY2-136" fmla="*/ 227820 h 4273014"/>
                    <a:gd name="connsiteX3-137" fmla="*/ 2318994 w 2441542"/>
                    <a:gd name="connsiteY3-138" fmla="*/ 4033095 h 4273014"/>
                    <a:gd name="connsiteX4-139" fmla="*/ 2091173 w 2441542"/>
                    <a:gd name="connsiteY4-140" fmla="*/ 4260915 h 4273014"/>
                    <a:gd name="connsiteX5-141" fmla="*/ 2009478 w 2441542"/>
                    <a:gd name="connsiteY5-142" fmla="*/ 4261375 h 4273014"/>
                    <a:gd name="connsiteX6-143" fmla="*/ 2009478 w 2441542"/>
                    <a:gd name="connsiteY6-144" fmla="*/ 3987536 h 4273014"/>
                    <a:gd name="connsiteX7-145" fmla="*/ 432064 w 2441542"/>
                    <a:gd name="connsiteY7-146" fmla="*/ 3987536 h 4273014"/>
                    <a:gd name="connsiteX8-147" fmla="*/ 432064 w 2441542"/>
                    <a:gd name="connsiteY8-148" fmla="*/ 4270253 h 4273014"/>
                    <a:gd name="connsiteX9-149" fmla="*/ 416356 w 2441542"/>
                    <a:gd name="connsiteY9-150" fmla="*/ 4270341 h 4273014"/>
                    <a:gd name="connsiteX10-151" fmla="*/ 113121 w 2441542"/>
                    <a:gd name="connsiteY10-152" fmla="*/ 4042521 h 4273014"/>
                    <a:gd name="connsiteX11-153" fmla="*/ 0 w 2441542"/>
                    <a:gd name="connsiteY11-154" fmla="*/ 227820 h 4273014"/>
                    <a:gd name="connsiteX12-155" fmla="*/ 227820 w 2441542"/>
                    <a:gd name="connsiteY12-156" fmla="*/ 0 h 4273014"/>
                    <a:gd name="connsiteX0-157" fmla="*/ 227820 w 2441542"/>
                    <a:gd name="connsiteY0-158" fmla="*/ 0 h 4407596"/>
                    <a:gd name="connsiteX1-159" fmla="*/ 2213722 w 2441542"/>
                    <a:gd name="connsiteY1-160" fmla="*/ 0 h 4407596"/>
                    <a:gd name="connsiteX2-161" fmla="*/ 2441542 w 2441542"/>
                    <a:gd name="connsiteY2-162" fmla="*/ 227820 h 4407596"/>
                    <a:gd name="connsiteX3-163" fmla="*/ 2318994 w 2441542"/>
                    <a:gd name="connsiteY3-164" fmla="*/ 4033095 h 4407596"/>
                    <a:gd name="connsiteX4-165" fmla="*/ 2009478 w 2441542"/>
                    <a:gd name="connsiteY4-166" fmla="*/ 4261375 h 4407596"/>
                    <a:gd name="connsiteX5-167" fmla="*/ 2009478 w 2441542"/>
                    <a:gd name="connsiteY5-168" fmla="*/ 3987536 h 4407596"/>
                    <a:gd name="connsiteX6-169" fmla="*/ 432064 w 2441542"/>
                    <a:gd name="connsiteY6-170" fmla="*/ 3987536 h 4407596"/>
                    <a:gd name="connsiteX7-171" fmla="*/ 432064 w 2441542"/>
                    <a:gd name="connsiteY7-172" fmla="*/ 4270253 h 4407596"/>
                    <a:gd name="connsiteX8-173" fmla="*/ 416356 w 2441542"/>
                    <a:gd name="connsiteY8-174" fmla="*/ 4270341 h 4407596"/>
                    <a:gd name="connsiteX9-175" fmla="*/ 113121 w 2441542"/>
                    <a:gd name="connsiteY9-176" fmla="*/ 4042521 h 4407596"/>
                    <a:gd name="connsiteX10-177" fmla="*/ 0 w 2441542"/>
                    <a:gd name="connsiteY10-178" fmla="*/ 227820 h 4407596"/>
                    <a:gd name="connsiteX11-179" fmla="*/ 227820 w 2441542"/>
                    <a:gd name="connsiteY11-180" fmla="*/ 0 h 4407596"/>
                    <a:gd name="connsiteX0-181" fmla="*/ 227820 w 2441542"/>
                    <a:gd name="connsiteY0-182" fmla="*/ 0 h 4399903"/>
                    <a:gd name="connsiteX1-183" fmla="*/ 2213722 w 2441542"/>
                    <a:gd name="connsiteY1-184" fmla="*/ 0 h 4399903"/>
                    <a:gd name="connsiteX2-185" fmla="*/ 2441542 w 2441542"/>
                    <a:gd name="connsiteY2-186" fmla="*/ 227820 h 4399903"/>
                    <a:gd name="connsiteX3-187" fmla="*/ 2318994 w 2441542"/>
                    <a:gd name="connsiteY3-188" fmla="*/ 4033095 h 4399903"/>
                    <a:gd name="connsiteX4-189" fmla="*/ 2009478 w 2441542"/>
                    <a:gd name="connsiteY4-190" fmla="*/ 4261375 h 4399903"/>
                    <a:gd name="connsiteX5-191" fmla="*/ 2009478 w 2441542"/>
                    <a:gd name="connsiteY5-192" fmla="*/ 3987536 h 4399903"/>
                    <a:gd name="connsiteX6-193" fmla="*/ 432064 w 2441542"/>
                    <a:gd name="connsiteY6-194" fmla="*/ 3987536 h 4399903"/>
                    <a:gd name="connsiteX7-195" fmla="*/ 432064 w 2441542"/>
                    <a:gd name="connsiteY7-196" fmla="*/ 4270253 h 4399903"/>
                    <a:gd name="connsiteX8-197" fmla="*/ 416356 w 2441542"/>
                    <a:gd name="connsiteY8-198" fmla="*/ 4270341 h 4399903"/>
                    <a:gd name="connsiteX9-199" fmla="*/ 113121 w 2441542"/>
                    <a:gd name="connsiteY9-200" fmla="*/ 4042521 h 4399903"/>
                    <a:gd name="connsiteX10-201" fmla="*/ 0 w 2441542"/>
                    <a:gd name="connsiteY10-202" fmla="*/ 227820 h 4399903"/>
                    <a:gd name="connsiteX11-203" fmla="*/ 227820 w 2441542"/>
                    <a:gd name="connsiteY11-204" fmla="*/ 0 h 4399903"/>
                    <a:gd name="connsiteX0-205" fmla="*/ 227820 w 2441542"/>
                    <a:gd name="connsiteY0-206" fmla="*/ 0 h 4274451"/>
                    <a:gd name="connsiteX1-207" fmla="*/ 2213722 w 2441542"/>
                    <a:gd name="connsiteY1-208" fmla="*/ 0 h 4274451"/>
                    <a:gd name="connsiteX2-209" fmla="*/ 2441542 w 2441542"/>
                    <a:gd name="connsiteY2-210" fmla="*/ 227820 h 4274451"/>
                    <a:gd name="connsiteX3-211" fmla="*/ 2318994 w 2441542"/>
                    <a:gd name="connsiteY3-212" fmla="*/ 4033095 h 4274451"/>
                    <a:gd name="connsiteX4-213" fmla="*/ 2009478 w 2441542"/>
                    <a:gd name="connsiteY4-214" fmla="*/ 4261375 h 4274451"/>
                    <a:gd name="connsiteX5-215" fmla="*/ 2009478 w 2441542"/>
                    <a:gd name="connsiteY5-216" fmla="*/ 3987536 h 4274451"/>
                    <a:gd name="connsiteX6-217" fmla="*/ 432064 w 2441542"/>
                    <a:gd name="connsiteY6-218" fmla="*/ 3987536 h 4274451"/>
                    <a:gd name="connsiteX7-219" fmla="*/ 432064 w 2441542"/>
                    <a:gd name="connsiteY7-220" fmla="*/ 4270253 h 4274451"/>
                    <a:gd name="connsiteX8-221" fmla="*/ 416356 w 2441542"/>
                    <a:gd name="connsiteY8-222" fmla="*/ 4270341 h 4274451"/>
                    <a:gd name="connsiteX9-223" fmla="*/ 113121 w 2441542"/>
                    <a:gd name="connsiteY9-224" fmla="*/ 4042521 h 4274451"/>
                    <a:gd name="connsiteX10-225" fmla="*/ 0 w 2441542"/>
                    <a:gd name="connsiteY10-226" fmla="*/ 227820 h 4274451"/>
                    <a:gd name="connsiteX11-227" fmla="*/ 227820 w 2441542"/>
                    <a:gd name="connsiteY11-228" fmla="*/ 0 h 4274451"/>
                    <a:gd name="connsiteX0-229" fmla="*/ 227820 w 2441542"/>
                    <a:gd name="connsiteY0-230" fmla="*/ 0 h 4273014"/>
                    <a:gd name="connsiteX1-231" fmla="*/ 2213722 w 2441542"/>
                    <a:gd name="connsiteY1-232" fmla="*/ 0 h 4273014"/>
                    <a:gd name="connsiteX2-233" fmla="*/ 2441542 w 2441542"/>
                    <a:gd name="connsiteY2-234" fmla="*/ 227820 h 4273014"/>
                    <a:gd name="connsiteX3-235" fmla="*/ 2318994 w 2441542"/>
                    <a:gd name="connsiteY3-236" fmla="*/ 4033095 h 4273014"/>
                    <a:gd name="connsiteX4-237" fmla="*/ 2009478 w 2441542"/>
                    <a:gd name="connsiteY4-238" fmla="*/ 4261375 h 4273014"/>
                    <a:gd name="connsiteX5-239" fmla="*/ 2009478 w 2441542"/>
                    <a:gd name="connsiteY5-240" fmla="*/ 3987536 h 4273014"/>
                    <a:gd name="connsiteX6-241" fmla="*/ 432064 w 2441542"/>
                    <a:gd name="connsiteY6-242" fmla="*/ 3987536 h 4273014"/>
                    <a:gd name="connsiteX7-243" fmla="*/ 432064 w 2441542"/>
                    <a:gd name="connsiteY7-244" fmla="*/ 4270253 h 4273014"/>
                    <a:gd name="connsiteX8-245" fmla="*/ 416356 w 2441542"/>
                    <a:gd name="connsiteY8-246" fmla="*/ 4270341 h 4273014"/>
                    <a:gd name="connsiteX9-247" fmla="*/ 113121 w 2441542"/>
                    <a:gd name="connsiteY9-248" fmla="*/ 4042521 h 4273014"/>
                    <a:gd name="connsiteX10-249" fmla="*/ 0 w 2441542"/>
                    <a:gd name="connsiteY10-250" fmla="*/ 227820 h 4273014"/>
                    <a:gd name="connsiteX11-251" fmla="*/ 227820 w 2441542"/>
                    <a:gd name="connsiteY11-252" fmla="*/ 0 h 4273014"/>
                    <a:gd name="connsiteX0-253" fmla="*/ 227820 w 2441542"/>
                    <a:gd name="connsiteY0-254" fmla="*/ 0 h 4273014"/>
                    <a:gd name="connsiteX1-255" fmla="*/ 2213722 w 2441542"/>
                    <a:gd name="connsiteY1-256" fmla="*/ 0 h 4273014"/>
                    <a:gd name="connsiteX2-257" fmla="*/ 2441542 w 2441542"/>
                    <a:gd name="connsiteY2-258" fmla="*/ 227820 h 4273014"/>
                    <a:gd name="connsiteX3-259" fmla="*/ 2318994 w 2441542"/>
                    <a:gd name="connsiteY3-260" fmla="*/ 4033095 h 4273014"/>
                    <a:gd name="connsiteX4-261" fmla="*/ 2009478 w 2441542"/>
                    <a:gd name="connsiteY4-262" fmla="*/ 4261375 h 4273014"/>
                    <a:gd name="connsiteX5-263" fmla="*/ 2009478 w 2441542"/>
                    <a:gd name="connsiteY5-264" fmla="*/ 3987536 h 4273014"/>
                    <a:gd name="connsiteX6-265" fmla="*/ 432064 w 2441542"/>
                    <a:gd name="connsiteY6-266" fmla="*/ 3987536 h 4273014"/>
                    <a:gd name="connsiteX7-267" fmla="*/ 432064 w 2441542"/>
                    <a:gd name="connsiteY7-268" fmla="*/ 4270253 h 4273014"/>
                    <a:gd name="connsiteX8-269" fmla="*/ 416356 w 2441542"/>
                    <a:gd name="connsiteY8-270" fmla="*/ 4270341 h 4273014"/>
                    <a:gd name="connsiteX9-271" fmla="*/ 113121 w 2441542"/>
                    <a:gd name="connsiteY9-272" fmla="*/ 4042521 h 4273014"/>
                    <a:gd name="connsiteX10-273" fmla="*/ 0 w 2441542"/>
                    <a:gd name="connsiteY10-274" fmla="*/ 227820 h 4273014"/>
                    <a:gd name="connsiteX11-275" fmla="*/ 227820 w 2441542"/>
                    <a:gd name="connsiteY11-276" fmla="*/ 0 h 4273014"/>
                    <a:gd name="connsiteX0-277" fmla="*/ 227820 w 2441542"/>
                    <a:gd name="connsiteY0-278" fmla="*/ 0 h 4288626"/>
                    <a:gd name="connsiteX1-279" fmla="*/ 2213722 w 2441542"/>
                    <a:gd name="connsiteY1-280" fmla="*/ 0 h 4288626"/>
                    <a:gd name="connsiteX2-281" fmla="*/ 2441542 w 2441542"/>
                    <a:gd name="connsiteY2-282" fmla="*/ 227820 h 4288626"/>
                    <a:gd name="connsiteX3-283" fmla="*/ 2318994 w 2441542"/>
                    <a:gd name="connsiteY3-284" fmla="*/ 4033095 h 4288626"/>
                    <a:gd name="connsiteX4-285" fmla="*/ 2009478 w 2441542"/>
                    <a:gd name="connsiteY4-286" fmla="*/ 4261375 h 4288626"/>
                    <a:gd name="connsiteX5-287" fmla="*/ 2009478 w 2441542"/>
                    <a:gd name="connsiteY5-288" fmla="*/ 3987536 h 4288626"/>
                    <a:gd name="connsiteX6-289" fmla="*/ 432064 w 2441542"/>
                    <a:gd name="connsiteY6-290" fmla="*/ 3987536 h 4288626"/>
                    <a:gd name="connsiteX7-291" fmla="*/ 432064 w 2441542"/>
                    <a:gd name="connsiteY7-292" fmla="*/ 4270253 h 4288626"/>
                    <a:gd name="connsiteX8-293" fmla="*/ 416356 w 2441542"/>
                    <a:gd name="connsiteY8-294" fmla="*/ 4270341 h 4288626"/>
                    <a:gd name="connsiteX9-295" fmla="*/ 113121 w 2441542"/>
                    <a:gd name="connsiteY9-296" fmla="*/ 4042521 h 4288626"/>
                    <a:gd name="connsiteX10-297" fmla="*/ 0 w 2441542"/>
                    <a:gd name="connsiteY10-298" fmla="*/ 227820 h 4288626"/>
                    <a:gd name="connsiteX11-299" fmla="*/ 227820 w 2441542"/>
                    <a:gd name="connsiteY11-300" fmla="*/ 0 h 4288626"/>
                    <a:gd name="connsiteX0-301" fmla="*/ 227820 w 2441542"/>
                    <a:gd name="connsiteY0-302" fmla="*/ 0 h 4277802"/>
                    <a:gd name="connsiteX1-303" fmla="*/ 2213722 w 2441542"/>
                    <a:gd name="connsiteY1-304" fmla="*/ 0 h 4277802"/>
                    <a:gd name="connsiteX2-305" fmla="*/ 2441542 w 2441542"/>
                    <a:gd name="connsiteY2-306" fmla="*/ 227820 h 4277802"/>
                    <a:gd name="connsiteX3-307" fmla="*/ 2318994 w 2441542"/>
                    <a:gd name="connsiteY3-308" fmla="*/ 4033095 h 4277802"/>
                    <a:gd name="connsiteX4-309" fmla="*/ 2009478 w 2441542"/>
                    <a:gd name="connsiteY4-310" fmla="*/ 4261375 h 4277802"/>
                    <a:gd name="connsiteX5-311" fmla="*/ 2009478 w 2441542"/>
                    <a:gd name="connsiteY5-312" fmla="*/ 3987536 h 4277802"/>
                    <a:gd name="connsiteX6-313" fmla="*/ 432064 w 2441542"/>
                    <a:gd name="connsiteY6-314" fmla="*/ 3987536 h 4277802"/>
                    <a:gd name="connsiteX7-315" fmla="*/ 432064 w 2441542"/>
                    <a:gd name="connsiteY7-316" fmla="*/ 4270253 h 4277802"/>
                    <a:gd name="connsiteX8-317" fmla="*/ 416356 w 2441542"/>
                    <a:gd name="connsiteY8-318" fmla="*/ 4270341 h 4277802"/>
                    <a:gd name="connsiteX9-319" fmla="*/ 113121 w 2441542"/>
                    <a:gd name="connsiteY9-320" fmla="*/ 4042521 h 4277802"/>
                    <a:gd name="connsiteX10-321" fmla="*/ 0 w 2441542"/>
                    <a:gd name="connsiteY10-322" fmla="*/ 227820 h 4277802"/>
                    <a:gd name="connsiteX11-323" fmla="*/ 227820 w 2441542"/>
                    <a:gd name="connsiteY11-324" fmla="*/ 0 h 4277802"/>
                    <a:gd name="connsiteX0-325" fmla="*/ 227820 w 2441542"/>
                    <a:gd name="connsiteY0-326" fmla="*/ 0 h 4273014"/>
                    <a:gd name="connsiteX1-327" fmla="*/ 2213722 w 2441542"/>
                    <a:gd name="connsiteY1-328" fmla="*/ 0 h 4273014"/>
                    <a:gd name="connsiteX2-329" fmla="*/ 2441542 w 2441542"/>
                    <a:gd name="connsiteY2-330" fmla="*/ 227820 h 4273014"/>
                    <a:gd name="connsiteX3-331" fmla="*/ 2318994 w 2441542"/>
                    <a:gd name="connsiteY3-332" fmla="*/ 4033095 h 4273014"/>
                    <a:gd name="connsiteX4-333" fmla="*/ 2009478 w 2441542"/>
                    <a:gd name="connsiteY4-334" fmla="*/ 4261375 h 4273014"/>
                    <a:gd name="connsiteX5-335" fmla="*/ 2009478 w 2441542"/>
                    <a:gd name="connsiteY5-336" fmla="*/ 3987536 h 4273014"/>
                    <a:gd name="connsiteX6-337" fmla="*/ 432064 w 2441542"/>
                    <a:gd name="connsiteY6-338" fmla="*/ 3987536 h 4273014"/>
                    <a:gd name="connsiteX7-339" fmla="*/ 432064 w 2441542"/>
                    <a:gd name="connsiteY7-340" fmla="*/ 4270253 h 4273014"/>
                    <a:gd name="connsiteX8-341" fmla="*/ 416356 w 2441542"/>
                    <a:gd name="connsiteY8-342" fmla="*/ 4270341 h 4273014"/>
                    <a:gd name="connsiteX9-343" fmla="*/ 113121 w 2441542"/>
                    <a:gd name="connsiteY9-344" fmla="*/ 4042521 h 4273014"/>
                    <a:gd name="connsiteX10-345" fmla="*/ 0 w 2441542"/>
                    <a:gd name="connsiteY10-346" fmla="*/ 227820 h 4273014"/>
                    <a:gd name="connsiteX11-347" fmla="*/ 227820 w 2441542"/>
                    <a:gd name="connsiteY11-348" fmla="*/ 0 h 4273014"/>
                    <a:gd name="connsiteX0-349" fmla="*/ 227820 w 2441542"/>
                    <a:gd name="connsiteY0-350" fmla="*/ 0 h 4273014"/>
                    <a:gd name="connsiteX1-351" fmla="*/ 2213722 w 2441542"/>
                    <a:gd name="connsiteY1-352" fmla="*/ 0 h 4273014"/>
                    <a:gd name="connsiteX2-353" fmla="*/ 2441542 w 2441542"/>
                    <a:gd name="connsiteY2-354" fmla="*/ 227820 h 4273014"/>
                    <a:gd name="connsiteX3-355" fmla="*/ 2318994 w 2441542"/>
                    <a:gd name="connsiteY3-356" fmla="*/ 4033095 h 4273014"/>
                    <a:gd name="connsiteX4-357" fmla="*/ 2009478 w 2441542"/>
                    <a:gd name="connsiteY4-358" fmla="*/ 4261375 h 4273014"/>
                    <a:gd name="connsiteX5-359" fmla="*/ 2009478 w 2441542"/>
                    <a:gd name="connsiteY5-360" fmla="*/ 3987536 h 4273014"/>
                    <a:gd name="connsiteX6-361" fmla="*/ 432064 w 2441542"/>
                    <a:gd name="connsiteY6-362" fmla="*/ 3987536 h 4273014"/>
                    <a:gd name="connsiteX7-363" fmla="*/ 432064 w 2441542"/>
                    <a:gd name="connsiteY7-364" fmla="*/ 4270253 h 4273014"/>
                    <a:gd name="connsiteX8-365" fmla="*/ 416356 w 2441542"/>
                    <a:gd name="connsiteY8-366" fmla="*/ 4270341 h 4273014"/>
                    <a:gd name="connsiteX9-367" fmla="*/ 113121 w 2441542"/>
                    <a:gd name="connsiteY9-368" fmla="*/ 4042521 h 4273014"/>
                    <a:gd name="connsiteX10-369" fmla="*/ 0 w 2441542"/>
                    <a:gd name="connsiteY10-370" fmla="*/ 227820 h 4273014"/>
                    <a:gd name="connsiteX11-371" fmla="*/ 227820 w 2441542"/>
                    <a:gd name="connsiteY11-372" fmla="*/ 0 h 4273014"/>
                    <a:gd name="connsiteX0-373" fmla="*/ 227820 w 2441542"/>
                    <a:gd name="connsiteY0-374" fmla="*/ 0 h 4273014"/>
                    <a:gd name="connsiteX1-375" fmla="*/ 2213722 w 2441542"/>
                    <a:gd name="connsiteY1-376" fmla="*/ 0 h 4273014"/>
                    <a:gd name="connsiteX2-377" fmla="*/ 2441542 w 2441542"/>
                    <a:gd name="connsiteY2-378" fmla="*/ 227820 h 4273014"/>
                    <a:gd name="connsiteX3-379" fmla="*/ 2318994 w 2441542"/>
                    <a:gd name="connsiteY3-380" fmla="*/ 4033095 h 4273014"/>
                    <a:gd name="connsiteX4-381" fmla="*/ 2009478 w 2441542"/>
                    <a:gd name="connsiteY4-382" fmla="*/ 4261375 h 4273014"/>
                    <a:gd name="connsiteX5-383" fmla="*/ 2009478 w 2441542"/>
                    <a:gd name="connsiteY5-384" fmla="*/ 3987536 h 4273014"/>
                    <a:gd name="connsiteX6-385" fmla="*/ 432064 w 2441542"/>
                    <a:gd name="connsiteY6-386" fmla="*/ 3987536 h 4273014"/>
                    <a:gd name="connsiteX7-387" fmla="*/ 432064 w 2441542"/>
                    <a:gd name="connsiteY7-388" fmla="*/ 4270253 h 4273014"/>
                    <a:gd name="connsiteX8-389" fmla="*/ 416356 w 2441542"/>
                    <a:gd name="connsiteY8-390" fmla="*/ 4270341 h 4273014"/>
                    <a:gd name="connsiteX9-391" fmla="*/ 113121 w 2441542"/>
                    <a:gd name="connsiteY9-392" fmla="*/ 4042521 h 4273014"/>
                    <a:gd name="connsiteX10-393" fmla="*/ 0 w 2441542"/>
                    <a:gd name="connsiteY10-394" fmla="*/ 227820 h 4273014"/>
                    <a:gd name="connsiteX11-395" fmla="*/ 227820 w 2441542"/>
                    <a:gd name="connsiteY11-396" fmla="*/ 0 h 4273014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</a:cxnLst>
                  <a:rect l="l" t="t" r="r" b="b"/>
                  <a:pathLst>
                    <a:path w="2441542" h="4273014">
                      <a:moveTo>
                        <a:pt x="227820" y="0"/>
                      </a:moveTo>
                      <a:lnTo>
                        <a:pt x="2213722" y="0"/>
                      </a:lnTo>
                      <a:cubicBezTo>
                        <a:pt x="2339544" y="0"/>
                        <a:pt x="2441542" y="101998"/>
                        <a:pt x="2441542" y="227820"/>
                      </a:cubicBezTo>
                      <a:lnTo>
                        <a:pt x="2318994" y="4033095"/>
                      </a:lnTo>
                      <a:cubicBezTo>
                        <a:pt x="2314039" y="4296922"/>
                        <a:pt x="2128120" y="4275064"/>
                        <a:pt x="2009478" y="4261375"/>
                      </a:cubicBezTo>
                      <a:lnTo>
                        <a:pt x="2009478" y="3987536"/>
                      </a:lnTo>
                      <a:lnTo>
                        <a:pt x="432064" y="3987536"/>
                      </a:lnTo>
                      <a:lnTo>
                        <a:pt x="432064" y="4270253"/>
                      </a:lnTo>
                      <a:lnTo>
                        <a:pt x="416356" y="4270341"/>
                      </a:lnTo>
                      <a:cubicBezTo>
                        <a:pt x="290534" y="4270341"/>
                        <a:pt x="94833" y="4314647"/>
                        <a:pt x="113121" y="4042521"/>
                      </a:cubicBezTo>
                      <a:cubicBezTo>
                        <a:pt x="113121" y="2777238"/>
                        <a:pt x="0" y="1493103"/>
                        <a:pt x="0" y="227820"/>
                      </a:cubicBezTo>
                      <a:cubicBezTo>
                        <a:pt x="0" y="101998"/>
                        <a:pt x="101998" y="0"/>
                        <a:pt x="227820" y="0"/>
                      </a:cubicBezTo>
                      <a:close/>
                    </a:path>
                  </a:pathLst>
                </a:custGeom>
                <a:gradFill>
                  <a:gsLst>
                    <a:gs pos="11000">
                      <a:srgbClr val="375C9C"/>
                    </a:gs>
                    <a:gs pos="54000">
                      <a:srgbClr val="416CB9"/>
                    </a:gs>
                    <a:gs pos="30000">
                      <a:srgbClr val="5E83C6"/>
                    </a:gs>
                    <a:gs pos="89000">
                      <a:srgbClr val="294983"/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64" name="组合 63"/>
                <p:cNvGrpSpPr/>
                <p:nvPr/>
              </p:nvGrpSpPr>
              <p:grpSpPr>
                <a:xfrm>
                  <a:off x="1479496" y="2711908"/>
                  <a:ext cx="1592485" cy="2966435"/>
                  <a:chOff x="1430609" y="2769202"/>
                  <a:chExt cx="1592485" cy="2966435"/>
                </a:xfrm>
              </p:grpSpPr>
              <p:sp>
                <p:nvSpPr>
                  <p:cNvPr id="66" name="矩形: 圆角 65"/>
                  <p:cNvSpPr/>
                  <p:nvPr/>
                </p:nvSpPr>
                <p:spPr>
                  <a:xfrm>
                    <a:off x="1430609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23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: 圆角 66"/>
                  <p:cNvSpPr/>
                  <p:nvPr/>
                </p:nvSpPr>
                <p:spPr>
                  <a:xfrm>
                    <a:off x="2109337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23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矩形: 圆角 67"/>
                  <p:cNvSpPr/>
                  <p:nvPr/>
                </p:nvSpPr>
                <p:spPr>
                  <a:xfrm>
                    <a:off x="2788065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23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65" name="矩形: 圆角 64"/>
                <p:cNvSpPr/>
                <p:nvPr/>
              </p:nvSpPr>
              <p:spPr>
                <a:xfrm>
                  <a:off x="977095" y="1717977"/>
                  <a:ext cx="2597285" cy="592755"/>
                </a:xfrm>
                <a:prstGeom prst="roundRect">
                  <a:avLst>
                    <a:gd name="adj" fmla="val 24075"/>
                  </a:avLst>
                </a:prstGeom>
                <a:gradFill>
                  <a:gsLst>
                    <a:gs pos="11000">
                      <a:srgbClr val="375C9C"/>
                    </a:gs>
                    <a:gs pos="54000">
                      <a:srgbClr val="416CB9"/>
                    </a:gs>
                    <a:gs pos="30000">
                      <a:srgbClr val="5E83C6"/>
                    </a:gs>
                    <a:gs pos="89000">
                      <a:srgbClr val="294983"/>
                    </a:gs>
                  </a:gsLst>
                  <a:lin ang="10800000" scaled="0"/>
                </a:gra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4" name="组合 53"/>
              <p:cNvGrpSpPr/>
              <p:nvPr/>
            </p:nvGrpSpPr>
            <p:grpSpPr>
              <a:xfrm>
                <a:off x="3100507" y="4478860"/>
                <a:ext cx="861060" cy="861060"/>
                <a:chOff x="3100507" y="4478860"/>
                <a:chExt cx="861060" cy="861060"/>
              </a:xfrm>
            </p:grpSpPr>
            <p:sp>
              <p:nvSpPr>
                <p:cNvPr id="55" name="矩形: 圆角 54"/>
                <p:cNvSpPr/>
                <p:nvPr/>
              </p:nvSpPr>
              <p:spPr>
                <a:xfrm>
                  <a:off x="3100507" y="4478860"/>
                  <a:ext cx="861060" cy="861060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375C9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56" name="组合 55"/>
                <p:cNvGrpSpPr/>
                <p:nvPr/>
              </p:nvGrpSpPr>
              <p:grpSpPr>
                <a:xfrm flipH="1">
                  <a:off x="3230100" y="4620241"/>
                  <a:ext cx="601875" cy="578298"/>
                  <a:chOff x="2488271" y="4028306"/>
                  <a:chExt cx="1904442" cy="1829842"/>
                </a:xfrm>
              </p:grpSpPr>
              <p:sp>
                <p:nvSpPr>
                  <p:cNvPr id="57" name="任意多边形: 形状 56"/>
                  <p:cNvSpPr/>
                  <p:nvPr/>
                </p:nvSpPr>
                <p:spPr>
                  <a:xfrm>
                    <a:off x="2488271" y="4615433"/>
                    <a:ext cx="636240" cy="576709"/>
                  </a:xfrm>
                  <a:custGeom>
                    <a:avLst/>
                    <a:gdLst>
                      <a:gd name="connsiteX0" fmla="*/ 9860 w 636240"/>
                      <a:gd name="connsiteY0" fmla="*/ 3535 h 576708"/>
                      <a:gd name="connsiteX1" fmla="*/ 129108 w 636240"/>
                      <a:gd name="connsiteY1" fmla="*/ 96738 h 576708"/>
                      <a:gd name="connsiteX2" fmla="*/ 16929 w 636240"/>
                      <a:gd name="connsiteY2" fmla="*/ 311609 h 576708"/>
                      <a:gd name="connsiteX3" fmla="*/ 118690 w 636240"/>
                      <a:gd name="connsiteY3" fmla="*/ 540990 h 576708"/>
                      <a:gd name="connsiteX4" fmla="*/ 360722 w 636240"/>
                      <a:gd name="connsiteY4" fmla="*/ 576895 h 576708"/>
                      <a:gd name="connsiteX5" fmla="*/ 518480 w 636240"/>
                      <a:gd name="connsiteY5" fmla="*/ 318864 h 576708"/>
                      <a:gd name="connsiteX6" fmla="*/ 637728 w 636240"/>
                      <a:gd name="connsiteY6" fmla="*/ 383418 h 576708"/>
                      <a:gd name="connsiteX7" fmla="*/ 430857 w 636240"/>
                      <a:gd name="connsiteY7" fmla="*/ 0 h 576708"/>
                      <a:gd name="connsiteX8" fmla="*/ 9860 w 636240"/>
                      <a:gd name="connsiteY8" fmla="*/ 3535 h 5767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36240" h="576708">
                        <a:moveTo>
                          <a:pt x="9860" y="3535"/>
                        </a:moveTo>
                        <a:lnTo>
                          <a:pt x="129108" y="96738"/>
                        </a:lnTo>
                        <a:lnTo>
                          <a:pt x="16929" y="311609"/>
                        </a:lnTo>
                        <a:cubicBezTo>
                          <a:pt x="-39254" y="410766"/>
                          <a:pt x="57299" y="507318"/>
                          <a:pt x="118690" y="540990"/>
                        </a:cubicBezTo>
                        <a:cubicBezTo>
                          <a:pt x="179152" y="574105"/>
                          <a:pt x="273099" y="578011"/>
                          <a:pt x="360722" y="576895"/>
                        </a:cubicBezTo>
                        <a:lnTo>
                          <a:pt x="518480" y="318864"/>
                        </a:lnTo>
                        <a:lnTo>
                          <a:pt x="637728" y="383418"/>
                        </a:lnTo>
                        <a:lnTo>
                          <a:pt x="430857" y="0"/>
                        </a:lnTo>
                        <a:lnTo>
                          <a:pt x="9860" y="3535"/>
                        </a:ln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58" name="任意多边形: 形状 57"/>
                  <p:cNvSpPr/>
                  <p:nvPr/>
                </p:nvSpPr>
                <p:spPr>
                  <a:xfrm>
                    <a:off x="2515618" y="5145261"/>
                    <a:ext cx="773906" cy="550664"/>
                  </a:xfrm>
                  <a:custGeom>
                    <a:avLst/>
                    <a:gdLst>
                      <a:gd name="connsiteX0" fmla="*/ 0 w 773906"/>
                      <a:gd name="connsiteY0" fmla="*/ 0 h 550664"/>
                      <a:gd name="connsiteX1" fmla="*/ 255984 w 773906"/>
                      <a:gd name="connsiteY1" fmla="*/ 473087 h 550664"/>
                      <a:gd name="connsiteX2" fmla="*/ 505085 w 773906"/>
                      <a:gd name="connsiteY2" fmla="*/ 551780 h 550664"/>
                      <a:gd name="connsiteX3" fmla="*/ 775209 w 773906"/>
                      <a:gd name="connsiteY3" fmla="*/ 551780 h 550664"/>
                      <a:gd name="connsiteX4" fmla="*/ 775209 w 773906"/>
                      <a:gd name="connsiteY4" fmla="*/ 103994 h 550664"/>
                      <a:gd name="connsiteX5" fmla="*/ 263054 w 773906"/>
                      <a:gd name="connsiteY5" fmla="*/ 100459 h 550664"/>
                      <a:gd name="connsiteX6" fmla="*/ 0 w 773906"/>
                      <a:gd name="connsiteY6" fmla="*/ 0 h 550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73906" h="550664">
                        <a:moveTo>
                          <a:pt x="0" y="0"/>
                        </a:moveTo>
                        <a:lnTo>
                          <a:pt x="255984" y="473087"/>
                        </a:lnTo>
                        <a:cubicBezTo>
                          <a:pt x="307516" y="538758"/>
                          <a:pt x="404626" y="554199"/>
                          <a:pt x="505085" y="551780"/>
                        </a:cubicBezTo>
                        <a:lnTo>
                          <a:pt x="775209" y="551780"/>
                        </a:lnTo>
                        <a:lnTo>
                          <a:pt x="775209" y="103994"/>
                        </a:lnTo>
                        <a:lnTo>
                          <a:pt x="263054" y="100459"/>
                        </a:lnTo>
                        <a:cubicBezTo>
                          <a:pt x="183617" y="105110"/>
                          <a:pt x="79623" y="88367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59" name="任意多边形: 形状 58"/>
                  <p:cNvSpPr/>
                  <p:nvPr/>
                </p:nvSpPr>
                <p:spPr>
                  <a:xfrm>
                    <a:off x="3455096" y="4068517"/>
                    <a:ext cx="669727" cy="572988"/>
                  </a:xfrm>
                  <a:custGeom>
                    <a:avLst/>
                    <a:gdLst>
                      <a:gd name="connsiteX0" fmla="*/ 671401 w 669726"/>
                      <a:gd name="connsiteY0" fmla="*/ 204984 h 572988"/>
                      <a:gd name="connsiteX1" fmla="*/ 532061 w 669726"/>
                      <a:gd name="connsiteY1" fmla="*/ 264143 h 572988"/>
                      <a:gd name="connsiteX2" fmla="*/ 398487 w 669726"/>
                      <a:gd name="connsiteY2" fmla="*/ 61737 h 572988"/>
                      <a:gd name="connsiteX3" fmla="*/ 148642 w 669726"/>
                      <a:gd name="connsiteY3" fmla="*/ 39599 h 572988"/>
                      <a:gd name="connsiteX4" fmla="*/ 0 w 669726"/>
                      <a:gd name="connsiteY4" fmla="*/ 233819 h 572988"/>
                      <a:gd name="connsiteX5" fmla="*/ 149200 w 669726"/>
                      <a:gd name="connsiteY5" fmla="*/ 496873 h 572988"/>
                      <a:gd name="connsiteX6" fmla="*/ 34789 w 669726"/>
                      <a:gd name="connsiteY6" fmla="*/ 569985 h 572988"/>
                      <a:gd name="connsiteX7" fmla="*/ 470483 w 669726"/>
                      <a:gd name="connsiteY7" fmla="*/ 574822 h 572988"/>
                      <a:gd name="connsiteX8" fmla="*/ 671401 w 669726"/>
                      <a:gd name="connsiteY8" fmla="*/ 204984 h 5729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9726" h="572988">
                        <a:moveTo>
                          <a:pt x="671401" y="204984"/>
                        </a:moveTo>
                        <a:lnTo>
                          <a:pt x="532061" y="264143"/>
                        </a:lnTo>
                        <a:lnTo>
                          <a:pt x="398487" y="61737"/>
                        </a:lnTo>
                        <a:cubicBezTo>
                          <a:pt x="338956" y="-35374"/>
                          <a:pt x="207801" y="2019"/>
                          <a:pt x="148642" y="39599"/>
                        </a:cubicBezTo>
                        <a:cubicBezTo>
                          <a:pt x="90413" y="76433"/>
                          <a:pt x="41486" y="156615"/>
                          <a:pt x="0" y="233819"/>
                        </a:cubicBezTo>
                        <a:lnTo>
                          <a:pt x="149200" y="496873"/>
                        </a:lnTo>
                        <a:lnTo>
                          <a:pt x="34789" y="569985"/>
                        </a:lnTo>
                        <a:lnTo>
                          <a:pt x="470483" y="574822"/>
                        </a:lnTo>
                        <a:lnTo>
                          <a:pt x="671401" y="204984"/>
                        </a:ln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0" name="任意多边形: 形状 59"/>
                  <p:cNvSpPr/>
                  <p:nvPr/>
                </p:nvSpPr>
                <p:spPr>
                  <a:xfrm>
                    <a:off x="2799136" y="4028306"/>
                    <a:ext cx="857622" cy="632520"/>
                  </a:xfrm>
                  <a:custGeom>
                    <a:avLst/>
                    <a:gdLst>
                      <a:gd name="connsiteX0" fmla="*/ 858552 w 857622"/>
                      <a:gd name="connsiteY0" fmla="*/ 5395 h 632519"/>
                      <a:gd name="connsiteX1" fmla="*/ 320725 w 857622"/>
                      <a:gd name="connsiteY1" fmla="*/ 0 h 632519"/>
                      <a:gd name="connsiteX2" fmla="*/ 130969 w 857622"/>
                      <a:gd name="connsiteY2" fmla="*/ 179524 h 632519"/>
                      <a:gd name="connsiteX3" fmla="*/ 0 w 857622"/>
                      <a:gd name="connsiteY3" fmla="*/ 415789 h 632519"/>
                      <a:gd name="connsiteX4" fmla="*/ 391790 w 857622"/>
                      <a:gd name="connsiteY4" fmla="*/ 632892 h 632519"/>
                      <a:gd name="connsiteX5" fmla="*/ 643124 w 857622"/>
                      <a:gd name="connsiteY5" fmla="*/ 186779 h 632519"/>
                      <a:gd name="connsiteX6" fmla="*/ 858552 w 857622"/>
                      <a:gd name="connsiteY6" fmla="*/ 5395 h 6325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57622" h="632519">
                        <a:moveTo>
                          <a:pt x="858552" y="5395"/>
                        </a:moveTo>
                        <a:lnTo>
                          <a:pt x="320725" y="0"/>
                        </a:lnTo>
                        <a:cubicBezTo>
                          <a:pt x="238311" y="13208"/>
                          <a:pt x="177664" y="90413"/>
                          <a:pt x="130969" y="179524"/>
                        </a:cubicBezTo>
                        <a:lnTo>
                          <a:pt x="0" y="415789"/>
                        </a:lnTo>
                        <a:lnTo>
                          <a:pt x="391790" y="632892"/>
                        </a:lnTo>
                        <a:lnTo>
                          <a:pt x="643124" y="186779"/>
                        </a:lnTo>
                        <a:cubicBezTo>
                          <a:pt x="677726" y="114970"/>
                          <a:pt x="742652" y="31998"/>
                          <a:pt x="858552" y="5395"/>
                        </a:cubicBez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1" name="任意多边形: 形状 60"/>
                  <p:cNvSpPr/>
                  <p:nvPr/>
                </p:nvSpPr>
                <p:spPr>
                  <a:xfrm>
                    <a:off x="3455096" y="5125169"/>
                    <a:ext cx="623218" cy="732979"/>
                  </a:xfrm>
                  <a:custGeom>
                    <a:avLst/>
                    <a:gdLst>
                      <a:gd name="connsiteX0" fmla="*/ 226033 w 623217"/>
                      <a:gd name="connsiteY0" fmla="*/ 733723 h 732978"/>
                      <a:gd name="connsiteX1" fmla="*/ 241846 w 623217"/>
                      <a:gd name="connsiteY1" fmla="*/ 583220 h 732978"/>
                      <a:gd name="connsiteX2" fmla="*/ 483691 w 623217"/>
                      <a:gd name="connsiteY2" fmla="*/ 564431 h 732978"/>
                      <a:gd name="connsiteX3" fmla="*/ 624334 w 623217"/>
                      <a:gd name="connsiteY3" fmla="*/ 356629 h 732978"/>
                      <a:gd name="connsiteX4" fmla="*/ 526480 w 623217"/>
                      <a:gd name="connsiteY4" fmla="*/ 132457 h 732978"/>
                      <a:gd name="connsiteX5" fmla="*/ 223986 w 623217"/>
                      <a:gd name="connsiteY5" fmla="*/ 135248 h 732978"/>
                      <a:gd name="connsiteX6" fmla="*/ 215429 w 623217"/>
                      <a:gd name="connsiteY6" fmla="*/ 0 h 732978"/>
                      <a:gd name="connsiteX7" fmla="*/ 0 w 623217"/>
                      <a:gd name="connsiteY7" fmla="*/ 378768 h 732978"/>
                      <a:gd name="connsiteX8" fmla="*/ 226033 w 623217"/>
                      <a:gd name="connsiteY8" fmla="*/ 733723 h 7329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23217" h="732978">
                        <a:moveTo>
                          <a:pt x="226033" y="733723"/>
                        </a:moveTo>
                        <a:lnTo>
                          <a:pt x="241846" y="583220"/>
                        </a:lnTo>
                        <a:lnTo>
                          <a:pt x="483691" y="564431"/>
                        </a:lnTo>
                        <a:cubicBezTo>
                          <a:pt x="597545" y="559408"/>
                          <a:pt x="628241" y="426579"/>
                          <a:pt x="624334" y="356629"/>
                        </a:cubicBezTo>
                        <a:cubicBezTo>
                          <a:pt x="620427" y="287796"/>
                          <a:pt x="573918" y="206127"/>
                          <a:pt x="526480" y="132457"/>
                        </a:cubicBezTo>
                        <a:lnTo>
                          <a:pt x="223986" y="135248"/>
                        </a:lnTo>
                        <a:lnTo>
                          <a:pt x="215429" y="0"/>
                        </a:lnTo>
                        <a:lnTo>
                          <a:pt x="0" y="378768"/>
                        </a:lnTo>
                        <a:lnTo>
                          <a:pt x="226033" y="733723"/>
                        </a:ln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2" name="任意多边形: 形状 61"/>
                  <p:cNvSpPr/>
                  <p:nvPr/>
                </p:nvSpPr>
                <p:spPr>
                  <a:xfrm>
                    <a:off x="3795540" y="4615247"/>
                    <a:ext cx="597173" cy="948779"/>
                  </a:xfrm>
                  <a:custGeom>
                    <a:avLst/>
                    <a:gdLst>
                      <a:gd name="connsiteX0" fmla="*/ 322585 w 597172"/>
                      <a:gd name="connsiteY0" fmla="*/ 949895 h 948779"/>
                      <a:gd name="connsiteX1" fmla="*/ 588057 w 597172"/>
                      <a:gd name="connsiteY1" fmla="*/ 482017 h 948779"/>
                      <a:gd name="connsiteX2" fmla="*/ 522945 w 597172"/>
                      <a:gd name="connsiteY2" fmla="*/ 229009 h 948779"/>
                      <a:gd name="connsiteX3" fmla="*/ 379884 w 597172"/>
                      <a:gd name="connsiteY3" fmla="*/ 0 h 948779"/>
                      <a:gd name="connsiteX4" fmla="*/ 0 w 597172"/>
                      <a:gd name="connsiteY4" fmla="*/ 237381 h 948779"/>
                      <a:gd name="connsiteX5" fmla="*/ 268263 w 597172"/>
                      <a:gd name="connsiteY5" fmla="*/ 673447 h 948779"/>
                      <a:gd name="connsiteX6" fmla="*/ 322585 w 597172"/>
                      <a:gd name="connsiteY6" fmla="*/ 949895 h 948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97172" h="948779">
                        <a:moveTo>
                          <a:pt x="322585" y="949895"/>
                        </a:moveTo>
                        <a:lnTo>
                          <a:pt x="588057" y="482017"/>
                        </a:lnTo>
                        <a:cubicBezTo>
                          <a:pt x="616520" y="403510"/>
                          <a:pt x="578197" y="313097"/>
                          <a:pt x="522945" y="229009"/>
                        </a:cubicBezTo>
                        <a:lnTo>
                          <a:pt x="379884" y="0"/>
                        </a:lnTo>
                        <a:lnTo>
                          <a:pt x="0" y="237381"/>
                        </a:lnTo>
                        <a:lnTo>
                          <a:pt x="268263" y="673447"/>
                        </a:lnTo>
                        <a:cubicBezTo>
                          <a:pt x="314399" y="738560"/>
                          <a:pt x="355513" y="835670"/>
                          <a:pt x="322585" y="949895"/>
                        </a:cubicBez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69" name="组合 68"/>
            <p:cNvGrpSpPr/>
            <p:nvPr/>
          </p:nvGrpSpPr>
          <p:grpSpPr>
            <a:xfrm>
              <a:off x="5075241" y="4773916"/>
              <a:ext cx="3015463" cy="1439233"/>
              <a:chOff x="4454770" y="3329228"/>
              <a:chExt cx="4983307" cy="2378454"/>
            </a:xfrm>
          </p:grpSpPr>
          <p:grpSp>
            <p:nvGrpSpPr>
              <p:cNvPr id="16" name="组合 15"/>
              <p:cNvGrpSpPr/>
              <p:nvPr/>
            </p:nvGrpSpPr>
            <p:grpSpPr>
              <a:xfrm>
                <a:off x="6157121" y="3329228"/>
                <a:ext cx="1578703" cy="2378453"/>
                <a:chOff x="6141516" y="3722768"/>
                <a:chExt cx="1578703" cy="2378453"/>
              </a:xfrm>
            </p:grpSpPr>
            <p:grpSp>
              <p:nvGrpSpPr>
                <p:cNvPr id="43" name="组合 42"/>
                <p:cNvGrpSpPr/>
                <p:nvPr/>
              </p:nvGrpSpPr>
              <p:grpSpPr>
                <a:xfrm>
                  <a:off x="6141516" y="3722768"/>
                  <a:ext cx="1578703" cy="2378453"/>
                  <a:chOff x="977095" y="1717977"/>
                  <a:chExt cx="2597285" cy="4569392"/>
                </a:xfrm>
              </p:grpSpPr>
              <p:sp>
                <p:nvSpPr>
                  <p:cNvPr id="47" name="任意多边形: 形状 46"/>
                  <p:cNvSpPr/>
                  <p:nvPr/>
                </p:nvSpPr>
                <p:spPr>
                  <a:xfrm>
                    <a:off x="1054967" y="2014355"/>
                    <a:ext cx="2441542" cy="4273014"/>
                  </a:xfrm>
                  <a:custGeom>
                    <a:avLst/>
                    <a:gdLst>
                      <a:gd name="connsiteX0" fmla="*/ 227820 w 2441542"/>
                      <a:gd name="connsiteY0" fmla="*/ 0 h 4270341"/>
                      <a:gd name="connsiteX1" fmla="*/ 2213722 w 2441542"/>
                      <a:gd name="connsiteY1" fmla="*/ 0 h 4270341"/>
                      <a:gd name="connsiteX2" fmla="*/ 2441542 w 2441542"/>
                      <a:gd name="connsiteY2" fmla="*/ 227820 h 4270341"/>
                      <a:gd name="connsiteX3" fmla="*/ 2318994 w 2441542"/>
                      <a:gd name="connsiteY3" fmla="*/ 4033095 h 4270341"/>
                      <a:gd name="connsiteX4" fmla="*/ 2091173 w 2441542"/>
                      <a:gd name="connsiteY4" fmla="*/ 4260915 h 4270341"/>
                      <a:gd name="connsiteX5" fmla="*/ 2009478 w 2441542"/>
                      <a:gd name="connsiteY5" fmla="*/ 4261375 h 4270341"/>
                      <a:gd name="connsiteX6" fmla="*/ 2009478 w 2441542"/>
                      <a:gd name="connsiteY6" fmla="*/ 3987536 h 4270341"/>
                      <a:gd name="connsiteX7" fmla="*/ 432064 w 2441542"/>
                      <a:gd name="connsiteY7" fmla="*/ 3987536 h 4270341"/>
                      <a:gd name="connsiteX8" fmla="*/ 432064 w 2441542"/>
                      <a:gd name="connsiteY8" fmla="*/ 4270253 h 4270341"/>
                      <a:gd name="connsiteX9" fmla="*/ 416356 w 2441542"/>
                      <a:gd name="connsiteY9" fmla="*/ 4270341 h 4270341"/>
                      <a:gd name="connsiteX10" fmla="*/ 113121 w 2441542"/>
                      <a:gd name="connsiteY10" fmla="*/ 4042521 h 4270341"/>
                      <a:gd name="connsiteX11" fmla="*/ 0 w 2441542"/>
                      <a:gd name="connsiteY11" fmla="*/ 227820 h 4270341"/>
                      <a:gd name="connsiteX12" fmla="*/ 227820 w 2441542"/>
                      <a:gd name="connsiteY12" fmla="*/ 0 h 4270341"/>
                      <a:gd name="connsiteX0-1" fmla="*/ 227820 w 2441542"/>
                      <a:gd name="connsiteY0-2" fmla="*/ 0 h 4273014"/>
                      <a:gd name="connsiteX1-3" fmla="*/ 2213722 w 2441542"/>
                      <a:gd name="connsiteY1-4" fmla="*/ 0 h 4273014"/>
                      <a:gd name="connsiteX2-5" fmla="*/ 2441542 w 2441542"/>
                      <a:gd name="connsiteY2-6" fmla="*/ 227820 h 4273014"/>
                      <a:gd name="connsiteX3-7" fmla="*/ 2318994 w 2441542"/>
                      <a:gd name="connsiteY3-8" fmla="*/ 4033095 h 4273014"/>
                      <a:gd name="connsiteX4-9" fmla="*/ 2091173 w 2441542"/>
                      <a:gd name="connsiteY4-10" fmla="*/ 4260915 h 4273014"/>
                      <a:gd name="connsiteX5-11" fmla="*/ 2009478 w 2441542"/>
                      <a:gd name="connsiteY5-12" fmla="*/ 4261375 h 4273014"/>
                      <a:gd name="connsiteX6-13" fmla="*/ 2009478 w 2441542"/>
                      <a:gd name="connsiteY6-14" fmla="*/ 3987536 h 4273014"/>
                      <a:gd name="connsiteX7-15" fmla="*/ 432064 w 2441542"/>
                      <a:gd name="connsiteY7-16" fmla="*/ 3987536 h 4273014"/>
                      <a:gd name="connsiteX8-17" fmla="*/ 432064 w 2441542"/>
                      <a:gd name="connsiteY8-18" fmla="*/ 4270253 h 4273014"/>
                      <a:gd name="connsiteX9-19" fmla="*/ 416356 w 2441542"/>
                      <a:gd name="connsiteY9-20" fmla="*/ 4270341 h 4273014"/>
                      <a:gd name="connsiteX10-21" fmla="*/ 113121 w 2441542"/>
                      <a:gd name="connsiteY10-22" fmla="*/ 4042521 h 4273014"/>
                      <a:gd name="connsiteX11-23" fmla="*/ 0 w 2441542"/>
                      <a:gd name="connsiteY11-24" fmla="*/ 227820 h 4273014"/>
                      <a:gd name="connsiteX12-25" fmla="*/ 227820 w 2441542"/>
                      <a:gd name="connsiteY12-26" fmla="*/ 0 h 4273014"/>
                      <a:gd name="connsiteX0-27" fmla="*/ 227820 w 2441542"/>
                      <a:gd name="connsiteY0-28" fmla="*/ 0 h 4273014"/>
                      <a:gd name="connsiteX1-29" fmla="*/ 2213722 w 2441542"/>
                      <a:gd name="connsiteY1-30" fmla="*/ 0 h 4273014"/>
                      <a:gd name="connsiteX2-31" fmla="*/ 2441542 w 2441542"/>
                      <a:gd name="connsiteY2-32" fmla="*/ 227820 h 4273014"/>
                      <a:gd name="connsiteX3-33" fmla="*/ 2318994 w 2441542"/>
                      <a:gd name="connsiteY3-34" fmla="*/ 4033095 h 4273014"/>
                      <a:gd name="connsiteX4-35" fmla="*/ 2091173 w 2441542"/>
                      <a:gd name="connsiteY4-36" fmla="*/ 4260915 h 4273014"/>
                      <a:gd name="connsiteX5-37" fmla="*/ 2009478 w 2441542"/>
                      <a:gd name="connsiteY5-38" fmla="*/ 4261375 h 4273014"/>
                      <a:gd name="connsiteX6-39" fmla="*/ 2009478 w 2441542"/>
                      <a:gd name="connsiteY6-40" fmla="*/ 3987536 h 4273014"/>
                      <a:gd name="connsiteX7-41" fmla="*/ 432064 w 2441542"/>
                      <a:gd name="connsiteY7-42" fmla="*/ 3987536 h 4273014"/>
                      <a:gd name="connsiteX8-43" fmla="*/ 432064 w 2441542"/>
                      <a:gd name="connsiteY8-44" fmla="*/ 4270253 h 4273014"/>
                      <a:gd name="connsiteX9-45" fmla="*/ 416356 w 2441542"/>
                      <a:gd name="connsiteY9-46" fmla="*/ 4270341 h 4273014"/>
                      <a:gd name="connsiteX10-47" fmla="*/ 113121 w 2441542"/>
                      <a:gd name="connsiteY10-48" fmla="*/ 4042521 h 4273014"/>
                      <a:gd name="connsiteX11-49" fmla="*/ 0 w 2441542"/>
                      <a:gd name="connsiteY11-50" fmla="*/ 227820 h 4273014"/>
                      <a:gd name="connsiteX12-51" fmla="*/ 227820 w 2441542"/>
                      <a:gd name="connsiteY12-52" fmla="*/ 0 h 4273014"/>
                      <a:gd name="connsiteX0-53" fmla="*/ 227820 w 2441542"/>
                      <a:gd name="connsiteY0-54" fmla="*/ 0 h 4273014"/>
                      <a:gd name="connsiteX1-55" fmla="*/ 2213722 w 2441542"/>
                      <a:gd name="connsiteY1-56" fmla="*/ 0 h 4273014"/>
                      <a:gd name="connsiteX2-57" fmla="*/ 2441542 w 2441542"/>
                      <a:gd name="connsiteY2-58" fmla="*/ 227820 h 4273014"/>
                      <a:gd name="connsiteX3-59" fmla="*/ 2318994 w 2441542"/>
                      <a:gd name="connsiteY3-60" fmla="*/ 4033095 h 4273014"/>
                      <a:gd name="connsiteX4-61" fmla="*/ 2091173 w 2441542"/>
                      <a:gd name="connsiteY4-62" fmla="*/ 4260915 h 4273014"/>
                      <a:gd name="connsiteX5-63" fmla="*/ 2009478 w 2441542"/>
                      <a:gd name="connsiteY5-64" fmla="*/ 4261375 h 4273014"/>
                      <a:gd name="connsiteX6-65" fmla="*/ 2009478 w 2441542"/>
                      <a:gd name="connsiteY6-66" fmla="*/ 3987536 h 4273014"/>
                      <a:gd name="connsiteX7-67" fmla="*/ 432064 w 2441542"/>
                      <a:gd name="connsiteY7-68" fmla="*/ 3987536 h 4273014"/>
                      <a:gd name="connsiteX8-69" fmla="*/ 432064 w 2441542"/>
                      <a:gd name="connsiteY8-70" fmla="*/ 4270253 h 4273014"/>
                      <a:gd name="connsiteX9-71" fmla="*/ 416356 w 2441542"/>
                      <a:gd name="connsiteY9-72" fmla="*/ 4270341 h 4273014"/>
                      <a:gd name="connsiteX10-73" fmla="*/ 113121 w 2441542"/>
                      <a:gd name="connsiteY10-74" fmla="*/ 4042521 h 4273014"/>
                      <a:gd name="connsiteX11-75" fmla="*/ 0 w 2441542"/>
                      <a:gd name="connsiteY11-76" fmla="*/ 227820 h 4273014"/>
                      <a:gd name="connsiteX12-77" fmla="*/ 227820 w 2441542"/>
                      <a:gd name="connsiteY12-78" fmla="*/ 0 h 4273014"/>
                      <a:gd name="connsiteX0-79" fmla="*/ 227820 w 2441542"/>
                      <a:gd name="connsiteY0-80" fmla="*/ 0 h 4273014"/>
                      <a:gd name="connsiteX1-81" fmla="*/ 2213722 w 2441542"/>
                      <a:gd name="connsiteY1-82" fmla="*/ 0 h 4273014"/>
                      <a:gd name="connsiteX2-83" fmla="*/ 2441542 w 2441542"/>
                      <a:gd name="connsiteY2-84" fmla="*/ 227820 h 4273014"/>
                      <a:gd name="connsiteX3-85" fmla="*/ 2318994 w 2441542"/>
                      <a:gd name="connsiteY3-86" fmla="*/ 4033095 h 4273014"/>
                      <a:gd name="connsiteX4-87" fmla="*/ 2091173 w 2441542"/>
                      <a:gd name="connsiteY4-88" fmla="*/ 4260915 h 4273014"/>
                      <a:gd name="connsiteX5-89" fmla="*/ 2009478 w 2441542"/>
                      <a:gd name="connsiteY5-90" fmla="*/ 4261375 h 4273014"/>
                      <a:gd name="connsiteX6-91" fmla="*/ 2009478 w 2441542"/>
                      <a:gd name="connsiteY6-92" fmla="*/ 3987536 h 4273014"/>
                      <a:gd name="connsiteX7-93" fmla="*/ 432064 w 2441542"/>
                      <a:gd name="connsiteY7-94" fmla="*/ 3987536 h 4273014"/>
                      <a:gd name="connsiteX8-95" fmla="*/ 432064 w 2441542"/>
                      <a:gd name="connsiteY8-96" fmla="*/ 4270253 h 4273014"/>
                      <a:gd name="connsiteX9-97" fmla="*/ 416356 w 2441542"/>
                      <a:gd name="connsiteY9-98" fmla="*/ 4270341 h 4273014"/>
                      <a:gd name="connsiteX10-99" fmla="*/ 113121 w 2441542"/>
                      <a:gd name="connsiteY10-100" fmla="*/ 4042521 h 4273014"/>
                      <a:gd name="connsiteX11-101" fmla="*/ 0 w 2441542"/>
                      <a:gd name="connsiteY11-102" fmla="*/ 227820 h 4273014"/>
                      <a:gd name="connsiteX12-103" fmla="*/ 227820 w 2441542"/>
                      <a:gd name="connsiteY12-104" fmla="*/ 0 h 4273014"/>
                      <a:gd name="connsiteX0-105" fmla="*/ 227820 w 2441542"/>
                      <a:gd name="connsiteY0-106" fmla="*/ 0 h 4273014"/>
                      <a:gd name="connsiteX1-107" fmla="*/ 2213722 w 2441542"/>
                      <a:gd name="connsiteY1-108" fmla="*/ 0 h 4273014"/>
                      <a:gd name="connsiteX2-109" fmla="*/ 2441542 w 2441542"/>
                      <a:gd name="connsiteY2-110" fmla="*/ 227820 h 4273014"/>
                      <a:gd name="connsiteX3-111" fmla="*/ 2318994 w 2441542"/>
                      <a:gd name="connsiteY3-112" fmla="*/ 4033095 h 4273014"/>
                      <a:gd name="connsiteX4-113" fmla="*/ 2091173 w 2441542"/>
                      <a:gd name="connsiteY4-114" fmla="*/ 4260915 h 4273014"/>
                      <a:gd name="connsiteX5-115" fmla="*/ 2009478 w 2441542"/>
                      <a:gd name="connsiteY5-116" fmla="*/ 4261375 h 4273014"/>
                      <a:gd name="connsiteX6-117" fmla="*/ 2009478 w 2441542"/>
                      <a:gd name="connsiteY6-118" fmla="*/ 3987536 h 4273014"/>
                      <a:gd name="connsiteX7-119" fmla="*/ 432064 w 2441542"/>
                      <a:gd name="connsiteY7-120" fmla="*/ 3987536 h 4273014"/>
                      <a:gd name="connsiteX8-121" fmla="*/ 432064 w 2441542"/>
                      <a:gd name="connsiteY8-122" fmla="*/ 4270253 h 4273014"/>
                      <a:gd name="connsiteX9-123" fmla="*/ 416356 w 2441542"/>
                      <a:gd name="connsiteY9-124" fmla="*/ 4270341 h 4273014"/>
                      <a:gd name="connsiteX10-125" fmla="*/ 113121 w 2441542"/>
                      <a:gd name="connsiteY10-126" fmla="*/ 4042521 h 4273014"/>
                      <a:gd name="connsiteX11-127" fmla="*/ 0 w 2441542"/>
                      <a:gd name="connsiteY11-128" fmla="*/ 227820 h 4273014"/>
                      <a:gd name="connsiteX12-129" fmla="*/ 227820 w 2441542"/>
                      <a:gd name="connsiteY12-130" fmla="*/ 0 h 4273014"/>
                      <a:gd name="connsiteX0-131" fmla="*/ 227820 w 2441542"/>
                      <a:gd name="connsiteY0-132" fmla="*/ 0 h 4273014"/>
                      <a:gd name="connsiteX1-133" fmla="*/ 2213722 w 2441542"/>
                      <a:gd name="connsiteY1-134" fmla="*/ 0 h 4273014"/>
                      <a:gd name="connsiteX2-135" fmla="*/ 2441542 w 2441542"/>
                      <a:gd name="connsiteY2-136" fmla="*/ 227820 h 4273014"/>
                      <a:gd name="connsiteX3-137" fmla="*/ 2318994 w 2441542"/>
                      <a:gd name="connsiteY3-138" fmla="*/ 4033095 h 4273014"/>
                      <a:gd name="connsiteX4-139" fmla="*/ 2091173 w 2441542"/>
                      <a:gd name="connsiteY4-140" fmla="*/ 4260915 h 4273014"/>
                      <a:gd name="connsiteX5-141" fmla="*/ 2009478 w 2441542"/>
                      <a:gd name="connsiteY5-142" fmla="*/ 4261375 h 4273014"/>
                      <a:gd name="connsiteX6-143" fmla="*/ 2009478 w 2441542"/>
                      <a:gd name="connsiteY6-144" fmla="*/ 3987536 h 4273014"/>
                      <a:gd name="connsiteX7-145" fmla="*/ 432064 w 2441542"/>
                      <a:gd name="connsiteY7-146" fmla="*/ 3987536 h 4273014"/>
                      <a:gd name="connsiteX8-147" fmla="*/ 432064 w 2441542"/>
                      <a:gd name="connsiteY8-148" fmla="*/ 4270253 h 4273014"/>
                      <a:gd name="connsiteX9-149" fmla="*/ 416356 w 2441542"/>
                      <a:gd name="connsiteY9-150" fmla="*/ 4270341 h 4273014"/>
                      <a:gd name="connsiteX10-151" fmla="*/ 113121 w 2441542"/>
                      <a:gd name="connsiteY10-152" fmla="*/ 4042521 h 4273014"/>
                      <a:gd name="connsiteX11-153" fmla="*/ 0 w 2441542"/>
                      <a:gd name="connsiteY11-154" fmla="*/ 227820 h 4273014"/>
                      <a:gd name="connsiteX12-155" fmla="*/ 227820 w 2441542"/>
                      <a:gd name="connsiteY12-156" fmla="*/ 0 h 4273014"/>
                      <a:gd name="connsiteX0-157" fmla="*/ 227820 w 2441542"/>
                      <a:gd name="connsiteY0-158" fmla="*/ 0 h 4407596"/>
                      <a:gd name="connsiteX1-159" fmla="*/ 2213722 w 2441542"/>
                      <a:gd name="connsiteY1-160" fmla="*/ 0 h 4407596"/>
                      <a:gd name="connsiteX2-161" fmla="*/ 2441542 w 2441542"/>
                      <a:gd name="connsiteY2-162" fmla="*/ 227820 h 4407596"/>
                      <a:gd name="connsiteX3-163" fmla="*/ 2318994 w 2441542"/>
                      <a:gd name="connsiteY3-164" fmla="*/ 4033095 h 4407596"/>
                      <a:gd name="connsiteX4-165" fmla="*/ 2009478 w 2441542"/>
                      <a:gd name="connsiteY4-166" fmla="*/ 4261375 h 4407596"/>
                      <a:gd name="connsiteX5-167" fmla="*/ 2009478 w 2441542"/>
                      <a:gd name="connsiteY5-168" fmla="*/ 3987536 h 4407596"/>
                      <a:gd name="connsiteX6-169" fmla="*/ 432064 w 2441542"/>
                      <a:gd name="connsiteY6-170" fmla="*/ 3987536 h 4407596"/>
                      <a:gd name="connsiteX7-171" fmla="*/ 432064 w 2441542"/>
                      <a:gd name="connsiteY7-172" fmla="*/ 4270253 h 4407596"/>
                      <a:gd name="connsiteX8-173" fmla="*/ 416356 w 2441542"/>
                      <a:gd name="connsiteY8-174" fmla="*/ 4270341 h 4407596"/>
                      <a:gd name="connsiteX9-175" fmla="*/ 113121 w 2441542"/>
                      <a:gd name="connsiteY9-176" fmla="*/ 4042521 h 4407596"/>
                      <a:gd name="connsiteX10-177" fmla="*/ 0 w 2441542"/>
                      <a:gd name="connsiteY10-178" fmla="*/ 227820 h 4407596"/>
                      <a:gd name="connsiteX11-179" fmla="*/ 227820 w 2441542"/>
                      <a:gd name="connsiteY11-180" fmla="*/ 0 h 4407596"/>
                      <a:gd name="connsiteX0-181" fmla="*/ 227820 w 2441542"/>
                      <a:gd name="connsiteY0-182" fmla="*/ 0 h 4399903"/>
                      <a:gd name="connsiteX1-183" fmla="*/ 2213722 w 2441542"/>
                      <a:gd name="connsiteY1-184" fmla="*/ 0 h 4399903"/>
                      <a:gd name="connsiteX2-185" fmla="*/ 2441542 w 2441542"/>
                      <a:gd name="connsiteY2-186" fmla="*/ 227820 h 4399903"/>
                      <a:gd name="connsiteX3-187" fmla="*/ 2318994 w 2441542"/>
                      <a:gd name="connsiteY3-188" fmla="*/ 4033095 h 4399903"/>
                      <a:gd name="connsiteX4-189" fmla="*/ 2009478 w 2441542"/>
                      <a:gd name="connsiteY4-190" fmla="*/ 4261375 h 4399903"/>
                      <a:gd name="connsiteX5-191" fmla="*/ 2009478 w 2441542"/>
                      <a:gd name="connsiteY5-192" fmla="*/ 3987536 h 4399903"/>
                      <a:gd name="connsiteX6-193" fmla="*/ 432064 w 2441542"/>
                      <a:gd name="connsiteY6-194" fmla="*/ 3987536 h 4399903"/>
                      <a:gd name="connsiteX7-195" fmla="*/ 432064 w 2441542"/>
                      <a:gd name="connsiteY7-196" fmla="*/ 4270253 h 4399903"/>
                      <a:gd name="connsiteX8-197" fmla="*/ 416356 w 2441542"/>
                      <a:gd name="connsiteY8-198" fmla="*/ 4270341 h 4399903"/>
                      <a:gd name="connsiteX9-199" fmla="*/ 113121 w 2441542"/>
                      <a:gd name="connsiteY9-200" fmla="*/ 4042521 h 4399903"/>
                      <a:gd name="connsiteX10-201" fmla="*/ 0 w 2441542"/>
                      <a:gd name="connsiteY10-202" fmla="*/ 227820 h 4399903"/>
                      <a:gd name="connsiteX11-203" fmla="*/ 227820 w 2441542"/>
                      <a:gd name="connsiteY11-204" fmla="*/ 0 h 4399903"/>
                      <a:gd name="connsiteX0-205" fmla="*/ 227820 w 2441542"/>
                      <a:gd name="connsiteY0-206" fmla="*/ 0 h 4274451"/>
                      <a:gd name="connsiteX1-207" fmla="*/ 2213722 w 2441542"/>
                      <a:gd name="connsiteY1-208" fmla="*/ 0 h 4274451"/>
                      <a:gd name="connsiteX2-209" fmla="*/ 2441542 w 2441542"/>
                      <a:gd name="connsiteY2-210" fmla="*/ 227820 h 4274451"/>
                      <a:gd name="connsiteX3-211" fmla="*/ 2318994 w 2441542"/>
                      <a:gd name="connsiteY3-212" fmla="*/ 4033095 h 4274451"/>
                      <a:gd name="connsiteX4-213" fmla="*/ 2009478 w 2441542"/>
                      <a:gd name="connsiteY4-214" fmla="*/ 4261375 h 4274451"/>
                      <a:gd name="connsiteX5-215" fmla="*/ 2009478 w 2441542"/>
                      <a:gd name="connsiteY5-216" fmla="*/ 3987536 h 4274451"/>
                      <a:gd name="connsiteX6-217" fmla="*/ 432064 w 2441542"/>
                      <a:gd name="connsiteY6-218" fmla="*/ 3987536 h 4274451"/>
                      <a:gd name="connsiteX7-219" fmla="*/ 432064 w 2441542"/>
                      <a:gd name="connsiteY7-220" fmla="*/ 4270253 h 4274451"/>
                      <a:gd name="connsiteX8-221" fmla="*/ 416356 w 2441542"/>
                      <a:gd name="connsiteY8-222" fmla="*/ 4270341 h 4274451"/>
                      <a:gd name="connsiteX9-223" fmla="*/ 113121 w 2441542"/>
                      <a:gd name="connsiteY9-224" fmla="*/ 4042521 h 4274451"/>
                      <a:gd name="connsiteX10-225" fmla="*/ 0 w 2441542"/>
                      <a:gd name="connsiteY10-226" fmla="*/ 227820 h 4274451"/>
                      <a:gd name="connsiteX11-227" fmla="*/ 227820 w 2441542"/>
                      <a:gd name="connsiteY11-228" fmla="*/ 0 h 4274451"/>
                      <a:gd name="connsiteX0-229" fmla="*/ 227820 w 2441542"/>
                      <a:gd name="connsiteY0-230" fmla="*/ 0 h 4273014"/>
                      <a:gd name="connsiteX1-231" fmla="*/ 2213722 w 2441542"/>
                      <a:gd name="connsiteY1-232" fmla="*/ 0 h 4273014"/>
                      <a:gd name="connsiteX2-233" fmla="*/ 2441542 w 2441542"/>
                      <a:gd name="connsiteY2-234" fmla="*/ 227820 h 4273014"/>
                      <a:gd name="connsiteX3-235" fmla="*/ 2318994 w 2441542"/>
                      <a:gd name="connsiteY3-236" fmla="*/ 4033095 h 4273014"/>
                      <a:gd name="connsiteX4-237" fmla="*/ 2009478 w 2441542"/>
                      <a:gd name="connsiteY4-238" fmla="*/ 4261375 h 4273014"/>
                      <a:gd name="connsiteX5-239" fmla="*/ 2009478 w 2441542"/>
                      <a:gd name="connsiteY5-240" fmla="*/ 3987536 h 4273014"/>
                      <a:gd name="connsiteX6-241" fmla="*/ 432064 w 2441542"/>
                      <a:gd name="connsiteY6-242" fmla="*/ 3987536 h 4273014"/>
                      <a:gd name="connsiteX7-243" fmla="*/ 432064 w 2441542"/>
                      <a:gd name="connsiteY7-244" fmla="*/ 4270253 h 4273014"/>
                      <a:gd name="connsiteX8-245" fmla="*/ 416356 w 2441542"/>
                      <a:gd name="connsiteY8-246" fmla="*/ 4270341 h 4273014"/>
                      <a:gd name="connsiteX9-247" fmla="*/ 113121 w 2441542"/>
                      <a:gd name="connsiteY9-248" fmla="*/ 4042521 h 4273014"/>
                      <a:gd name="connsiteX10-249" fmla="*/ 0 w 2441542"/>
                      <a:gd name="connsiteY10-250" fmla="*/ 227820 h 4273014"/>
                      <a:gd name="connsiteX11-251" fmla="*/ 227820 w 2441542"/>
                      <a:gd name="connsiteY11-252" fmla="*/ 0 h 4273014"/>
                      <a:gd name="connsiteX0-253" fmla="*/ 227820 w 2441542"/>
                      <a:gd name="connsiteY0-254" fmla="*/ 0 h 4273014"/>
                      <a:gd name="connsiteX1-255" fmla="*/ 2213722 w 2441542"/>
                      <a:gd name="connsiteY1-256" fmla="*/ 0 h 4273014"/>
                      <a:gd name="connsiteX2-257" fmla="*/ 2441542 w 2441542"/>
                      <a:gd name="connsiteY2-258" fmla="*/ 227820 h 4273014"/>
                      <a:gd name="connsiteX3-259" fmla="*/ 2318994 w 2441542"/>
                      <a:gd name="connsiteY3-260" fmla="*/ 4033095 h 4273014"/>
                      <a:gd name="connsiteX4-261" fmla="*/ 2009478 w 2441542"/>
                      <a:gd name="connsiteY4-262" fmla="*/ 4261375 h 4273014"/>
                      <a:gd name="connsiteX5-263" fmla="*/ 2009478 w 2441542"/>
                      <a:gd name="connsiteY5-264" fmla="*/ 3987536 h 4273014"/>
                      <a:gd name="connsiteX6-265" fmla="*/ 432064 w 2441542"/>
                      <a:gd name="connsiteY6-266" fmla="*/ 3987536 h 4273014"/>
                      <a:gd name="connsiteX7-267" fmla="*/ 432064 w 2441542"/>
                      <a:gd name="connsiteY7-268" fmla="*/ 4270253 h 4273014"/>
                      <a:gd name="connsiteX8-269" fmla="*/ 416356 w 2441542"/>
                      <a:gd name="connsiteY8-270" fmla="*/ 4270341 h 4273014"/>
                      <a:gd name="connsiteX9-271" fmla="*/ 113121 w 2441542"/>
                      <a:gd name="connsiteY9-272" fmla="*/ 4042521 h 4273014"/>
                      <a:gd name="connsiteX10-273" fmla="*/ 0 w 2441542"/>
                      <a:gd name="connsiteY10-274" fmla="*/ 227820 h 4273014"/>
                      <a:gd name="connsiteX11-275" fmla="*/ 227820 w 2441542"/>
                      <a:gd name="connsiteY11-276" fmla="*/ 0 h 4273014"/>
                      <a:gd name="connsiteX0-277" fmla="*/ 227820 w 2441542"/>
                      <a:gd name="connsiteY0-278" fmla="*/ 0 h 4288626"/>
                      <a:gd name="connsiteX1-279" fmla="*/ 2213722 w 2441542"/>
                      <a:gd name="connsiteY1-280" fmla="*/ 0 h 4288626"/>
                      <a:gd name="connsiteX2-281" fmla="*/ 2441542 w 2441542"/>
                      <a:gd name="connsiteY2-282" fmla="*/ 227820 h 4288626"/>
                      <a:gd name="connsiteX3-283" fmla="*/ 2318994 w 2441542"/>
                      <a:gd name="connsiteY3-284" fmla="*/ 4033095 h 4288626"/>
                      <a:gd name="connsiteX4-285" fmla="*/ 2009478 w 2441542"/>
                      <a:gd name="connsiteY4-286" fmla="*/ 4261375 h 4288626"/>
                      <a:gd name="connsiteX5-287" fmla="*/ 2009478 w 2441542"/>
                      <a:gd name="connsiteY5-288" fmla="*/ 3987536 h 4288626"/>
                      <a:gd name="connsiteX6-289" fmla="*/ 432064 w 2441542"/>
                      <a:gd name="connsiteY6-290" fmla="*/ 3987536 h 4288626"/>
                      <a:gd name="connsiteX7-291" fmla="*/ 432064 w 2441542"/>
                      <a:gd name="connsiteY7-292" fmla="*/ 4270253 h 4288626"/>
                      <a:gd name="connsiteX8-293" fmla="*/ 416356 w 2441542"/>
                      <a:gd name="connsiteY8-294" fmla="*/ 4270341 h 4288626"/>
                      <a:gd name="connsiteX9-295" fmla="*/ 113121 w 2441542"/>
                      <a:gd name="connsiteY9-296" fmla="*/ 4042521 h 4288626"/>
                      <a:gd name="connsiteX10-297" fmla="*/ 0 w 2441542"/>
                      <a:gd name="connsiteY10-298" fmla="*/ 227820 h 4288626"/>
                      <a:gd name="connsiteX11-299" fmla="*/ 227820 w 2441542"/>
                      <a:gd name="connsiteY11-300" fmla="*/ 0 h 4288626"/>
                      <a:gd name="connsiteX0-301" fmla="*/ 227820 w 2441542"/>
                      <a:gd name="connsiteY0-302" fmla="*/ 0 h 4277802"/>
                      <a:gd name="connsiteX1-303" fmla="*/ 2213722 w 2441542"/>
                      <a:gd name="connsiteY1-304" fmla="*/ 0 h 4277802"/>
                      <a:gd name="connsiteX2-305" fmla="*/ 2441542 w 2441542"/>
                      <a:gd name="connsiteY2-306" fmla="*/ 227820 h 4277802"/>
                      <a:gd name="connsiteX3-307" fmla="*/ 2318994 w 2441542"/>
                      <a:gd name="connsiteY3-308" fmla="*/ 4033095 h 4277802"/>
                      <a:gd name="connsiteX4-309" fmla="*/ 2009478 w 2441542"/>
                      <a:gd name="connsiteY4-310" fmla="*/ 4261375 h 4277802"/>
                      <a:gd name="connsiteX5-311" fmla="*/ 2009478 w 2441542"/>
                      <a:gd name="connsiteY5-312" fmla="*/ 3987536 h 4277802"/>
                      <a:gd name="connsiteX6-313" fmla="*/ 432064 w 2441542"/>
                      <a:gd name="connsiteY6-314" fmla="*/ 3987536 h 4277802"/>
                      <a:gd name="connsiteX7-315" fmla="*/ 432064 w 2441542"/>
                      <a:gd name="connsiteY7-316" fmla="*/ 4270253 h 4277802"/>
                      <a:gd name="connsiteX8-317" fmla="*/ 416356 w 2441542"/>
                      <a:gd name="connsiteY8-318" fmla="*/ 4270341 h 4277802"/>
                      <a:gd name="connsiteX9-319" fmla="*/ 113121 w 2441542"/>
                      <a:gd name="connsiteY9-320" fmla="*/ 4042521 h 4277802"/>
                      <a:gd name="connsiteX10-321" fmla="*/ 0 w 2441542"/>
                      <a:gd name="connsiteY10-322" fmla="*/ 227820 h 4277802"/>
                      <a:gd name="connsiteX11-323" fmla="*/ 227820 w 2441542"/>
                      <a:gd name="connsiteY11-324" fmla="*/ 0 h 4277802"/>
                      <a:gd name="connsiteX0-325" fmla="*/ 227820 w 2441542"/>
                      <a:gd name="connsiteY0-326" fmla="*/ 0 h 4273014"/>
                      <a:gd name="connsiteX1-327" fmla="*/ 2213722 w 2441542"/>
                      <a:gd name="connsiteY1-328" fmla="*/ 0 h 4273014"/>
                      <a:gd name="connsiteX2-329" fmla="*/ 2441542 w 2441542"/>
                      <a:gd name="connsiteY2-330" fmla="*/ 227820 h 4273014"/>
                      <a:gd name="connsiteX3-331" fmla="*/ 2318994 w 2441542"/>
                      <a:gd name="connsiteY3-332" fmla="*/ 4033095 h 4273014"/>
                      <a:gd name="connsiteX4-333" fmla="*/ 2009478 w 2441542"/>
                      <a:gd name="connsiteY4-334" fmla="*/ 4261375 h 4273014"/>
                      <a:gd name="connsiteX5-335" fmla="*/ 2009478 w 2441542"/>
                      <a:gd name="connsiteY5-336" fmla="*/ 3987536 h 4273014"/>
                      <a:gd name="connsiteX6-337" fmla="*/ 432064 w 2441542"/>
                      <a:gd name="connsiteY6-338" fmla="*/ 3987536 h 4273014"/>
                      <a:gd name="connsiteX7-339" fmla="*/ 432064 w 2441542"/>
                      <a:gd name="connsiteY7-340" fmla="*/ 4270253 h 4273014"/>
                      <a:gd name="connsiteX8-341" fmla="*/ 416356 w 2441542"/>
                      <a:gd name="connsiteY8-342" fmla="*/ 4270341 h 4273014"/>
                      <a:gd name="connsiteX9-343" fmla="*/ 113121 w 2441542"/>
                      <a:gd name="connsiteY9-344" fmla="*/ 4042521 h 4273014"/>
                      <a:gd name="connsiteX10-345" fmla="*/ 0 w 2441542"/>
                      <a:gd name="connsiteY10-346" fmla="*/ 227820 h 4273014"/>
                      <a:gd name="connsiteX11-347" fmla="*/ 227820 w 2441542"/>
                      <a:gd name="connsiteY11-348" fmla="*/ 0 h 4273014"/>
                      <a:gd name="connsiteX0-349" fmla="*/ 227820 w 2441542"/>
                      <a:gd name="connsiteY0-350" fmla="*/ 0 h 4273014"/>
                      <a:gd name="connsiteX1-351" fmla="*/ 2213722 w 2441542"/>
                      <a:gd name="connsiteY1-352" fmla="*/ 0 h 4273014"/>
                      <a:gd name="connsiteX2-353" fmla="*/ 2441542 w 2441542"/>
                      <a:gd name="connsiteY2-354" fmla="*/ 227820 h 4273014"/>
                      <a:gd name="connsiteX3-355" fmla="*/ 2318994 w 2441542"/>
                      <a:gd name="connsiteY3-356" fmla="*/ 4033095 h 4273014"/>
                      <a:gd name="connsiteX4-357" fmla="*/ 2009478 w 2441542"/>
                      <a:gd name="connsiteY4-358" fmla="*/ 4261375 h 4273014"/>
                      <a:gd name="connsiteX5-359" fmla="*/ 2009478 w 2441542"/>
                      <a:gd name="connsiteY5-360" fmla="*/ 3987536 h 4273014"/>
                      <a:gd name="connsiteX6-361" fmla="*/ 432064 w 2441542"/>
                      <a:gd name="connsiteY6-362" fmla="*/ 3987536 h 4273014"/>
                      <a:gd name="connsiteX7-363" fmla="*/ 432064 w 2441542"/>
                      <a:gd name="connsiteY7-364" fmla="*/ 4270253 h 4273014"/>
                      <a:gd name="connsiteX8-365" fmla="*/ 416356 w 2441542"/>
                      <a:gd name="connsiteY8-366" fmla="*/ 4270341 h 4273014"/>
                      <a:gd name="connsiteX9-367" fmla="*/ 113121 w 2441542"/>
                      <a:gd name="connsiteY9-368" fmla="*/ 4042521 h 4273014"/>
                      <a:gd name="connsiteX10-369" fmla="*/ 0 w 2441542"/>
                      <a:gd name="connsiteY10-370" fmla="*/ 227820 h 4273014"/>
                      <a:gd name="connsiteX11-371" fmla="*/ 227820 w 2441542"/>
                      <a:gd name="connsiteY11-372" fmla="*/ 0 h 4273014"/>
                      <a:gd name="connsiteX0-373" fmla="*/ 227820 w 2441542"/>
                      <a:gd name="connsiteY0-374" fmla="*/ 0 h 4273014"/>
                      <a:gd name="connsiteX1-375" fmla="*/ 2213722 w 2441542"/>
                      <a:gd name="connsiteY1-376" fmla="*/ 0 h 4273014"/>
                      <a:gd name="connsiteX2-377" fmla="*/ 2441542 w 2441542"/>
                      <a:gd name="connsiteY2-378" fmla="*/ 227820 h 4273014"/>
                      <a:gd name="connsiteX3-379" fmla="*/ 2318994 w 2441542"/>
                      <a:gd name="connsiteY3-380" fmla="*/ 4033095 h 4273014"/>
                      <a:gd name="connsiteX4-381" fmla="*/ 2009478 w 2441542"/>
                      <a:gd name="connsiteY4-382" fmla="*/ 4261375 h 4273014"/>
                      <a:gd name="connsiteX5-383" fmla="*/ 2009478 w 2441542"/>
                      <a:gd name="connsiteY5-384" fmla="*/ 3987536 h 4273014"/>
                      <a:gd name="connsiteX6-385" fmla="*/ 432064 w 2441542"/>
                      <a:gd name="connsiteY6-386" fmla="*/ 3987536 h 4273014"/>
                      <a:gd name="connsiteX7-387" fmla="*/ 432064 w 2441542"/>
                      <a:gd name="connsiteY7-388" fmla="*/ 4270253 h 4273014"/>
                      <a:gd name="connsiteX8-389" fmla="*/ 416356 w 2441542"/>
                      <a:gd name="connsiteY8-390" fmla="*/ 4270341 h 4273014"/>
                      <a:gd name="connsiteX9-391" fmla="*/ 113121 w 2441542"/>
                      <a:gd name="connsiteY9-392" fmla="*/ 4042521 h 4273014"/>
                      <a:gd name="connsiteX10-393" fmla="*/ 0 w 2441542"/>
                      <a:gd name="connsiteY10-394" fmla="*/ 227820 h 4273014"/>
                      <a:gd name="connsiteX11-395" fmla="*/ 227820 w 2441542"/>
                      <a:gd name="connsiteY11-396" fmla="*/ 0 h 4273014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  <a:cxn ang="0">
                        <a:pos x="connsiteX5-11" y="connsiteY5-12"/>
                      </a:cxn>
                      <a:cxn ang="0">
                        <a:pos x="connsiteX6-13" y="connsiteY6-14"/>
                      </a:cxn>
                      <a:cxn ang="0">
                        <a:pos x="connsiteX7-15" y="connsiteY7-16"/>
                      </a:cxn>
                      <a:cxn ang="0">
                        <a:pos x="connsiteX8-17" y="connsiteY8-18"/>
                      </a:cxn>
                      <a:cxn ang="0">
                        <a:pos x="connsiteX9-19" y="connsiteY9-20"/>
                      </a:cxn>
                      <a:cxn ang="0">
                        <a:pos x="connsiteX10-21" y="connsiteY10-22"/>
                      </a:cxn>
                      <a:cxn ang="0">
                        <a:pos x="connsiteX11-23" y="connsiteY11-24"/>
                      </a:cxn>
                    </a:cxnLst>
                    <a:rect l="l" t="t" r="r" b="b"/>
                    <a:pathLst>
                      <a:path w="2441542" h="4273014">
                        <a:moveTo>
                          <a:pt x="227820" y="0"/>
                        </a:moveTo>
                        <a:lnTo>
                          <a:pt x="2213722" y="0"/>
                        </a:lnTo>
                        <a:cubicBezTo>
                          <a:pt x="2339544" y="0"/>
                          <a:pt x="2441542" y="101998"/>
                          <a:pt x="2441542" y="227820"/>
                        </a:cubicBezTo>
                        <a:lnTo>
                          <a:pt x="2318994" y="4033095"/>
                        </a:lnTo>
                        <a:cubicBezTo>
                          <a:pt x="2314039" y="4296922"/>
                          <a:pt x="2128120" y="4275064"/>
                          <a:pt x="2009478" y="4261375"/>
                        </a:cubicBezTo>
                        <a:lnTo>
                          <a:pt x="2009478" y="3987536"/>
                        </a:lnTo>
                        <a:lnTo>
                          <a:pt x="432064" y="3987536"/>
                        </a:lnTo>
                        <a:lnTo>
                          <a:pt x="432064" y="4270253"/>
                        </a:lnTo>
                        <a:lnTo>
                          <a:pt x="416356" y="4270341"/>
                        </a:lnTo>
                        <a:cubicBezTo>
                          <a:pt x="290534" y="4270341"/>
                          <a:pt x="94833" y="4314647"/>
                          <a:pt x="113121" y="4042521"/>
                        </a:cubicBezTo>
                        <a:cubicBezTo>
                          <a:pt x="113121" y="2777238"/>
                          <a:pt x="0" y="1493103"/>
                          <a:pt x="0" y="227820"/>
                        </a:cubicBezTo>
                        <a:cubicBezTo>
                          <a:pt x="0" y="101998"/>
                          <a:pt x="101998" y="0"/>
                          <a:pt x="227820" y="0"/>
                        </a:cubicBezTo>
                        <a:close/>
                      </a:path>
                    </a:pathLst>
                  </a:custGeom>
                  <a:gradFill>
                    <a:gsLst>
                      <a:gs pos="11000">
                        <a:srgbClr val="339966"/>
                      </a:gs>
                      <a:gs pos="54000">
                        <a:srgbClr val="4FC58A"/>
                      </a:gs>
                      <a:gs pos="30000">
                        <a:srgbClr val="58C890"/>
                      </a:gs>
                      <a:gs pos="89000">
                        <a:srgbClr val="2C8458"/>
                      </a:gs>
                    </a:gsLst>
                    <a:lin ang="108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48" name="组合 47"/>
                  <p:cNvGrpSpPr/>
                  <p:nvPr/>
                </p:nvGrpSpPr>
                <p:grpSpPr>
                  <a:xfrm>
                    <a:off x="1479496" y="2711908"/>
                    <a:ext cx="1592485" cy="2966435"/>
                    <a:chOff x="1430609" y="2769202"/>
                    <a:chExt cx="1592485" cy="2966435"/>
                  </a:xfrm>
                </p:grpSpPr>
                <p:sp>
                  <p:nvSpPr>
                    <p:cNvPr id="50" name="矩形: 圆角 49"/>
                    <p:cNvSpPr/>
                    <p:nvPr/>
                  </p:nvSpPr>
                  <p:spPr>
                    <a:xfrm>
                      <a:off x="1430609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27774F"/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3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1" name="矩形: 圆角 50"/>
                    <p:cNvSpPr/>
                    <p:nvPr/>
                  </p:nvSpPr>
                  <p:spPr>
                    <a:xfrm>
                      <a:off x="2109337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27774F"/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3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2" name="矩形: 圆角 51"/>
                    <p:cNvSpPr/>
                    <p:nvPr/>
                  </p:nvSpPr>
                  <p:spPr>
                    <a:xfrm>
                      <a:off x="2788065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27774F"/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3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49" name="矩形: 圆角 48"/>
                  <p:cNvSpPr/>
                  <p:nvPr/>
                </p:nvSpPr>
                <p:spPr>
                  <a:xfrm>
                    <a:off x="977095" y="1717977"/>
                    <a:ext cx="2597285" cy="592755"/>
                  </a:xfrm>
                  <a:prstGeom prst="roundRect">
                    <a:avLst>
                      <a:gd name="adj" fmla="val 24075"/>
                    </a:avLst>
                  </a:prstGeom>
                  <a:gradFill>
                    <a:gsLst>
                      <a:gs pos="11000">
                        <a:srgbClr val="339966"/>
                      </a:gs>
                      <a:gs pos="54000">
                        <a:srgbClr val="4FC58A"/>
                      </a:gs>
                      <a:gs pos="30000">
                        <a:srgbClr val="58C890"/>
                      </a:gs>
                      <a:gs pos="89000">
                        <a:srgbClr val="2C8458"/>
                      </a:gs>
                    </a:gsLst>
                    <a:lin ang="10800000" scaled="0"/>
                  </a:gradFill>
                  <a:ln>
                    <a:solidFill>
                      <a:srgbClr val="27774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44" name="组合 43"/>
                <p:cNvGrpSpPr/>
                <p:nvPr/>
              </p:nvGrpSpPr>
              <p:grpSpPr>
                <a:xfrm>
                  <a:off x="6500449" y="4477923"/>
                  <a:ext cx="861060" cy="861060"/>
                  <a:chOff x="6500449" y="4477923"/>
                  <a:chExt cx="861060" cy="861060"/>
                </a:xfrm>
              </p:grpSpPr>
              <p:sp>
                <p:nvSpPr>
                  <p:cNvPr id="45" name="矩形: 圆角 44"/>
                  <p:cNvSpPr/>
                  <p:nvPr/>
                </p:nvSpPr>
                <p:spPr>
                  <a:xfrm>
                    <a:off x="6500449" y="4477923"/>
                    <a:ext cx="861060" cy="861060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308B5D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  <p:pic>
                <p:nvPicPr>
                  <p:cNvPr id="46" name="图形 45"/>
                  <p:cNvPicPr>
                    <a:picLocks noChangeAspect="1"/>
                  </p:cNvPicPr>
                  <p:nvPr/>
                </p:nvPicPr>
                <p:blipFill>
                  <a:blip r:embed="rId1">
                    <a:extLst>
                      <a:ext uri="{28A0092B-C50C-407E-A947-70E740481C1C}">
                        <a14:useLocalDpi xmlns:a14="http://schemas.microsoft.com/office/drawing/2010/main" val="0"/>
                      </a:ext>
                      <a:ext uri="{96DAC541-7B7A-43D3-8B79-37D633B846F1}">
                        <asvg:svgBlip xmlns:asvg="http://schemas.microsoft.com/office/drawing/2016/SVG/main" r:embed="rId2"/>
                      </a:ext>
                    </a:extLst>
                  </a:blip>
                  <a:stretch>
                    <a:fillRect/>
                  </a:stretch>
                </p:blipFill>
                <p:spPr>
                  <a:xfrm rot="6874587">
                    <a:off x="6618550" y="4616910"/>
                    <a:ext cx="625475" cy="625475"/>
                  </a:xfrm>
                  <a:prstGeom prst="rect">
                    <a:avLst/>
                  </a:prstGeom>
                </p:spPr>
              </p:pic>
            </p:grpSp>
          </p:grpSp>
          <p:grpSp>
            <p:nvGrpSpPr>
              <p:cNvPr id="17" name="组合 16"/>
              <p:cNvGrpSpPr/>
              <p:nvPr/>
            </p:nvGrpSpPr>
            <p:grpSpPr>
              <a:xfrm>
                <a:off x="7859374" y="3329228"/>
                <a:ext cx="1578703" cy="2378453"/>
                <a:chOff x="7843769" y="3722768"/>
                <a:chExt cx="1578703" cy="2378453"/>
              </a:xfrm>
            </p:grpSpPr>
            <p:grpSp>
              <p:nvGrpSpPr>
                <p:cNvPr id="29" name="组合 28"/>
                <p:cNvGrpSpPr/>
                <p:nvPr/>
              </p:nvGrpSpPr>
              <p:grpSpPr>
                <a:xfrm>
                  <a:off x="7843769" y="3722768"/>
                  <a:ext cx="1578703" cy="2378453"/>
                  <a:chOff x="977095" y="1717977"/>
                  <a:chExt cx="2597285" cy="4569392"/>
                </a:xfrm>
              </p:grpSpPr>
              <p:sp>
                <p:nvSpPr>
                  <p:cNvPr id="37" name="任意多边形: 形状 36"/>
                  <p:cNvSpPr/>
                  <p:nvPr/>
                </p:nvSpPr>
                <p:spPr>
                  <a:xfrm>
                    <a:off x="1054967" y="2014355"/>
                    <a:ext cx="2441542" cy="4273014"/>
                  </a:xfrm>
                  <a:custGeom>
                    <a:avLst/>
                    <a:gdLst>
                      <a:gd name="connsiteX0" fmla="*/ 227820 w 2441542"/>
                      <a:gd name="connsiteY0" fmla="*/ 0 h 4270341"/>
                      <a:gd name="connsiteX1" fmla="*/ 2213722 w 2441542"/>
                      <a:gd name="connsiteY1" fmla="*/ 0 h 4270341"/>
                      <a:gd name="connsiteX2" fmla="*/ 2441542 w 2441542"/>
                      <a:gd name="connsiteY2" fmla="*/ 227820 h 4270341"/>
                      <a:gd name="connsiteX3" fmla="*/ 2318994 w 2441542"/>
                      <a:gd name="connsiteY3" fmla="*/ 4033095 h 4270341"/>
                      <a:gd name="connsiteX4" fmla="*/ 2091173 w 2441542"/>
                      <a:gd name="connsiteY4" fmla="*/ 4260915 h 4270341"/>
                      <a:gd name="connsiteX5" fmla="*/ 2009478 w 2441542"/>
                      <a:gd name="connsiteY5" fmla="*/ 4261375 h 4270341"/>
                      <a:gd name="connsiteX6" fmla="*/ 2009478 w 2441542"/>
                      <a:gd name="connsiteY6" fmla="*/ 3987536 h 4270341"/>
                      <a:gd name="connsiteX7" fmla="*/ 432064 w 2441542"/>
                      <a:gd name="connsiteY7" fmla="*/ 3987536 h 4270341"/>
                      <a:gd name="connsiteX8" fmla="*/ 432064 w 2441542"/>
                      <a:gd name="connsiteY8" fmla="*/ 4270253 h 4270341"/>
                      <a:gd name="connsiteX9" fmla="*/ 416356 w 2441542"/>
                      <a:gd name="connsiteY9" fmla="*/ 4270341 h 4270341"/>
                      <a:gd name="connsiteX10" fmla="*/ 113121 w 2441542"/>
                      <a:gd name="connsiteY10" fmla="*/ 4042521 h 4270341"/>
                      <a:gd name="connsiteX11" fmla="*/ 0 w 2441542"/>
                      <a:gd name="connsiteY11" fmla="*/ 227820 h 4270341"/>
                      <a:gd name="connsiteX12" fmla="*/ 227820 w 2441542"/>
                      <a:gd name="connsiteY12" fmla="*/ 0 h 4270341"/>
                      <a:gd name="connsiteX0-1" fmla="*/ 227820 w 2441542"/>
                      <a:gd name="connsiteY0-2" fmla="*/ 0 h 4273014"/>
                      <a:gd name="connsiteX1-3" fmla="*/ 2213722 w 2441542"/>
                      <a:gd name="connsiteY1-4" fmla="*/ 0 h 4273014"/>
                      <a:gd name="connsiteX2-5" fmla="*/ 2441542 w 2441542"/>
                      <a:gd name="connsiteY2-6" fmla="*/ 227820 h 4273014"/>
                      <a:gd name="connsiteX3-7" fmla="*/ 2318994 w 2441542"/>
                      <a:gd name="connsiteY3-8" fmla="*/ 4033095 h 4273014"/>
                      <a:gd name="connsiteX4-9" fmla="*/ 2091173 w 2441542"/>
                      <a:gd name="connsiteY4-10" fmla="*/ 4260915 h 4273014"/>
                      <a:gd name="connsiteX5-11" fmla="*/ 2009478 w 2441542"/>
                      <a:gd name="connsiteY5-12" fmla="*/ 4261375 h 4273014"/>
                      <a:gd name="connsiteX6-13" fmla="*/ 2009478 w 2441542"/>
                      <a:gd name="connsiteY6-14" fmla="*/ 3987536 h 4273014"/>
                      <a:gd name="connsiteX7-15" fmla="*/ 432064 w 2441542"/>
                      <a:gd name="connsiteY7-16" fmla="*/ 3987536 h 4273014"/>
                      <a:gd name="connsiteX8-17" fmla="*/ 432064 w 2441542"/>
                      <a:gd name="connsiteY8-18" fmla="*/ 4270253 h 4273014"/>
                      <a:gd name="connsiteX9-19" fmla="*/ 416356 w 2441542"/>
                      <a:gd name="connsiteY9-20" fmla="*/ 4270341 h 4273014"/>
                      <a:gd name="connsiteX10-21" fmla="*/ 113121 w 2441542"/>
                      <a:gd name="connsiteY10-22" fmla="*/ 4042521 h 4273014"/>
                      <a:gd name="connsiteX11-23" fmla="*/ 0 w 2441542"/>
                      <a:gd name="connsiteY11-24" fmla="*/ 227820 h 4273014"/>
                      <a:gd name="connsiteX12-25" fmla="*/ 227820 w 2441542"/>
                      <a:gd name="connsiteY12-26" fmla="*/ 0 h 4273014"/>
                      <a:gd name="connsiteX0-27" fmla="*/ 227820 w 2441542"/>
                      <a:gd name="connsiteY0-28" fmla="*/ 0 h 4273014"/>
                      <a:gd name="connsiteX1-29" fmla="*/ 2213722 w 2441542"/>
                      <a:gd name="connsiteY1-30" fmla="*/ 0 h 4273014"/>
                      <a:gd name="connsiteX2-31" fmla="*/ 2441542 w 2441542"/>
                      <a:gd name="connsiteY2-32" fmla="*/ 227820 h 4273014"/>
                      <a:gd name="connsiteX3-33" fmla="*/ 2318994 w 2441542"/>
                      <a:gd name="connsiteY3-34" fmla="*/ 4033095 h 4273014"/>
                      <a:gd name="connsiteX4-35" fmla="*/ 2091173 w 2441542"/>
                      <a:gd name="connsiteY4-36" fmla="*/ 4260915 h 4273014"/>
                      <a:gd name="connsiteX5-37" fmla="*/ 2009478 w 2441542"/>
                      <a:gd name="connsiteY5-38" fmla="*/ 4261375 h 4273014"/>
                      <a:gd name="connsiteX6-39" fmla="*/ 2009478 w 2441542"/>
                      <a:gd name="connsiteY6-40" fmla="*/ 3987536 h 4273014"/>
                      <a:gd name="connsiteX7-41" fmla="*/ 432064 w 2441542"/>
                      <a:gd name="connsiteY7-42" fmla="*/ 3987536 h 4273014"/>
                      <a:gd name="connsiteX8-43" fmla="*/ 432064 w 2441542"/>
                      <a:gd name="connsiteY8-44" fmla="*/ 4270253 h 4273014"/>
                      <a:gd name="connsiteX9-45" fmla="*/ 416356 w 2441542"/>
                      <a:gd name="connsiteY9-46" fmla="*/ 4270341 h 4273014"/>
                      <a:gd name="connsiteX10-47" fmla="*/ 113121 w 2441542"/>
                      <a:gd name="connsiteY10-48" fmla="*/ 4042521 h 4273014"/>
                      <a:gd name="connsiteX11-49" fmla="*/ 0 w 2441542"/>
                      <a:gd name="connsiteY11-50" fmla="*/ 227820 h 4273014"/>
                      <a:gd name="connsiteX12-51" fmla="*/ 227820 w 2441542"/>
                      <a:gd name="connsiteY12-52" fmla="*/ 0 h 4273014"/>
                      <a:gd name="connsiteX0-53" fmla="*/ 227820 w 2441542"/>
                      <a:gd name="connsiteY0-54" fmla="*/ 0 h 4273014"/>
                      <a:gd name="connsiteX1-55" fmla="*/ 2213722 w 2441542"/>
                      <a:gd name="connsiteY1-56" fmla="*/ 0 h 4273014"/>
                      <a:gd name="connsiteX2-57" fmla="*/ 2441542 w 2441542"/>
                      <a:gd name="connsiteY2-58" fmla="*/ 227820 h 4273014"/>
                      <a:gd name="connsiteX3-59" fmla="*/ 2318994 w 2441542"/>
                      <a:gd name="connsiteY3-60" fmla="*/ 4033095 h 4273014"/>
                      <a:gd name="connsiteX4-61" fmla="*/ 2091173 w 2441542"/>
                      <a:gd name="connsiteY4-62" fmla="*/ 4260915 h 4273014"/>
                      <a:gd name="connsiteX5-63" fmla="*/ 2009478 w 2441542"/>
                      <a:gd name="connsiteY5-64" fmla="*/ 4261375 h 4273014"/>
                      <a:gd name="connsiteX6-65" fmla="*/ 2009478 w 2441542"/>
                      <a:gd name="connsiteY6-66" fmla="*/ 3987536 h 4273014"/>
                      <a:gd name="connsiteX7-67" fmla="*/ 432064 w 2441542"/>
                      <a:gd name="connsiteY7-68" fmla="*/ 3987536 h 4273014"/>
                      <a:gd name="connsiteX8-69" fmla="*/ 432064 w 2441542"/>
                      <a:gd name="connsiteY8-70" fmla="*/ 4270253 h 4273014"/>
                      <a:gd name="connsiteX9-71" fmla="*/ 416356 w 2441542"/>
                      <a:gd name="connsiteY9-72" fmla="*/ 4270341 h 4273014"/>
                      <a:gd name="connsiteX10-73" fmla="*/ 113121 w 2441542"/>
                      <a:gd name="connsiteY10-74" fmla="*/ 4042521 h 4273014"/>
                      <a:gd name="connsiteX11-75" fmla="*/ 0 w 2441542"/>
                      <a:gd name="connsiteY11-76" fmla="*/ 227820 h 4273014"/>
                      <a:gd name="connsiteX12-77" fmla="*/ 227820 w 2441542"/>
                      <a:gd name="connsiteY12-78" fmla="*/ 0 h 4273014"/>
                      <a:gd name="connsiteX0-79" fmla="*/ 227820 w 2441542"/>
                      <a:gd name="connsiteY0-80" fmla="*/ 0 h 4273014"/>
                      <a:gd name="connsiteX1-81" fmla="*/ 2213722 w 2441542"/>
                      <a:gd name="connsiteY1-82" fmla="*/ 0 h 4273014"/>
                      <a:gd name="connsiteX2-83" fmla="*/ 2441542 w 2441542"/>
                      <a:gd name="connsiteY2-84" fmla="*/ 227820 h 4273014"/>
                      <a:gd name="connsiteX3-85" fmla="*/ 2318994 w 2441542"/>
                      <a:gd name="connsiteY3-86" fmla="*/ 4033095 h 4273014"/>
                      <a:gd name="connsiteX4-87" fmla="*/ 2091173 w 2441542"/>
                      <a:gd name="connsiteY4-88" fmla="*/ 4260915 h 4273014"/>
                      <a:gd name="connsiteX5-89" fmla="*/ 2009478 w 2441542"/>
                      <a:gd name="connsiteY5-90" fmla="*/ 4261375 h 4273014"/>
                      <a:gd name="connsiteX6-91" fmla="*/ 2009478 w 2441542"/>
                      <a:gd name="connsiteY6-92" fmla="*/ 3987536 h 4273014"/>
                      <a:gd name="connsiteX7-93" fmla="*/ 432064 w 2441542"/>
                      <a:gd name="connsiteY7-94" fmla="*/ 3987536 h 4273014"/>
                      <a:gd name="connsiteX8-95" fmla="*/ 432064 w 2441542"/>
                      <a:gd name="connsiteY8-96" fmla="*/ 4270253 h 4273014"/>
                      <a:gd name="connsiteX9-97" fmla="*/ 416356 w 2441542"/>
                      <a:gd name="connsiteY9-98" fmla="*/ 4270341 h 4273014"/>
                      <a:gd name="connsiteX10-99" fmla="*/ 113121 w 2441542"/>
                      <a:gd name="connsiteY10-100" fmla="*/ 4042521 h 4273014"/>
                      <a:gd name="connsiteX11-101" fmla="*/ 0 w 2441542"/>
                      <a:gd name="connsiteY11-102" fmla="*/ 227820 h 4273014"/>
                      <a:gd name="connsiteX12-103" fmla="*/ 227820 w 2441542"/>
                      <a:gd name="connsiteY12-104" fmla="*/ 0 h 4273014"/>
                      <a:gd name="connsiteX0-105" fmla="*/ 227820 w 2441542"/>
                      <a:gd name="connsiteY0-106" fmla="*/ 0 h 4273014"/>
                      <a:gd name="connsiteX1-107" fmla="*/ 2213722 w 2441542"/>
                      <a:gd name="connsiteY1-108" fmla="*/ 0 h 4273014"/>
                      <a:gd name="connsiteX2-109" fmla="*/ 2441542 w 2441542"/>
                      <a:gd name="connsiteY2-110" fmla="*/ 227820 h 4273014"/>
                      <a:gd name="connsiteX3-111" fmla="*/ 2318994 w 2441542"/>
                      <a:gd name="connsiteY3-112" fmla="*/ 4033095 h 4273014"/>
                      <a:gd name="connsiteX4-113" fmla="*/ 2091173 w 2441542"/>
                      <a:gd name="connsiteY4-114" fmla="*/ 4260915 h 4273014"/>
                      <a:gd name="connsiteX5-115" fmla="*/ 2009478 w 2441542"/>
                      <a:gd name="connsiteY5-116" fmla="*/ 4261375 h 4273014"/>
                      <a:gd name="connsiteX6-117" fmla="*/ 2009478 w 2441542"/>
                      <a:gd name="connsiteY6-118" fmla="*/ 3987536 h 4273014"/>
                      <a:gd name="connsiteX7-119" fmla="*/ 432064 w 2441542"/>
                      <a:gd name="connsiteY7-120" fmla="*/ 3987536 h 4273014"/>
                      <a:gd name="connsiteX8-121" fmla="*/ 432064 w 2441542"/>
                      <a:gd name="connsiteY8-122" fmla="*/ 4270253 h 4273014"/>
                      <a:gd name="connsiteX9-123" fmla="*/ 416356 w 2441542"/>
                      <a:gd name="connsiteY9-124" fmla="*/ 4270341 h 4273014"/>
                      <a:gd name="connsiteX10-125" fmla="*/ 113121 w 2441542"/>
                      <a:gd name="connsiteY10-126" fmla="*/ 4042521 h 4273014"/>
                      <a:gd name="connsiteX11-127" fmla="*/ 0 w 2441542"/>
                      <a:gd name="connsiteY11-128" fmla="*/ 227820 h 4273014"/>
                      <a:gd name="connsiteX12-129" fmla="*/ 227820 w 2441542"/>
                      <a:gd name="connsiteY12-130" fmla="*/ 0 h 4273014"/>
                      <a:gd name="connsiteX0-131" fmla="*/ 227820 w 2441542"/>
                      <a:gd name="connsiteY0-132" fmla="*/ 0 h 4273014"/>
                      <a:gd name="connsiteX1-133" fmla="*/ 2213722 w 2441542"/>
                      <a:gd name="connsiteY1-134" fmla="*/ 0 h 4273014"/>
                      <a:gd name="connsiteX2-135" fmla="*/ 2441542 w 2441542"/>
                      <a:gd name="connsiteY2-136" fmla="*/ 227820 h 4273014"/>
                      <a:gd name="connsiteX3-137" fmla="*/ 2318994 w 2441542"/>
                      <a:gd name="connsiteY3-138" fmla="*/ 4033095 h 4273014"/>
                      <a:gd name="connsiteX4-139" fmla="*/ 2091173 w 2441542"/>
                      <a:gd name="connsiteY4-140" fmla="*/ 4260915 h 4273014"/>
                      <a:gd name="connsiteX5-141" fmla="*/ 2009478 w 2441542"/>
                      <a:gd name="connsiteY5-142" fmla="*/ 4261375 h 4273014"/>
                      <a:gd name="connsiteX6-143" fmla="*/ 2009478 w 2441542"/>
                      <a:gd name="connsiteY6-144" fmla="*/ 3987536 h 4273014"/>
                      <a:gd name="connsiteX7-145" fmla="*/ 432064 w 2441542"/>
                      <a:gd name="connsiteY7-146" fmla="*/ 3987536 h 4273014"/>
                      <a:gd name="connsiteX8-147" fmla="*/ 432064 w 2441542"/>
                      <a:gd name="connsiteY8-148" fmla="*/ 4270253 h 4273014"/>
                      <a:gd name="connsiteX9-149" fmla="*/ 416356 w 2441542"/>
                      <a:gd name="connsiteY9-150" fmla="*/ 4270341 h 4273014"/>
                      <a:gd name="connsiteX10-151" fmla="*/ 113121 w 2441542"/>
                      <a:gd name="connsiteY10-152" fmla="*/ 4042521 h 4273014"/>
                      <a:gd name="connsiteX11-153" fmla="*/ 0 w 2441542"/>
                      <a:gd name="connsiteY11-154" fmla="*/ 227820 h 4273014"/>
                      <a:gd name="connsiteX12-155" fmla="*/ 227820 w 2441542"/>
                      <a:gd name="connsiteY12-156" fmla="*/ 0 h 4273014"/>
                      <a:gd name="connsiteX0-157" fmla="*/ 227820 w 2441542"/>
                      <a:gd name="connsiteY0-158" fmla="*/ 0 h 4407596"/>
                      <a:gd name="connsiteX1-159" fmla="*/ 2213722 w 2441542"/>
                      <a:gd name="connsiteY1-160" fmla="*/ 0 h 4407596"/>
                      <a:gd name="connsiteX2-161" fmla="*/ 2441542 w 2441542"/>
                      <a:gd name="connsiteY2-162" fmla="*/ 227820 h 4407596"/>
                      <a:gd name="connsiteX3-163" fmla="*/ 2318994 w 2441542"/>
                      <a:gd name="connsiteY3-164" fmla="*/ 4033095 h 4407596"/>
                      <a:gd name="connsiteX4-165" fmla="*/ 2009478 w 2441542"/>
                      <a:gd name="connsiteY4-166" fmla="*/ 4261375 h 4407596"/>
                      <a:gd name="connsiteX5-167" fmla="*/ 2009478 w 2441542"/>
                      <a:gd name="connsiteY5-168" fmla="*/ 3987536 h 4407596"/>
                      <a:gd name="connsiteX6-169" fmla="*/ 432064 w 2441542"/>
                      <a:gd name="connsiteY6-170" fmla="*/ 3987536 h 4407596"/>
                      <a:gd name="connsiteX7-171" fmla="*/ 432064 w 2441542"/>
                      <a:gd name="connsiteY7-172" fmla="*/ 4270253 h 4407596"/>
                      <a:gd name="connsiteX8-173" fmla="*/ 416356 w 2441542"/>
                      <a:gd name="connsiteY8-174" fmla="*/ 4270341 h 4407596"/>
                      <a:gd name="connsiteX9-175" fmla="*/ 113121 w 2441542"/>
                      <a:gd name="connsiteY9-176" fmla="*/ 4042521 h 4407596"/>
                      <a:gd name="connsiteX10-177" fmla="*/ 0 w 2441542"/>
                      <a:gd name="connsiteY10-178" fmla="*/ 227820 h 4407596"/>
                      <a:gd name="connsiteX11-179" fmla="*/ 227820 w 2441542"/>
                      <a:gd name="connsiteY11-180" fmla="*/ 0 h 4407596"/>
                      <a:gd name="connsiteX0-181" fmla="*/ 227820 w 2441542"/>
                      <a:gd name="connsiteY0-182" fmla="*/ 0 h 4399903"/>
                      <a:gd name="connsiteX1-183" fmla="*/ 2213722 w 2441542"/>
                      <a:gd name="connsiteY1-184" fmla="*/ 0 h 4399903"/>
                      <a:gd name="connsiteX2-185" fmla="*/ 2441542 w 2441542"/>
                      <a:gd name="connsiteY2-186" fmla="*/ 227820 h 4399903"/>
                      <a:gd name="connsiteX3-187" fmla="*/ 2318994 w 2441542"/>
                      <a:gd name="connsiteY3-188" fmla="*/ 4033095 h 4399903"/>
                      <a:gd name="connsiteX4-189" fmla="*/ 2009478 w 2441542"/>
                      <a:gd name="connsiteY4-190" fmla="*/ 4261375 h 4399903"/>
                      <a:gd name="connsiteX5-191" fmla="*/ 2009478 w 2441542"/>
                      <a:gd name="connsiteY5-192" fmla="*/ 3987536 h 4399903"/>
                      <a:gd name="connsiteX6-193" fmla="*/ 432064 w 2441542"/>
                      <a:gd name="connsiteY6-194" fmla="*/ 3987536 h 4399903"/>
                      <a:gd name="connsiteX7-195" fmla="*/ 432064 w 2441542"/>
                      <a:gd name="connsiteY7-196" fmla="*/ 4270253 h 4399903"/>
                      <a:gd name="connsiteX8-197" fmla="*/ 416356 w 2441542"/>
                      <a:gd name="connsiteY8-198" fmla="*/ 4270341 h 4399903"/>
                      <a:gd name="connsiteX9-199" fmla="*/ 113121 w 2441542"/>
                      <a:gd name="connsiteY9-200" fmla="*/ 4042521 h 4399903"/>
                      <a:gd name="connsiteX10-201" fmla="*/ 0 w 2441542"/>
                      <a:gd name="connsiteY10-202" fmla="*/ 227820 h 4399903"/>
                      <a:gd name="connsiteX11-203" fmla="*/ 227820 w 2441542"/>
                      <a:gd name="connsiteY11-204" fmla="*/ 0 h 4399903"/>
                      <a:gd name="connsiteX0-205" fmla="*/ 227820 w 2441542"/>
                      <a:gd name="connsiteY0-206" fmla="*/ 0 h 4274451"/>
                      <a:gd name="connsiteX1-207" fmla="*/ 2213722 w 2441542"/>
                      <a:gd name="connsiteY1-208" fmla="*/ 0 h 4274451"/>
                      <a:gd name="connsiteX2-209" fmla="*/ 2441542 w 2441542"/>
                      <a:gd name="connsiteY2-210" fmla="*/ 227820 h 4274451"/>
                      <a:gd name="connsiteX3-211" fmla="*/ 2318994 w 2441542"/>
                      <a:gd name="connsiteY3-212" fmla="*/ 4033095 h 4274451"/>
                      <a:gd name="connsiteX4-213" fmla="*/ 2009478 w 2441542"/>
                      <a:gd name="connsiteY4-214" fmla="*/ 4261375 h 4274451"/>
                      <a:gd name="connsiteX5-215" fmla="*/ 2009478 w 2441542"/>
                      <a:gd name="connsiteY5-216" fmla="*/ 3987536 h 4274451"/>
                      <a:gd name="connsiteX6-217" fmla="*/ 432064 w 2441542"/>
                      <a:gd name="connsiteY6-218" fmla="*/ 3987536 h 4274451"/>
                      <a:gd name="connsiteX7-219" fmla="*/ 432064 w 2441542"/>
                      <a:gd name="connsiteY7-220" fmla="*/ 4270253 h 4274451"/>
                      <a:gd name="connsiteX8-221" fmla="*/ 416356 w 2441542"/>
                      <a:gd name="connsiteY8-222" fmla="*/ 4270341 h 4274451"/>
                      <a:gd name="connsiteX9-223" fmla="*/ 113121 w 2441542"/>
                      <a:gd name="connsiteY9-224" fmla="*/ 4042521 h 4274451"/>
                      <a:gd name="connsiteX10-225" fmla="*/ 0 w 2441542"/>
                      <a:gd name="connsiteY10-226" fmla="*/ 227820 h 4274451"/>
                      <a:gd name="connsiteX11-227" fmla="*/ 227820 w 2441542"/>
                      <a:gd name="connsiteY11-228" fmla="*/ 0 h 4274451"/>
                      <a:gd name="connsiteX0-229" fmla="*/ 227820 w 2441542"/>
                      <a:gd name="connsiteY0-230" fmla="*/ 0 h 4273014"/>
                      <a:gd name="connsiteX1-231" fmla="*/ 2213722 w 2441542"/>
                      <a:gd name="connsiteY1-232" fmla="*/ 0 h 4273014"/>
                      <a:gd name="connsiteX2-233" fmla="*/ 2441542 w 2441542"/>
                      <a:gd name="connsiteY2-234" fmla="*/ 227820 h 4273014"/>
                      <a:gd name="connsiteX3-235" fmla="*/ 2318994 w 2441542"/>
                      <a:gd name="connsiteY3-236" fmla="*/ 4033095 h 4273014"/>
                      <a:gd name="connsiteX4-237" fmla="*/ 2009478 w 2441542"/>
                      <a:gd name="connsiteY4-238" fmla="*/ 4261375 h 4273014"/>
                      <a:gd name="connsiteX5-239" fmla="*/ 2009478 w 2441542"/>
                      <a:gd name="connsiteY5-240" fmla="*/ 3987536 h 4273014"/>
                      <a:gd name="connsiteX6-241" fmla="*/ 432064 w 2441542"/>
                      <a:gd name="connsiteY6-242" fmla="*/ 3987536 h 4273014"/>
                      <a:gd name="connsiteX7-243" fmla="*/ 432064 w 2441542"/>
                      <a:gd name="connsiteY7-244" fmla="*/ 4270253 h 4273014"/>
                      <a:gd name="connsiteX8-245" fmla="*/ 416356 w 2441542"/>
                      <a:gd name="connsiteY8-246" fmla="*/ 4270341 h 4273014"/>
                      <a:gd name="connsiteX9-247" fmla="*/ 113121 w 2441542"/>
                      <a:gd name="connsiteY9-248" fmla="*/ 4042521 h 4273014"/>
                      <a:gd name="connsiteX10-249" fmla="*/ 0 w 2441542"/>
                      <a:gd name="connsiteY10-250" fmla="*/ 227820 h 4273014"/>
                      <a:gd name="connsiteX11-251" fmla="*/ 227820 w 2441542"/>
                      <a:gd name="connsiteY11-252" fmla="*/ 0 h 4273014"/>
                      <a:gd name="connsiteX0-253" fmla="*/ 227820 w 2441542"/>
                      <a:gd name="connsiteY0-254" fmla="*/ 0 h 4273014"/>
                      <a:gd name="connsiteX1-255" fmla="*/ 2213722 w 2441542"/>
                      <a:gd name="connsiteY1-256" fmla="*/ 0 h 4273014"/>
                      <a:gd name="connsiteX2-257" fmla="*/ 2441542 w 2441542"/>
                      <a:gd name="connsiteY2-258" fmla="*/ 227820 h 4273014"/>
                      <a:gd name="connsiteX3-259" fmla="*/ 2318994 w 2441542"/>
                      <a:gd name="connsiteY3-260" fmla="*/ 4033095 h 4273014"/>
                      <a:gd name="connsiteX4-261" fmla="*/ 2009478 w 2441542"/>
                      <a:gd name="connsiteY4-262" fmla="*/ 4261375 h 4273014"/>
                      <a:gd name="connsiteX5-263" fmla="*/ 2009478 w 2441542"/>
                      <a:gd name="connsiteY5-264" fmla="*/ 3987536 h 4273014"/>
                      <a:gd name="connsiteX6-265" fmla="*/ 432064 w 2441542"/>
                      <a:gd name="connsiteY6-266" fmla="*/ 3987536 h 4273014"/>
                      <a:gd name="connsiteX7-267" fmla="*/ 432064 w 2441542"/>
                      <a:gd name="connsiteY7-268" fmla="*/ 4270253 h 4273014"/>
                      <a:gd name="connsiteX8-269" fmla="*/ 416356 w 2441542"/>
                      <a:gd name="connsiteY8-270" fmla="*/ 4270341 h 4273014"/>
                      <a:gd name="connsiteX9-271" fmla="*/ 113121 w 2441542"/>
                      <a:gd name="connsiteY9-272" fmla="*/ 4042521 h 4273014"/>
                      <a:gd name="connsiteX10-273" fmla="*/ 0 w 2441542"/>
                      <a:gd name="connsiteY10-274" fmla="*/ 227820 h 4273014"/>
                      <a:gd name="connsiteX11-275" fmla="*/ 227820 w 2441542"/>
                      <a:gd name="connsiteY11-276" fmla="*/ 0 h 4273014"/>
                      <a:gd name="connsiteX0-277" fmla="*/ 227820 w 2441542"/>
                      <a:gd name="connsiteY0-278" fmla="*/ 0 h 4288626"/>
                      <a:gd name="connsiteX1-279" fmla="*/ 2213722 w 2441542"/>
                      <a:gd name="connsiteY1-280" fmla="*/ 0 h 4288626"/>
                      <a:gd name="connsiteX2-281" fmla="*/ 2441542 w 2441542"/>
                      <a:gd name="connsiteY2-282" fmla="*/ 227820 h 4288626"/>
                      <a:gd name="connsiteX3-283" fmla="*/ 2318994 w 2441542"/>
                      <a:gd name="connsiteY3-284" fmla="*/ 4033095 h 4288626"/>
                      <a:gd name="connsiteX4-285" fmla="*/ 2009478 w 2441542"/>
                      <a:gd name="connsiteY4-286" fmla="*/ 4261375 h 4288626"/>
                      <a:gd name="connsiteX5-287" fmla="*/ 2009478 w 2441542"/>
                      <a:gd name="connsiteY5-288" fmla="*/ 3987536 h 4288626"/>
                      <a:gd name="connsiteX6-289" fmla="*/ 432064 w 2441542"/>
                      <a:gd name="connsiteY6-290" fmla="*/ 3987536 h 4288626"/>
                      <a:gd name="connsiteX7-291" fmla="*/ 432064 w 2441542"/>
                      <a:gd name="connsiteY7-292" fmla="*/ 4270253 h 4288626"/>
                      <a:gd name="connsiteX8-293" fmla="*/ 416356 w 2441542"/>
                      <a:gd name="connsiteY8-294" fmla="*/ 4270341 h 4288626"/>
                      <a:gd name="connsiteX9-295" fmla="*/ 113121 w 2441542"/>
                      <a:gd name="connsiteY9-296" fmla="*/ 4042521 h 4288626"/>
                      <a:gd name="connsiteX10-297" fmla="*/ 0 w 2441542"/>
                      <a:gd name="connsiteY10-298" fmla="*/ 227820 h 4288626"/>
                      <a:gd name="connsiteX11-299" fmla="*/ 227820 w 2441542"/>
                      <a:gd name="connsiteY11-300" fmla="*/ 0 h 4288626"/>
                      <a:gd name="connsiteX0-301" fmla="*/ 227820 w 2441542"/>
                      <a:gd name="connsiteY0-302" fmla="*/ 0 h 4277802"/>
                      <a:gd name="connsiteX1-303" fmla="*/ 2213722 w 2441542"/>
                      <a:gd name="connsiteY1-304" fmla="*/ 0 h 4277802"/>
                      <a:gd name="connsiteX2-305" fmla="*/ 2441542 w 2441542"/>
                      <a:gd name="connsiteY2-306" fmla="*/ 227820 h 4277802"/>
                      <a:gd name="connsiteX3-307" fmla="*/ 2318994 w 2441542"/>
                      <a:gd name="connsiteY3-308" fmla="*/ 4033095 h 4277802"/>
                      <a:gd name="connsiteX4-309" fmla="*/ 2009478 w 2441542"/>
                      <a:gd name="connsiteY4-310" fmla="*/ 4261375 h 4277802"/>
                      <a:gd name="connsiteX5-311" fmla="*/ 2009478 w 2441542"/>
                      <a:gd name="connsiteY5-312" fmla="*/ 3987536 h 4277802"/>
                      <a:gd name="connsiteX6-313" fmla="*/ 432064 w 2441542"/>
                      <a:gd name="connsiteY6-314" fmla="*/ 3987536 h 4277802"/>
                      <a:gd name="connsiteX7-315" fmla="*/ 432064 w 2441542"/>
                      <a:gd name="connsiteY7-316" fmla="*/ 4270253 h 4277802"/>
                      <a:gd name="connsiteX8-317" fmla="*/ 416356 w 2441542"/>
                      <a:gd name="connsiteY8-318" fmla="*/ 4270341 h 4277802"/>
                      <a:gd name="connsiteX9-319" fmla="*/ 113121 w 2441542"/>
                      <a:gd name="connsiteY9-320" fmla="*/ 4042521 h 4277802"/>
                      <a:gd name="connsiteX10-321" fmla="*/ 0 w 2441542"/>
                      <a:gd name="connsiteY10-322" fmla="*/ 227820 h 4277802"/>
                      <a:gd name="connsiteX11-323" fmla="*/ 227820 w 2441542"/>
                      <a:gd name="connsiteY11-324" fmla="*/ 0 h 4277802"/>
                      <a:gd name="connsiteX0-325" fmla="*/ 227820 w 2441542"/>
                      <a:gd name="connsiteY0-326" fmla="*/ 0 h 4273014"/>
                      <a:gd name="connsiteX1-327" fmla="*/ 2213722 w 2441542"/>
                      <a:gd name="connsiteY1-328" fmla="*/ 0 h 4273014"/>
                      <a:gd name="connsiteX2-329" fmla="*/ 2441542 w 2441542"/>
                      <a:gd name="connsiteY2-330" fmla="*/ 227820 h 4273014"/>
                      <a:gd name="connsiteX3-331" fmla="*/ 2318994 w 2441542"/>
                      <a:gd name="connsiteY3-332" fmla="*/ 4033095 h 4273014"/>
                      <a:gd name="connsiteX4-333" fmla="*/ 2009478 w 2441542"/>
                      <a:gd name="connsiteY4-334" fmla="*/ 4261375 h 4273014"/>
                      <a:gd name="connsiteX5-335" fmla="*/ 2009478 w 2441542"/>
                      <a:gd name="connsiteY5-336" fmla="*/ 3987536 h 4273014"/>
                      <a:gd name="connsiteX6-337" fmla="*/ 432064 w 2441542"/>
                      <a:gd name="connsiteY6-338" fmla="*/ 3987536 h 4273014"/>
                      <a:gd name="connsiteX7-339" fmla="*/ 432064 w 2441542"/>
                      <a:gd name="connsiteY7-340" fmla="*/ 4270253 h 4273014"/>
                      <a:gd name="connsiteX8-341" fmla="*/ 416356 w 2441542"/>
                      <a:gd name="connsiteY8-342" fmla="*/ 4270341 h 4273014"/>
                      <a:gd name="connsiteX9-343" fmla="*/ 113121 w 2441542"/>
                      <a:gd name="connsiteY9-344" fmla="*/ 4042521 h 4273014"/>
                      <a:gd name="connsiteX10-345" fmla="*/ 0 w 2441542"/>
                      <a:gd name="connsiteY10-346" fmla="*/ 227820 h 4273014"/>
                      <a:gd name="connsiteX11-347" fmla="*/ 227820 w 2441542"/>
                      <a:gd name="connsiteY11-348" fmla="*/ 0 h 4273014"/>
                      <a:gd name="connsiteX0-349" fmla="*/ 227820 w 2441542"/>
                      <a:gd name="connsiteY0-350" fmla="*/ 0 h 4273014"/>
                      <a:gd name="connsiteX1-351" fmla="*/ 2213722 w 2441542"/>
                      <a:gd name="connsiteY1-352" fmla="*/ 0 h 4273014"/>
                      <a:gd name="connsiteX2-353" fmla="*/ 2441542 w 2441542"/>
                      <a:gd name="connsiteY2-354" fmla="*/ 227820 h 4273014"/>
                      <a:gd name="connsiteX3-355" fmla="*/ 2318994 w 2441542"/>
                      <a:gd name="connsiteY3-356" fmla="*/ 4033095 h 4273014"/>
                      <a:gd name="connsiteX4-357" fmla="*/ 2009478 w 2441542"/>
                      <a:gd name="connsiteY4-358" fmla="*/ 4261375 h 4273014"/>
                      <a:gd name="connsiteX5-359" fmla="*/ 2009478 w 2441542"/>
                      <a:gd name="connsiteY5-360" fmla="*/ 3987536 h 4273014"/>
                      <a:gd name="connsiteX6-361" fmla="*/ 432064 w 2441542"/>
                      <a:gd name="connsiteY6-362" fmla="*/ 3987536 h 4273014"/>
                      <a:gd name="connsiteX7-363" fmla="*/ 432064 w 2441542"/>
                      <a:gd name="connsiteY7-364" fmla="*/ 4270253 h 4273014"/>
                      <a:gd name="connsiteX8-365" fmla="*/ 416356 w 2441542"/>
                      <a:gd name="connsiteY8-366" fmla="*/ 4270341 h 4273014"/>
                      <a:gd name="connsiteX9-367" fmla="*/ 113121 w 2441542"/>
                      <a:gd name="connsiteY9-368" fmla="*/ 4042521 h 4273014"/>
                      <a:gd name="connsiteX10-369" fmla="*/ 0 w 2441542"/>
                      <a:gd name="connsiteY10-370" fmla="*/ 227820 h 4273014"/>
                      <a:gd name="connsiteX11-371" fmla="*/ 227820 w 2441542"/>
                      <a:gd name="connsiteY11-372" fmla="*/ 0 h 4273014"/>
                      <a:gd name="connsiteX0-373" fmla="*/ 227820 w 2441542"/>
                      <a:gd name="connsiteY0-374" fmla="*/ 0 h 4273014"/>
                      <a:gd name="connsiteX1-375" fmla="*/ 2213722 w 2441542"/>
                      <a:gd name="connsiteY1-376" fmla="*/ 0 h 4273014"/>
                      <a:gd name="connsiteX2-377" fmla="*/ 2441542 w 2441542"/>
                      <a:gd name="connsiteY2-378" fmla="*/ 227820 h 4273014"/>
                      <a:gd name="connsiteX3-379" fmla="*/ 2318994 w 2441542"/>
                      <a:gd name="connsiteY3-380" fmla="*/ 4033095 h 4273014"/>
                      <a:gd name="connsiteX4-381" fmla="*/ 2009478 w 2441542"/>
                      <a:gd name="connsiteY4-382" fmla="*/ 4261375 h 4273014"/>
                      <a:gd name="connsiteX5-383" fmla="*/ 2009478 w 2441542"/>
                      <a:gd name="connsiteY5-384" fmla="*/ 3987536 h 4273014"/>
                      <a:gd name="connsiteX6-385" fmla="*/ 432064 w 2441542"/>
                      <a:gd name="connsiteY6-386" fmla="*/ 3987536 h 4273014"/>
                      <a:gd name="connsiteX7-387" fmla="*/ 432064 w 2441542"/>
                      <a:gd name="connsiteY7-388" fmla="*/ 4270253 h 4273014"/>
                      <a:gd name="connsiteX8-389" fmla="*/ 416356 w 2441542"/>
                      <a:gd name="connsiteY8-390" fmla="*/ 4270341 h 4273014"/>
                      <a:gd name="connsiteX9-391" fmla="*/ 113121 w 2441542"/>
                      <a:gd name="connsiteY9-392" fmla="*/ 4042521 h 4273014"/>
                      <a:gd name="connsiteX10-393" fmla="*/ 0 w 2441542"/>
                      <a:gd name="connsiteY10-394" fmla="*/ 227820 h 4273014"/>
                      <a:gd name="connsiteX11-395" fmla="*/ 227820 w 2441542"/>
                      <a:gd name="connsiteY11-396" fmla="*/ 0 h 4273014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  <a:cxn ang="0">
                        <a:pos x="connsiteX5-11" y="connsiteY5-12"/>
                      </a:cxn>
                      <a:cxn ang="0">
                        <a:pos x="connsiteX6-13" y="connsiteY6-14"/>
                      </a:cxn>
                      <a:cxn ang="0">
                        <a:pos x="connsiteX7-15" y="connsiteY7-16"/>
                      </a:cxn>
                      <a:cxn ang="0">
                        <a:pos x="connsiteX8-17" y="connsiteY8-18"/>
                      </a:cxn>
                      <a:cxn ang="0">
                        <a:pos x="connsiteX9-19" y="connsiteY9-20"/>
                      </a:cxn>
                      <a:cxn ang="0">
                        <a:pos x="connsiteX10-21" y="connsiteY10-22"/>
                      </a:cxn>
                      <a:cxn ang="0">
                        <a:pos x="connsiteX11-23" y="connsiteY11-24"/>
                      </a:cxn>
                    </a:cxnLst>
                    <a:rect l="l" t="t" r="r" b="b"/>
                    <a:pathLst>
                      <a:path w="2441542" h="4273014">
                        <a:moveTo>
                          <a:pt x="227820" y="0"/>
                        </a:moveTo>
                        <a:lnTo>
                          <a:pt x="2213722" y="0"/>
                        </a:lnTo>
                        <a:cubicBezTo>
                          <a:pt x="2339544" y="0"/>
                          <a:pt x="2441542" y="101998"/>
                          <a:pt x="2441542" y="227820"/>
                        </a:cubicBezTo>
                        <a:lnTo>
                          <a:pt x="2318994" y="4033095"/>
                        </a:lnTo>
                        <a:cubicBezTo>
                          <a:pt x="2314039" y="4296922"/>
                          <a:pt x="2128120" y="4275064"/>
                          <a:pt x="2009478" y="4261375"/>
                        </a:cubicBezTo>
                        <a:lnTo>
                          <a:pt x="2009478" y="3987536"/>
                        </a:lnTo>
                        <a:lnTo>
                          <a:pt x="432064" y="3987536"/>
                        </a:lnTo>
                        <a:lnTo>
                          <a:pt x="432064" y="4270253"/>
                        </a:lnTo>
                        <a:lnTo>
                          <a:pt x="416356" y="4270341"/>
                        </a:lnTo>
                        <a:cubicBezTo>
                          <a:pt x="290534" y="4270341"/>
                          <a:pt x="94833" y="4314647"/>
                          <a:pt x="113121" y="4042521"/>
                        </a:cubicBezTo>
                        <a:cubicBezTo>
                          <a:pt x="113121" y="2777238"/>
                          <a:pt x="0" y="1493103"/>
                          <a:pt x="0" y="227820"/>
                        </a:cubicBezTo>
                        <a:cubicBezTo>
                          <a:pt x="0" y="101998"/>
                          <a:pt x="101998" y="0"/>
                          <a:pt x="227820" y="0"/>
                        </a:cubicBezTo>
                        <a:close/>
                      </a:path>
                    </a:pathLst>
                  </a:custGeom>
                  <a:gradFill>
                    <a:gsLst>
                      <a:gs pos="11000">
                        <a:srgbClr val="FFD03B"/>
                      </a:gs>
                      <a:gs pos="54000">
                        <a:srgbClr val="FFD243"/>
                      </a:gs>
                      <a:gs pos="30000">
                        <a:srgbClr val="FFD13F"/>
                      </a:gs>
                      <a:gs pos="89000">
                        <a:srgbClr val="FBA509"/>
                      </a:gs>
                    </a:gsLst>
                    <a:lin ang="108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38" name="组合 37"/>
                  <p:cNvGrpSpPr/>
                  <p:nvPr/>
                </p:nvGrpSpPr>
                <p:grpSpPr>
                  <a:xfrm>
                    <a:off x="1479496" y="2711908"/>
                    <a:ext cx="1592485" cy="2966435"/>
                    <a:chOff x="1430609" y="2769202"/>
                    <a:chExt cx="1592485" cy="2966435"/>
                  </a:xfrm>
                </p:grpSpPr>
                <p:sp>
                  <p:nvSpPr>
                    <p:cNvPr id="40" name="矩形: 圆角 39"/>
                    <p:cNvSpPr/>
                    <p:nvPr/>
                  </p:nvSpPr>
                  <p:spPr>
                    <a:xfrm>
                      <a:off x="1430609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DE8400"/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3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1" name="矩形: 圆角 40"/>
                    <p:cNvSpPr/>
                    <p:nvPr/>
                  </p:nvSpPr>
                  <p:spPr>
                    <a:xfrm>
                      <a:off x="2109337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DE8400"/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3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2" name="矩形: 圆角 41"/>
                    <p:cNvSpPr/>
                    <p:nvPr/>
                  </p:nvSpPr>
                  <p:spPr>
                    <a:xfrm>
                      <a:off x="2788065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DE8400"/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3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39" name="矩形: 圆角 38"/>
                  <p:cNvSpPr/>
                  <p:nvPr/>
                </p:nvSpPr>
                <p:spPr>
                  <a:xfrm>
                    <a:off x="977095" y="1717977"/>
                    <a:ext cx="2597285" cy="592755"/>
                  </a:xfrm>
                  <a:prstGeom prst="roundRect">
                    <a:avLst>
                      <a:gd name="adj" fmla="val 24075"/>
                    </a:avLst>
                  </a:prstGeom>
                  <a:gradFill>
                    <a:gsLst>
                      <a:gs pos="11000">
                        <a:schemeClr val="accent4"/>
                      </a:gs>
                      <a:gs pos="54000">
                        <a:srgbClr val="FFD243"/>
                      </a:gs>
                      <a:gs pos="30000">
                        <a:srgbClr val="FFD13F"/>
                      </a:gs>
                      <a:gs pos="89000">
                        <a:srgbClr val="FBA509"/>
                      </a:gs>
                    </a:gsLst>
                    <a:lin ang="10800000" scaled="0"/>
                  </a:gradFill>
                  <a:ln>
                    <a:solidFill>
                      <a:srgbClr val="DE84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30" name="组合 29"/>
                <p:cNvGrpSpPr/>
                <p:nvPr/>
              </p:nvGrpSpPr>
              <p:grpSpPr>
                <a:xfrm>
                  <a:off x="8207636" y="4493926"/>
                  <a:ext cx="861060" cy="861060"/>
                  <a:chOff x="8207636" y="4493926"/>
                  <a:chExt cx="861060" cy="861060"/>
                </a:xfrm>
              </p:grpSpPr>
              <p:sp>
                <p:nvSpPr>
                  <p:cNvPr id="31" name="矩形: 圆角 30"/>
                  <p:cNvSpPr/>
                  <p:nvPr/>
                </p:nvSpPr>
                <p:spPr>
                  <a:xfrm>
                    <a:off x="8207636" y="4493926"/>
                    <a:ext cx="861060" cy="861060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FCB119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32" name="组合 31"/>
                  <p:cNvGrpSpPr/>
                  <p:nvPr/>
                </p:nvGrpSpPr>
                <p:grpSpPr>
                  <a:xfrm>
                    <a:off x="8382826" y="4643384"/>
                    <a:ext cx="510681" cy="562144"/>
                    <a:chOff x="8413319" y="4674242"/>
                    <a:chExt cx="434070" cy="477813"/>
                  </a:xfrm>
                </p:grpSpPr>
                <p:sp>
                  <p:nvSpPr>
                    <p:cNvPr id="33" name="任意多边形: 形状 32"/>
                    <p:cNvSpPr/>
                    <p:nvPr/>
                  </p:nvSpPr>
                  <p:spPr>
                    <a:xfrm>
                      <a:off x="8574456" y="4674242"/>
                      <a:ext cx="267969" cy="275744"/>
                    </a:xfrm>
                    <a:custGeom>
                      <a:avLst/>
                      <a:gdLst>
                        <a:gd name="connsiteX0" fmla="*/ 68239 w 635002"/>
                        <a:gd name="connsiteY0" fmla="*/ 2388 h 762025"/>
                        <a:gd name="connsiteX1" fmla="*/ 274702 w 635002"/>
                        <a:gd name="connsiteY1" fmla="*/ 65048 h 762025"/>
                        <a:gd name="connsiteX2" fmla="*/ 635002 w 635002"/>
                        <a:gd name="connsiteY2" fmla="*/ 678331 h 762025"/>
                        <a:gd name="connsiteX3" fmla="*/ 516955 w 635002"/>
                        <a:gd name="connsiteY3" fmla="*/ 762025 h 762025"/>
                        <a:gd name="connsiteX4" fmla="*/ 164022 w 635002"/>
                        <a:gd name="connsiteY4" fmla="*/ 160171 h 762025"/>
                        <a:gd name="connsiteX5" fmla="*/ 120270 w 635002"/>
                        <a:gd name="connsiteY5" fmla="*/ 144487 h 762025"/>
                        <a:gd name="connsiteX6" fmla="*/ 0 w 635002"/>
                        <a:gd name="connsiteY6" fmla="*/ 27011 h 762025"/>
                        <a:gd name="connsiteX7" fmla="*/ 68239 w 635002"/>
                        <a:gd name="connsiteY7" fmla="*/ 2388 h 7620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635002" h="762025">
                          <a:moveTo>
                            <a:pt x="68239" y="2388"/>
                          </a:moveTo>
                          <a:cubicBezTo>
                            <a:pt x="143436" y="-8568"/>
                            <a:pt x="232698" y="19186"/>
                            <a:pt x="274702" y="65048"/>
                          </a:cubicBezTo>
                          <a:cubicBezTo>
                            <a:pt x="392494" y="266661"/>
                            <a:pt x="526417" y="476654"/>
                            <a:pt x="635002" y="678331"/>
                          </a:cubicBezTo>
                          <a:cubicBezTo>
                            <a:pt x="605790" y="726845"/>
                            <a:pt x="562357" y="746467"/>
                            <a:pt x="516955" y="762025"/>
                          </a:cubicBezTo>
                          <a:cubicBezTo>
                            <a:pt x="395288" y="562444"/>
                            <a:pt x="285687" y="359815"/>
                            <a:pt x="164022" y="160171"/>
                          </a:cubicBezTo>
                          <a:cubicBezTo>
                            <a:pt x="145543" y="136104"/>
                            <a:pt x="119508" y="142900"/>
                            <a:pt x="120270" y="144487"/>
                          </a:cubicBezTo>
                          <a:cubicBezTo>
                            <a:pt x="103570" y="65556"/>
                            <a:pt x="5208" y="23201"/>
                            <a:pt x="0" y="27011"/>
                          </a:cubicBezTo>
                          <a:cubicBezTo>
                            <a:pt x="19670" y="13994"/>
                            <a:pt x="43173" y="6041"/>
                            <a:pt x="68239" y="2388"/>
                          </a:cubicBezTo>
                          <a:close/>
                        </a:path>
                      </a:pathLst>
                    </a:custGeom>
                    <a:solidFill>
                      <a:srgbClr val="FCB11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4" name="任意多边形: 形状 33"/>
                    <p:cNvSpPr/>
                    <p:nvPr/>
                  </p:nvSpPr>
                  <p:spPr>
                    <a:xfrm>
                      <a:off x="8413319" y="4698510"/>
                      <a:ext cx="207378" cy="306566"/>
                    </a:xfrm>
                    <a:custGeom>
                      <a:avLst/>
                      <a:gdLst>
                        <a:gd name="connsiteX0" fmla="*/ 391099 w 508004"/>
                        <a:gd name="connsiteY0" fmla="*/ 0 h 762000"/>
                        <a:gd name="connsiteX1" fmla="*/ 508004 w 508004"/>
                        <a:gd name="connsiteY1" fmla="*/ 65786 h 762000"/>
                        <a:gd name="connsiteX2" fmla="*/ 160594 w 508004"/>
                        <a:gd name="connsiteY2" fmla="*/ 609600 h 762000"/>
                        <a:gd name="connsiteX3" fmla="*/ 150879 w 508004"/>
                        <a:gd name="connsiteY3" fmla="*/ 667703 h 762000"/>
                        <a:gd name="connsiteX4" fmla="*/ 44136 w 508004"/>
                        <a:gd name="connsiteY4" fmla="*/ 762000 h 762000"/>
                        <a:gd name="connsiteX5" fmla="*/ 33975 w 508004"/>
                        <a:gd name="connsiteY5" fmla="*/ 553087 h 762000"/>
                        <a:gd name="connsiteX6" fmla="*/ 391099 w 508004"/>
                        <a:gd name="connsiteY6" fmla="*/ 0 h 7620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508004" h="762000">
                          <a:moveTo>
                            <a:pt x="391099" y="0"/>
                          </a:moveTo>
                          <a:cubicBezTo>
                            <a:pt x="442852" y="5018"/>
                            <a:pt x="476698" y="33719"/>
                            <a:pt x="508004" y="65786"/>
                          </a:cubicBezTo>
                          <a:cubicBezTo>
                            <a:pt x="393640" y="249492"/>
                            <a:pt x="274957" y="425896"/>
                            <a:pt x="160594" y="609600"/>
                          </a:cubicBezTo>
                          <a:cubicBezTo>
                            <a:pt x="148338" y="635002"/>
                            <a:pt x="149800" y="668974"/>
                            <a:pt x="150879" y="667703"/>
                          </a:cubicBezTo>
                          <a:cubicBezTo>
                            <a:pt x="78298" y="687579"/>
                            <a:pt x="34864" y="748920"/>
                            <a:pt x="44136" y="762000"/>
                          </a:cubicBezTo>
                          <a:cubicBezTo>
                            <a:pt x="-17205" y="705487"/>
                            <a:pt x="-8824" y="616586"/>
                            <a:pt x="33975" y="553087"/>
                          </a:cubicBezTo>
                          <a:cubicBezTo>
                            <a:pt x="151705" y="371730"/>
                            <a:pt x="269624" y="173484"/>
                            <a:pt x="391099" y="0"/>
                          </a:cubicBezTo>
                          <a:close/>
                        </a:path>
                      </a:pathLst>
                    </a:custGeom>
                    <a:solidFill>
                      <a:srgbClr val="FCB11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5" name="任意多边形: 形状 34"/>
                    <p:cNvSpPr/>
                    <p:nvPr/>
                  </p:nvSpPr>
                  <p:spPr>
                    <a:xfrm>
                      <a:off x="8643007" y="4925448"/>
                      <a:ext cx="204382" cy="221822"/>
                    </a:xfrm>
                    <a:custGeom>
                      <a:avLst/>
                      <a:gdLst>
                        <a:gd name="connsiteX0" fmla="*/ 504954 w 508012"/>
                        <a:gd name="connsiteY0" fmla="*/ 0 h 508001"/>
                        <a:gd name="connsiteX1" fmla="*/ 327344 w 508012"/>
                        <a:gd name="connsiteY1" fmla="*/ 251334 h 508001"/>
                        <a:gd name="connsiteX2" fmla="*/ 156084 w 508012"/>
                        <a:gd name="connsiteY2" fmla="*/ 251207 h 508001"/>
                        <a:gd name="connsiteX3" fmla="*/ 155703 w 508012"/>
                        <a:gd name="connsiteY3" fmla="*/ 343282 h 508001"/>
                        <a:gd name="connsiteX4" fmla="*/ 251460 w 508012"/>
                        <a:gd name="connsiteY4" fmla="*/ 348236 h 508001"/>
                        <a:gd name="connsiteX5" fmla="*/ 0 w 508012"/>
                        <a:gd name="connsiteY5" fmla="*/ 508001 h 508001"/>
                        <a:gd name="connsiteX6" fmla="*/ 0 w 508012"/>
                        <a:gd name="connsiteY6" fmla="*/ 121413 h 508001"/>
                        <a:gd name="connsiteX7" fmla="*/ 302388 w 508012"/>
                        <a:gd name="connsiteY7" fmla="*/ 121413 h 508001"/>
                        <a:gd name="connsiteX8" fmla="*/ 357569 w 508012"/>
                        <a:gd name="connsiteY8" fmla="*/ 68580 h 508001"/>
                        <a:gd name="connsiteX9" fmla="*/ 504954 w 508012"/>
                        <a:gd name="connsiteY9" fmla="*/ 0 h 5080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508012" h="508001">
                          <a:moveTo>
                            <a:pt x="504954" y="0"/>
                          </a:moveTo>
                          <a:cubicBezTo>
                            <a:pt x="522923" y="137986"/>
                            <a:pt x="461455" y="222759"/>
                            <a:pt x="327344" y="251334"/>
                          </a:cubicBezTo>
                          <a:lnTo>
                            <a:pt x="156084" y="251207"/>
                          </a:lnTo>
                          <a:lnTo>
                            <a:pt x="155703" y="343282"/>
                          </a:lnTo>
                          <a:lnTo>
                            <a:pt x="251460" y="348236"/>
                          </a:lnTo>
                          <a:lnTo>
                            <a:pt x="0" y="508001"/>
                          </a:lnTo>
                          <a:lnTo>
                            <a:pt x="0" y="121413"/>
                          </a:lnTo>
                          <a:lnTo>
                            <a:pt x="302388" y="121413"/>
                          </a:lnTo>
                          <a:cubicBezTo>
                            <a:pt x="331725" y="113666"/>
                            <a:pt x="355156" y="90806"/>
                            <a:pt x="357569" y="68580"/>
                          </a:cubicBezTo>
                          <a:cubicBezTo>
                            <a:pt x="423039" y="74487"/>
                            <a:pt x="466980" y="51627"/>
                            <a:pt x="504954" y="0"/>
                          </a:cubicBezTo>
                          <a:close/>
                        </a:path>
                      </a:pathLst>
                    </a:custGeom>
                    <a:solidFill>
                      <a:srgbClr val="FCB11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6" name="任意多边形: 形状 35"/>
                    <p:cNvSpPr/>
                    <p:nvPr/>
                  </p:nvSpPr>
                  <p:spPr>
                    <a:xfrm>
                      <a:off x="8444526" y="4973240"/>
                      <a:ext cx="178831" cy="178815"/>
                    </a:xfrm>
                    <a:custGeom>
                      <a:avLst/>
                      <a:gdLst>
                        <a:gd name="connsiteX0" fmla="*/ 142686 w 444502"/>
                        <a:gd name="connsiteY0" fmla="*/ 726 h 444462"/>
                        <a:gd name="connsiteX1" fmla="*/ 444502 w 444502"/>
                        <a:gd name="connsiteY1" fmla="*/ 726 h 444462"/>
                        <a:gd name="connsiteX2" fmla="*/ 444502 w 444502"/>
                        <a:gd name="connsiteY2" fmla="*/ 444462 h 444462"/>
                        <a:gd name="connsiteX3" fmla="*/ 193549 w 444502"/>
                        <a:gd name="connsiteY3" fmla="*/ 261075 h 444462"/>
                        <a:gd name="connsiteX4" fmla="*/ 289116 w 444502"/>
                        <a:gd name="connsiteY4" fmla="*/ 255423 h 444462"/>
                        <a:gd name="connsiteX5" fmla="*/ 288736 w 444502"/>
                        <a:gd name="connsiteY5" fmla="*/ 149760 h 444462"/>
                        <a:gd name="connsiteX6" fmla="*/ 117857 w 444502"/>
                        <a:gd name="connsiteY6" fmla="*/ 149824 h 444462"/>
                        <a:gd name="connsiteX7" fmla="*/ 0 w 444502"/>
                        <a:gd name="connsiteY7" fmla="*/ 82386 h 444462"/>
                        <a:gd name="connsiteX8" fmla="*/ 142686 w 444502"/>
                        <a:gd name="connsiteY8" fmla="*/ 726 h 4444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444502" h="444462">
                          <a:moveTo>
                            <a:pt x="142686" y="726"/>
                          </a:moveTo>
                          <a:lnTo>
                            <a:pt x="444502" y="726"/>
                          </a:lnTo>
                          <a:lnTo>
                            <a:pt x="444502" y="444462"/>
                          </a:lnTo>
                          <a:lnTo>
                            <a:pt x="193549" y="261075"/>
                          </a:lnTo>
                          <a:lnTo>
                            <a:pt x="289116" y="255423"/>
                          </a:lnTo>
                          <a:lnTo>
                            <a:pt x="288736" y="149760"/>
                          </a:lnTo>
                          <a:lnTo>
                            <a:pt x="117857" y="149824"/>
                          </a:lnTo>
                          <a:cubicBezTo>
                            <a:pt x="59310" y="149379"/>
                            <a:pt x="14606" y="129693"/>
                            <a:pt x="0" y="82386"/>
                          </a:cubicBezTo>
                          <a:cubicBezTo>
                            <a:pt x="4510" y="54827"/>
                            <a:pt x="48198" y="-7402"/>
                            <a:pt x="142686" y="726"/>
                          </a:cubicBezTo>
                          <a:close/>
                        </a:path>
                      </a:pathLst>
                    </a:custGeom>
                    <a:solidFill>
                      <a:srgbClr val="FCB11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</p:grpSp>
          <p:grpSp>
            <p:nvGrpSpPr>
              <p:cNvPr id="18" name="组合 17"/>
              <p:cNvGrpSpPr/>
              <p:nvPr/>
            </p:nvGrpSpPr>
            <p:grpSpPr>
              <a:xfrm>
                <a:off x="4454770" y="3329229"/>
                <a:ext cx="1578703" cy="2378453"/>
                <a:chOff x="4439165" y="3722769"/>
                <a:chExt cx="1578703" cy="2378453"/>
              </a:xfrm>
            </p:grpSpPr>
            <p:grpSp>
              <p:nvGrpSpPr>
                <p:cNvPr id="19" name="组合 18"/>
                <p:cNvGrpSpPr/>
                <p:nvPr/>
              </p:nvGrpSpPr>
              <p:grpSpPr>
                <a:xfrm>
                  <a:off x="4439165" y="3722769"/>
                  <a:ext cx="1578703" cy="2378453"/>
                  <a:chOff x="977095" y="1717977"/>
                  <a:chExt cx="2597285" cy="4569392"/>
                </a:xfrm>
              </p:grpSpPr>
              <p:sp>
                <p:nvSpPr>
                  <p:cNvPr id="23" name="任意多边形: 形状 22"/>
                  <p:cNvSpPr/>
                  <p:nvPr/>
                </p:nvSpPr>
                <p:spPr>
                  <a:xfrm>
                    <a:off x="1054967" y="2014355"/>
                    <a:ext cx="2441542" cy="4273014"/>
                  </a:xfrm>
                  <a:custGeom>
                    <a:avLst/>
                    <a:gdLst>
                      <a:gd name="connsiteX0" fmla="*/ 227820 w 2441542"/>
                      <a:gd name="connsiteY0" fmla="*/ 0 h 4270341"/>
                      <a:gd name="connsiteX1" fmla="*/ 2213722 w 2441542"/>
                      <a:gd name="connsiteY1" fmla="*/ 0 h 4270341"/>
                      <a:gd name="connsiteX2" fmla="*/ 2441542 w 2441542"/>
                      <a:gd name="connsiteY2" fmla="*/ 227820 h 4270341"/>
                      <a:gd name="connsiteX3" fmla="*/ 2318994 w 2441542"/>
                      <a:gd name="connsiteY3" fmla="*/ 4033095 h 4270341"/>
                      <a:gd name="connsiteX4" fmla="*/ 2091173 w 2441542"/>
                      <a:gd name="connsiteY4" fmla="*/ 4260915 h 4270341"/>
                      <a:gd name="connsiteX5" fmla="*/ 2009478 w 2441542"/>
                      <a:gd name="connsiteY5" fmla="*/ 4261375 h 4270341"/>
                      <a:gd name="connsiteX6" fmla="*/ 2009478 w 2441542"/>
                      <a:gd name="connsiteY6" fmla="*/ 3987536 h 4270341"/>
                      <a:gd name="connsiteX7" fmla="*/ 432064 w 2441542"/>
                      <a:gd name="connsiteY7" fmla="*/ 3987536 h 4270341"/>
                      <a:gd name="connsiteX8" fmla="*/ 432064 w 2441542"/>
                      <a:gd name="connsiteY8" fmla="*/ 4270253 h 4270341"/>
                      <a:gd name="connsiteX9" fmla="*/ 416356 w 2441542"/>
                      <a:gd name="connsiteY9" fmla="*/ 4270341 h 4270341"/>
                      <a:gd name="connsiteX10" fmla="*/ 113121 w 2441542"/>
                      <a:gd name="connsiteY10" fmla="*/ 4042521 h 4270341"/>
                      <a:gd name="connsiteX11" fmla="*/ 0 w 2441542"/>
                      <a:gd name="connsiteY11" fmla="*/ 227820 h 4270341"/>
                      <a:gd name="connsiteX12" fmla="*/ 227820 w 2441542"/>
                      <a:gd name="connsiteY12" fmla="*/ 0 h 4270341"/>
                      <a:gd name="connsiteX0-1" fmla="*/ 227820 w 2441542"/>
                      <a:gd name="connsiteY0-2" fmla="*/ 0 h 4273014"/>
                      <a:gd name="connsiteX1-3" fmla="*/ 2213722 w 2441542"/>
                      <a:gd name="connsiteY1-4" fmla="*/ 0 h 4273014"/>
                      <a:gd name="connsiteX2-5" fmla="*/ 2441542 w 2441542"/>
                      <a:gd name="connsiteY2-6" fmla="*/ 227820 h 4273014"/>
                      <a:gd name="connsiteX3-7" fmla="*/ 2318994 w 2441542"/>
                      <a:gd name="connsiteY3-8" fmla="*/ 4033095 h 4273014"/>
                      <a:gd name="connsiteX4-9" fmla="*/ 2091173 w 2441542"/>
                      <a:gd name="connsiteY4-10" fmla="*/ 4260915 h 4273014"/>
                      <a:gd name="connsiteX5-11" fmla="*/ 2009478 w 2441542"/>
                      <a:gd name="connsiteY5-12" fmla="*/ 4261375 h 4273014"/>
                      <a:gd name="connsiteX6-13" fmla="*/ 2009478 w 2441542"/>
                      <a:gd name="connsiteY6-14" fmla="*/ 3987536 h 4273014"/>
                      <a:gd name="connsiteX7-15" fmla="*/ 432064 w 2441542"/>
                      <a:gd name="connsiteY7-16" fmla="*/ 3987536 h 4273014"/>
                      <a:gd name="connsiteX8-17" fmla="*/ 432064 w 2441542"/>
                      <a:gd name="connsiteY8-18" fmla="*/ 4270253 h 4273014"/>
                      <a:gd name="connsiteX9-19" fmla="*/ 416356 w 2441542"/>
                      <a:gd name="connsiteY9-20" fmla="*/ 4270341 h 4273014"/>
                      <a:gd name="connsiteX10-21" fmla="*/ 113121 w 2441542"/>
                      <a:gd name="connsiteY10-22" fmla="*/ 4042521 h 4273014"/>
                      <a:gd name="connsiteX11-23" fmla="*/ 0 w 2441542"/>
                      <a:gd name="connsiteY11-24" fmla="*/ 227820 h 4273014"/>
                      <a:gd name="connsiteX12-25" fmla="*/ 227820 w 2441542"/>
                      <a:gd name="connsiteY12-26" fmla="*/ 0 h 4273014"/>
                      <a:gd name="connsiteX0-27" fmla="*/ 227820 w 2441542"/>
                      <a:gd name="connsiteY0-28" fmla="*/ 0 h 4273014"/>
                      <a:gd name="connsiteX1-29" fmla="*/ 2213722 w 2441542"/>
                      <a:gd name="connsiteY1-30" fmla="*/ 0 h 4273014"/>
                      <a:gd name="connsiteX2-31" fmla="*/ 2441542 w 2441542"/>
                      <a:gd name="connsiteY2-32" fmla="*/ 227820 h 4273014"/>
                      <a:gd name="connsiteX3-33" fmla="*/ 2318994 w 2441542"/>
                      <a:gd name="connsiteY3-34" fmla="*/ 4033095 h 4273014"/>
                      <a:gd name="connsiteX4-35" fmla="*/ 2091173 w 2441542"/>
                      <a:gd name="connsiteY4-36" fmla="*/ 4260915 h 4273014"/>
                      <a:gd name="connsiteX5-37" fmla="*/ 2009478 w 2441542"/>
                      <a:gd name="connsiteY5-38" fmla="*/ 4261375 h 4273014"/>
                      <a:gd name="connsiteX6-39" fmla="*/ 2009478 w 2441542"/>
                      <a:gd name="connsiteY6-40" fmla="*/ 3987536 h 4273014"/>
                      <a:gd name="connsiteX7-41" fmla="*/ 432064 w 2441542"/>
                      <a:gd name="connsiteY7-42" fmla="*/ 3987536 h 4273014"/>
                      <a:gd name="connsiteX8-43" fmla="*/ 432064 w 2441542"/>
                      <a:gd name="connsiteY8-44" fmla="*/ 4270253 h 4273014"/>
                      <a:gd name="connsiteX9-45" fmla="*/ 416356 w 2441542"/>
                      <a:gd name="connsiteY9-46" fmla="*/ 4270341 h 4273014"/>
                      <a:gd name="connsiteX10-47" fmla="*/ 113121 w 2441542"/>
                      <a:gd name="connsiteY10-48" fmla="*/ 4042521 h 4273014"/>
                      <a:gd name="connsiteX11-49" fmla="*/ 0 w 2441542"/>
                      <a:gd name="connsiteY11-50" fmla="*/ 227820 h 4273014"/>
                      <a:gd name="connsiteX12-51" fmla="*/ 227820 w 2441542"/>
                      <a:gd name="connsiteY12-52" fmla="*/ 0 h 4273014"/>
                      <a:gd name="connsiteX0-53" fmla="*/ 227820 w 2441542"/>
                      <a:gd name="connsiteY0-54" fmla="*/ 0 h 4273014"/>
                      <a:gd name="connsiteX1-55" fmla="*/ 2213722 w 2441542"/>
                      <a:gd name="connsiteY1-56" fmla="*/ 0 h 4273014"/>
                      <a:gd name="connsiteX2-57" fmla="*/ 2441542 w 2441542"/>
                      <a:gd name="connsiteY2-58" fmla="*/ 227820 h 4273014"/>
                      <a:gd name="connsiteX3-59" fmla="*/ 2318994 w 2441542"/>
                      <a:gd name="connsiteY3-60" fmla="*/ 4033095 h 4273014"/>
                      <a:gd name="connsiteX4-61" fmla="*/ 2091173 w 2441542"/>
                      <a:gd name="connsiteY4-62" fmla="*/ 4260915 h 4273014"/>
                      <a:gd name="connsiteX5-63" fmla="*/ 2009478 w 2441542"/>
                      <a:gd name="connsiteY5-64" fmla="*/ 4261375 h 4273014"/>
                      <a:gd name="connsiteX6-65" fmla="*/ 2009478 w 2441542"/>
                      <a:gd name="connsiteY6-66" fmla="*/ 3987536 h 4273014"/>
                      <a:gd name="connsiteX7-67" fmla="*/ 432064 w 2441542"/>
                      <a:gd name="connsiteY7-68" fmla="*/ 3987536 h 4273014"/>
                      <a:gd name="connsiteX8-69" fmla="*/ 432064 w 2441542"/>
                      <a:gd name="connsiteY8-70" fmla="*/ 4270253 h 4273014"/>
                      <a:gd name="connsiteX9-71" fmla="*/ 416356 w 2441542"/>
                      <a:gd name="connsiteY9-72" fmla="*/ 4270341 h 4273014"/>
                      <a:gd name="connsiteX10-73" fmla="*/ 113121 w 2441542"/>
                      <a:gd name="connsiteY10-74" fmla="*/ 4042521 h 4273014"/>
                      <a:gd name="connsiteX11-75" fmla="*/ 0 w 2441542"/>
                      <a:gd name="connsiteY11-76" fmla="*/ 227820 h 4273014"/>
                      <a:gd name="connsiteX12-77" fmla="*/ 227820 w 2441542"/>
                      <a:gd name="connsiteY12-78" fmla="*/ 0 h 4273014"/>
                      <a:gd name="connsiteX0-79" fmla="*/ 227820 w 2441542"/>
                      <a:gd name="connsiteY0-80" fmla="*/ 0 h 4273014"/>
                      <a:gd name="connsiteX1-81" fmla="*/ 2213722 w 2441542"/>
                      <a:gd name="connsiteY1-82" fmla="*/ 0 h 4273014"/>
                      <a:gd name="connsiteX2-83" fmla="*/ 2441542 w 2441542"/>
                      <a:gd name="connsiteY2-84" fmla="*/ 227820 h 4273014"/>
                      <a:gd name="connsiteX3-85" fmla="*/ 2318994 w 2441542"/>
                      <a:gd name="connsiteY3-86" fmla="*/ 4033095 h 4273014"/>
                      <a:gd name="connsiteX4-87" fmla="*/ 2091173 w 2441542"/>
                      <a:gd name="connsiteY4-88" fmla="*/ 4260915 h 4273014"/>
                      <a:gd name="connsiteX5-89" fmla="*/ 2009478 w 2441542"/>
                      <a:gd name="connsiteY5-90" fmla="*/ 4261375 h 4273014"/>
                      <a:gd name="connsiteX6-91" fmla="*/ 2009478 w 2441542"/>
                      <a:gd name="connsiteY6-92" fmla="*/ 3987536 h 4273014"/>
                      <a:gd name="connsiteX7-93" fmla="*/ 432064 w 2441542"/>
                      <a:gd name="connsiteY7-94" fmla="*/ 3987536 h 4273014"/>
                      <a:gd name="connsiteX8-95" fmla="*/ 432064 w 2441542"/>
                      <a:gd name="connsiteY8-96" fmla="*/ 4270253 h 4273014"/>
                      <a:gd name="connsiteX9-97" fmla="*/ 416356 w 2441542"/>
                      <a:gd name="connsiteY9-98" fmla="*/ 4270341 h 4273014"/>
                      <a:gd name="connsiteX10-99" fmla="*/ 113121 w 2441542"/>
                      <a:gd name="connsiteY10-100" fmla="*/ 4042521 h 4273014"/>
                      <a:gd name="connsiteX11-101" fmla="*/ 0 w 2441542"/>
                      <a:gd name="connsiteY11-102" fmla="*/ 227820 h 4273014"/>
                      <a:gd name="connsiteX12-103" fmla="*/ 227820 w 2441542"/>
                      <a:gd name="connsiteY12-104" fmla="*/ 0 h 4273014"/>
                      <a:gd name="connsiteX0-105" fmla="*/ 227820 w 2441542"/>
                      <a:gd name="connsiteY0-106" fmla="*/ 0 h 4273014"/>
                      <a:gd name="connsiteX1-107" fmla="*/ 2213722 w 2441542"/>
                      <a:gd name="connsiteY1-108" fmla="*/ 0 h 4273014"/>
                      <a:gd name="connsiteX2-109" fmla="*/ 2441542 w 2441542"/>
                      <a:gd name="connsiteY2-110" fmla="*/ 227820 h 4273014"/>
                      <a:gd name="connsiteX3-111" fmla="*/ 2318994 w 2441542"/>
                      <a:gd name="connsiteY3-112" fmla="*/ 4033095 h 4273014"/>
                      <a:gd name="connsiteX4-113" fmla="*/ 2091173 w 2441542"/>
                      <a:gd name="connsiteY4-114" fmla="*/ 4260915 h 4273014"/>
                      <a:gd name="connsiteX5-115" fmla="*/ 2009478 w 2441542"/>
                      <a:gd name="connsiteY5-116" fmla="*/ 4261375 h 4273014"/>
                      <a:gd name="connsiteX6-117" fmla="*/ 2009478 w 2441542"/>
                      <a:gd name="connsiteY6-118" fmla="*/ 3987536 h 4273014"/>
                      <a:gd name="connsiteX7-119" fmla="*/ 432064 w 2441542"/>
                      <a:gd name="connsiteY7-120" fmla="*/ 3987536 h 4273014"/>
                      <a:gd name="connsiteX8-121" fmla="*/ 432064 w 2441542"/>
                      <a:gd name="connsiteY8-122" fmla="*/ 4270253 h 4273014"/>
                      <a:gd name="connsiteX9-123" fmla="*/ 416356 w 2441542"/>
                      <a:gd name="connsiteY9-124" fmla="*/ 4270341 h 4273014"/>
                      <a:gd name="connsiteX10-125" fmla="*/ 113121 w 2441542"/>
                      <a:gd name="connsiteY10-126" fmla="*/ 4042521 h 4273014"/>
                      <a:gd name="connsiteX11-127" fmla="*/ 0 w 2441542"/>
                      <a:gd name="connsiteY11-128" fmla="*/ 227820 h 4273014"/>
                      <a:gd name="connsiteX12-129" fmla="*/ 227820 w 2441542"/>
                      <a:gd name="connsiteY12-130" fmla="*/ 0 h 4273014"/>
                      <a:gd name="connsiteX0-131" fmla="*/ 227820 w 2441542"/>
                      <a:gd name="connsiteY0-132" fmla="*/ 0 h 4273014"/>
                      <a:gd name="connsiteX1-133" fmla="*/ 2213722 w 2441542"/>
                      <a:gd name="connsiteY1-134" fmla="*/ 0 h 4273014"/>
                      <a:gd name="connsiteX2-135" fmla="*/ 2441542 w 2441542"/>
                      <a:gd name="connsiteY2-136" fmla="*/ 227820 h 4273014"/>
                      <a:gd name="connsiteX3-137" fmla="*/ 2318994 w 2441542"/>
                      <a:gd name="connsiteY3-138" fmla="*/ 4033095 h 4273014"/>
                      <a:gd name="connsiteX4-139" fmla="*/ 2091173 w 2441542"/>
                      <a:gd name="connsiteY4-140" fmla="*/ 4260915 h 4273014"/>
                      <a:gd name="connsiteX5-141" fmla="*/ 2009478 w 2441542"/>
                      <a:gd name="connsiteY5-142" fmla="*/ 4261375 h 4273014"/>
                      <a:gd name="connsiteX6-143" fmla="*/ 2009478 w 2441542"/>
                      <a:gd name="connsiteY6-144" fmla="*/ 3987536 h 4273014"/>
                      <a:gd name="connsiteX7-145" fmla="*/ 432064 w 2441542"/>
                      <a:gd name="connsiteY7-146" fmla="*/ 3987536 h 4273014"/>
                      <a:gd name="connsiteX8-147" fmla="*/ 432064 w 2441542"/>
                      <a:gd name="connsiteY8-148" fmla="*/ 4270253 h 4273014"/>
                      <a:gd name="connsiteX9-149" fmla="*/ 416356 w 2441542"/>
                      <a:gd name="connsiteY9-150" fmla="*/ 4270341 h 4273014"/>
                      <a:gd name="connsiteX10-151" fmla="*/ 113121 w 2441542"/>
                      <a:gd name="connsiteY10-152" fmla="*/ 4042521 h 4273014"/>
                      <a:gd name="connsiteX11-153" fmla="*/ 0 w 2441542"/>
                      <a:gd name="connsiteY11-154" fmla="*/ 227820 h 4273014"/>
                      <a:gd name="connsiteX12-155" fmla="*/ 227820 w 2441542"/>
                      <a:gd name="connsiteY12-156" fmla="*/ 0 h 4273014"/>
                      <a:gd name="connsiteX0-157" fmla="*/ 227820 w 2441542"/>
                      <a:gd name="connsiteY0-158" fmla="*/ 0 h 4407596"/>
                      <a:gd name="connsiteX1-159" fmla="*/ 2213722 w 2441542"/>
                      <a:gd name="connsiteY1-160" fmla="*/ 0 h 4407596"/>
                      <a:gd name="connsiteX2-161" fmla="*/ 2441542 w 2441542"/>
                      <a:gd name="connsiteY2-162" fmla="*/ 227820 h 4407596"/>
                      <a:gd name="connsiteX3-163" fmla="*/ 2318994 w 2441542"/>
                      <a:gd name="connsiteY3-164" fmla="*/ 4033095 h 4407596"/>
                      <a:gd name="connsiteX4-165" fmla="*/ 2009478 w 2441542"/>
                      <a:gd name="connsiteY4-166" fmla="*/ 4261375 h 4407596"/>
                      <a:gd name="connsiteX5-167" fmla="*/ 2009478 w 2441542"/>
                      <a:gd name="connsiteY5-168" fmla="*/ 3987536 h 4407596"/>
                      <a:gd name="connsiteX6-169" fmla="*/ 432064 w 2441542"/>
                      <a:gd name="connsiteY6-170" fmla="*/ 3987536 h 4407596"/>
                      <a:gd name="connsiteX7-171" fmla="*/ 432064 w 2441542"/>
                      <a:gd name="connsiteY7-172" fmla="*/ 4270253 h 4407596"/>
                      <a:gd name="connsiteX8-173" fmla="*/ 416356 w 2441542"/>
                      <a:gd name="connsiteY8-174" fmla="*/ 4270341 h 4407596"/>
                      <a:gd name="connsiteX9-175" fmla="*/ 113121 w 2441542"/>
                      <a:gd name="connsiteY9-176" fmla="*/ 4042521 h 4407596"/>
                      <a:gd name="connsiteX10-177" fmla="*/ 0 w 2441542"/>
                      <a:gd name="connsiteY10-178" fmla="*/ 227820 h 4407596"/>
                      <a:gd name="connsiteX11-179" fmla="*/ 227820 w 2441542"/>
                      <a:gd name="connsiteY11-180" fmla="*/ 0 h 4407596"/>
                      <a:gd name="connsiteX0-181" fmla="*/ 227820 w 2441542"/>
                      <a:gd name="connsiteY0-182" fmla="*/ 0 h 4399903"/>
                      <a:gd name="connsiteX1-183" fmla="*/ 2213722 w 2441542"/>
                      <a:gd name="connsiteY1-184" fmla="*/ 0 h 4399903"/>
                      <a:gd name="connsiteX2-185" fmla="*/ 2441542 w 2441542"/>
                      <a:gd name="connsiteY2-186" fmla="*/ 227820 h 4399903"/>
                      <a:gd name="connsiteX3-187" fmla="*/ 2318994 w 2441542"/>
                      <a:gd name="connsiteY3-188" fmla="*/ 4033095 h 4399903"/>
                      <a:gd name="connsiteX4-189" fmla="*/ 2009478 w 2441542"/>
                      <a:gd name="connsiteY4-190" fmla="*/ 4261375 h 4399903"/>
                      <a:gd name="connsiteX5-191" fmla="*/ 2009478 w 2441542"/>
                      <a:gd name="connsiteY5-192" fmla="*/ 3987536 h 4399903"/>
                      <a:gd name="connsiteX6-193" fmla="*/ 432064 w 2441542"/>
                      <a:gd name="connsiteY6-194" fmla="*/ 3987536 h 4399903"/>
                      <a:gd name="connsiteX7-195" fmla="*/ 432064 w 2441542"/>
                      <a:gd name="connsiteY7-196" fmla="*/ 4270253 h 4399903"/>
                      <a:gd name="connsiteX8-197" fmla="*/ 416356 w 2441542"/>
                      <a:gd name="connsiteY8-198" fmla="*/ 4270341 h 4399903"/>
                      <a:gd name="connsiteX9-199" fmla="*/ 113121 w 2441542"/>
                      <a:gd name="connsiteY9-200" fmla="*/ 4042521 h 4399903"/>
                      <a:gd name="connsiteX10-201" fmla="*/ 0 w 2441542"/>
                      <a:gd name="connsiteY10-202" fmla="*/ 227820 h 4399903"/>
                      <a:gd name="connsiteX11-203" fmla="*/ 227820 w 2441542"/>
                      <a:gd name="connsiteY11-204" fmla="*/ 0 h 4399903"/>
                      <a:gd name="connsiteX0-205" fmla="*/ 227820 w 2441542"/>
                      <a:gd name="connsiteY0-206" fmla="*/ 0 h 4274451"/>
                      <a:gd name="connsiteX1-207" fmla="*/ 2213722 w 2441542"/>
                      <a:gd name="connsiteY1-208" fmla="*/ 0 h 4274451"/>
                      <a:gd name="connsiteX2-209" fmla="*/ 2441542 w 2441542"/>
                      <a:gd name="connsiteY2-210" fmla="*/ 227820 h 4274451"/>
                      <a:gd name="connsiteX3-211" fmla="*/ 2318994 w 2441542"/>
                      <a:gd name="connsiteY3-212" fmla="*/ 4033095 h 4274451"/>
                      <a:gd name="connsiteX4-213" fmla="*/ 2009478 w 2441542"/>
                      <a:gd name="connsiteY4-214" fmla="*/ 4261375 h 4274451"/>
                      <a:gd name="connsiteX5-215" fmla="*/ 2009478 w 2441542"/>
                      <a:gd name="connsiteY5-216" fmla="*/ 3987536 h 4274451"/>
                      <a:gd name="connsiteX6-217" fmla="*/ 432064 w 2441542"/>
                      <a:gd name="connsiteY6-218" fmla="*/ 3987536 h 4274451"/>
                      <a:gd name="connsiteX7-219" fmla="*/ 432064 w 2441542"/>
                      <a:gd name="connsiteY7-220" fmla="*/ 4270253 h 4274451"/>
                      <a:gd name="connsiteX8-221" fmla="*/ 416356 w 2441542"/>
                      <a:gd name="connsiteY8-222" fmla="*/ 4270341 h 4274451"/>
                      <a:gd name="connsiteX9-223" fmla="*/ 113121 w 2441542"/>
                      <a:gd name="connsiteY9-224" fmla="*/ 4042521 h 4274451"/>
                      <a:gd name="connsiteX10-225" fmla="*/ 0 w 2441542"/>
                      <a:gd name="connsiteY10-226" fmla="*/ 227820 h 4274451"/>
                      <a:gd name="connsiteX11-227" fmla="*/ 227820 w 2441542"/>
                      <a:gd name="connsiteY11-228" fmla="*/ 0 h 4274451"/>
                      <a:gd name="connsiteX0-229" fmla="*/ 227820 w 2441542"/>
                      <a:gd name="connsiteY0-230" fmla="*/ 0 h 4273014"/>
                      <a:gd name="connsiteX1-231" fmla="*/ 2213722 w 2441542"/>
                      <a:gd name="connsiteY1-232" fmla="*/ 0 h 4273014"/>
                      <a:gd name="connsiteX2-233" fmla="*/ 2441542 w 2441542"/>
                      <a:gd name="connsiteY2-234" fmla="*/ 227820 h 4273014"/>
                      <a:gd name="connsiteX3-235" fmla="*/ 2318994 w 2441542"/>
                      <a:gd name="connsiteY3-236" fmla="*/ 4033095 h 4273014"/>
                      <a:gd name="connsiteX4-237" fmla="*/ 2009478 w 2441542"/>
                      <a:gd name="connsiteY4-238" fmla="*/ 4261375 h 4273014"/>
                      <a:gd name="connsiteX5-239" fmla="*/ 2009478 w 2441542"/>
                      <a:gd name="connsiteY5-240" fmla="*/ 3987536 h 4273014"/>
                      <a:gd name="connsiteX6-241" fmla="*/ 432064 w 2441542"/>
                      <a:gd name="connsiteY6-242" fmla="*/ 3987536 h 4273014"/>
                      <a:gd name="connsiteX7-243" fmla="*/ 432064 w 2441542"/>
                      <a:gd name="connsiteY7-244" fmla="*/ 4270253 h 4273014"/>
                      <a:gd name="connsiteX8-245" fmla="*/ 416356 w 2441542"/>
                      <a:gd name="connsiteY8-246" fmla="*/ 4270341 h 4273014"/>
                      <a:gd name="connsiteX9-247" fmla="*/ 113121 w 2441542"/>
                      <a:gd name="connsiteY9-248" fmla="*/ 4042521 h 4273014"/>
                      <a:gd name="connsiteX10-249" fmla="*/ 0 w 2441542"/>
                      <a:gd name="connsiteY10-250" fmla="*/ 227820 h 4273014"/>
                      <a:gd name="connsiteX11-251" fmla="*/ 227820 w 2441542"/>
                      <a:gd name="connsiteY11-252" fmla="*/ 0 h 4273014"/>
                      <a:gd name="connsiteX0-253" fmla="*/ 227820 w 2441542"/>
                      <a:gd name="connsiteY0-254" fmla="*/ 0 h 4273014"/>
                      <a:gd name="connsiteX1-255" fmla="*/ 2213722 w 2441542"/>
                      <a:gd name="connsiteY1-256" fmla="*/ 0 h 4273014"/>
                      <a:gd name="connsiteX2-257" fmla="*/ 2441542 w 2441542"/>
                      <a:gd name="connsiteY2-258" fmla="*/ 227820 h 4273014"/>
                      <a:gd name="connsiteX3-259" fmla="*/ 2318994 w 2441542"/>
                      <a:gd name="connsiteY3-260" fmla="*/ 4033095 h 4273014"/>
                      <a:gd name="connsiteX4-261" fmla="*/ 2009478 w 2441542"/>
                      <a:gd name="connsiteY4-262" fmla="*/ 4261375 h 4273014"/>
                      <a:gd name="connsiteX5-263" fmla="*/ 2009478 w 2441542"/>
                      <a:gd name="connsiteY5-264" fmla="*/ 3987536 h 4273014"/>
                      <a:gd name="connsiteX6-265" fmla="*/ 432064 w 2441542"/>
                      <a:gd name="connsiteY6-266" fmla="*/ 3987536 h 4273014"/>
                      <a:gd name="connsiteX7-267" fmla="*/ 432064 w 2441542"/>
                      <a:gd name="connsiteY7-268" fmla="*/ 4270253 h 4273014"/>
                      <a:gd name="connsiteX8-269" fmla="*/ 416356 w 2441542"/>
                      <a:gd name="connsiteY8-270" fmla="*/ 4270341 h 4273014"/>
                      <a:gd name="connsiteX9-271" fmla="*/ 113121 w 2441542"/>
                      <a:gd name="connsiteY9-272" fmla="*/ 4042521 h 4273014"/>
                      <a:gd name="connsiteX10-273" fmla="*/ 0 w 2441542"/>
                      <a:gd name="connsiteY10-274" fmla="*/ 227820 h 4273014"/>
                      <a:gd name="connsiteX11-275" fmla="*/ 227820 w 2441542"/>
                      <a:gd name="connsiteY11-276" fmla="*/ 0 h 4273014"/>
                      <a:gd name="connsiteX0-277" fmla="*/ 227820 w 2441542"/>
                      <a:gd name="connsiteY0-278" fmla="*/ 0 h 4288626"/>
                      <a:gd name="connsiteX1-279" fmla="*/ 2213722 w 2441542"/>
                      <a:gd name="connsiteY1-280" fmla="*/ 0 h 4288626"/>
                      <a:gd name="connsiteX2-281" fmla="*/ 2441542 w 2441542"/>
                      <a:gd name="connsiteY2-282" fmla="*/ 227820 h 4288626"/>
                      <a:gd name="connsiteX3-283" fmla="*/ 2318994 w 2441542"/>
                      <a:gd name="connsiteY3-284" fmla="*/ 4033095 h 4288626"/>
                      <a:gd name="connsiteX4-285" fmla="*/ 2009478 w 2441542"/>
                      <a:gd name="connsiteY4-286" fmla="*/ 4261375 h 4288626"/>
                      <a:gd name="connsiteX5-287" fmla="*/ 2009478 w 2441542"/>
                      <a:gd name="connsiteY5-288" fmla="*/ 3987536 h 4288626"/>
                      <a:gd name="connsiteX6-289" fmla="*/ 432064 w 2441542"/>
                      <a:gd name="connsiteY6-290" fmla="*/ 3987536 h 4288626"/>
                      <a:gd name="connsiteX7-291" fmla="*/ 432064 w 2441542"/>
                      <a:gd name="connsiteY7-292" fmla="*/ 4270253 h 4288626"/>
                      <a:gd name="connsiteX8-293" fmla="*/ 416356 w 2441542"/>
                      <a:gd name="connsiteY8-294" fmla="*/ 4270341 h 4288626"/>
                      <a:gd name="connsiteX9-295" fmla="*/ 113121 w 2441542"/>
                      <a:gd name="connsiteY9-296" fmla="*/ 4042521 h 4288626"/>
                      <a:gd name="connsiteX10-297" fmla="*/ 0 w 2441542"/>
                      <a:gd name="connsiteY10-298" fmla="*/ 227820 h 4288626"/>
                      <a:gd name="connsiteX11-299" fmla="*/ 227820 w 2441542"/>
                      <a:gd name="connsiteY11-300" fmla="*/ 0 h 4288626"/>
                      <a:gd name="connsiteX0-301" fmla="*/ 227820 w 2441542"/>
                      <a:gd name="connsiteY0-302" fmla="*/ 0 h 4277802"/>
                      <a:gd name="connsiteX1-303" fmla="*/ 2213722 w 2441542"/>
                      <a:gd name="connsiteY1-304" fmla="*/ 0 h 4277802"/>
                      <a:gd name="connsiteX2-305" fmla="*/ 2441542 w 2441542"/>
                      <a:gd name="connsiteY2-306" fmla="*/ 227820 h 4277802"/>
                      <a:gd name="connsiteX3-307" fmla="*/ 2318994 w 2441542"/>
                      <a:gd name="connsiteY3-308" fmla="*/ 4033095 h 4277802"/>
                      <a:gd name="connsiteX4-309" fmla="*/ 2009478 w 2441542"/>
                      <a:gd name="connsiteY4-310" fmla="*/ 4261375 h 4277802"/>
                      <a:gd name="connsiteX5-311" fmla="*/ 2009478 w 2441542"/>
                      <a:gd name="connsiteY5-312" fmla="*/ 3987536 h 4277802"/>
                      <a:gd name="connsiteX6-313" fmla="*/ 432064 w 2441542"/>
                      <a:gd name="connsiteY6-314" fmla="*/ 3987536 h 4277802"/>
                      <a:gd name="connsiteX7-315" fmla="*/ 432064 w 2441542"/>
                      <a:gd name="connsiteY7-316" fmla="*/ 4270253 h 4277802"/>
                      <a:gd name="connsiteX8-317" fmla="*/ 416356 w 2441542"/>
                      <a:gd name="connsiteY8-318" fmla="*/ 4270341 h 4277802"/>
                      <a:gd name="connsiteX9-319" fmla="*/ 113121 w 2441542"/>
                      <a:gd name="connsiteY9-320" fmla="*/ 4042521 h 4277802"/>
                      <a:gd name="connsiteX10-321" fmla="*/ 0 w 2441542"/>
                      <a:gd name="connsiteY10-322" fmla="*/ 227820 h 4277802"/>
                      <a:gd name="connsiteX11-323" fmla="*/ 227820 w 2441542"/>
                      <a:gd name="connsiteY11-324" fmla="*/ 0 h 4277802"/>
                      <a:gd name="connsiteX0-325" fmla="*/ 227820 w 2441542"/>
                      <a:gd name="connsiteY0-326" fmla="*/ 0 h 4273014"/>
                      <a:gd name="connsiteX1-327" fmla="*/ 2213722 w 2441542"/>
                      <a:gd name="connsiteY1-328" fmla="*/ 0 h 4273014"/>
                      <a:gd name="connsiteX2-329" fmla="*/ 2441542 w 2441542"/>
                      <a:gd name="connsiteY2-330" fmla="*/ 227820 h 4273014"/>
                      <a:gd name="connsiteX3-331" fmla="*/ 2318994 w 2441542"/>
                      <a:gd name="connsiteY3-332" fmla="*/ 4033095 h 4273014"/>
                      <a:gd name="connsiteX4-333" fmla="*/ 2009478 w 2441542"/>
                      <a:gd name="connsiteY4-334" fmla="*/ 4261375 h 4273014"/>
                      <a:gd name="connsiteX5-335" fmla="*/ 2009478 w 2441542"/>
                      <a:gd name="connsiteY5-336" fmla="*/ 3987536 h 4273014"/>
                      <a:gd name="connsiteX6-337" fmla="*/ 432064 w 2441542"/>
                      <a:gd name="connsiteY6-338" fmla="*/ 3987536 h 4273014"/>
                      <a:gd name="connsiteX7-339" fmla="*/ 432064 w 2441542"/>
                      <a:gd name="connsiteY7-340" fmla="*/ 4270253 h 4273014"/>
                      <a:gd name="connsiteX8-341" fmla="*/ 416356 w 2441542"/>
                      <a:gd name="connsiteY8-342" fmla="*/ 4270341 h 4273014"/>
                      <a:gd name="connsiteX9-343" fmla="*/ 113121 w 2441542"/>
                      <a:gd name="connsiteY9-344" fmla="*/ 4042521 h 4273014"/>
                      <a:gd name="connsiteX10-345" fmla="*/ 0 w 2441542"/>
                      <a:gd name="connsiteY10-346" fmla="*/ 227820 h 4273014"/>
                      <a:gd name="connsiteX11-347" fmla="*/ 227820 w 2441542"/>
                      <a:gd name="connsiteY11-348" fmla="*/ 0 h 4273014"/>
                      <a:gd name="connsiteX0-349" fmla="*/ 227820 w 2441542"/>
                      <a:gd name="connsiteY0-350" fmla="*/ 0 h 4273014"/>
                      <a:gd name="connsiteX1-351" fmla="*/ 2213722 w 2441542"/>
                      <a:gd name="connsiteY1-352" fmla="*/ 0 h 4273014"/>
                      <a:gd name="connsiteX2-353" fmla="*/ 2441542 w 2441542"/>
                      <a:gd name="connsiteY2-354" fmla="*/ 227820 h 4273014"/>
                      <a:gd name="connsiteX3-355" fmla="*/ 2318994 w 2441542"/>
                      <a:gd name="connsiteY3-356" fmla="*/ 4033095 h 4273014"/>
                      <a:gd name="connsiteX4-357" fmla="*/ 2009478 w 2441542"/>
                      <a:gd name="connsiteY4-358" fmla="*/ 4261375 h 4273014"/>
                      <a:gd name="connsiteX5-359" fmla="*/ 2009478 w 2441542"/>
                      <a:gd name="connsiteY5-360" fmla="*/ 3987536 h 4273014"/>
                      <a:gd name="connsiteX6-361" fmla="*/ 432064 w 2441542"/>
                      <a:gd name="connsiteY6-362" fmla="*/ 3987536 h 4273014"/>
                      <a:gd name="connsiteX7-363" fmla="*/ 432064 w 2441542"/>
                      <a:gd name="connsiteY7-364" fmla="*/ 4270253 h 4273014"/>
                      <a:gd name="connsiteX8-365" fmla="*/ 416356 w 2441542"/>
                      <a:gd name="connsiteY8-366" fmla="*/ 4270341 h 4273014"/>
                      <a:gd name="connsiteX9-367" fmla="*/ 113121 w 2441542"/>
                      <a:gd name="connsiteY9-368" fmla="*/ 4042521 h 4273014"/>
                      <a:gd name="connsiteX10-369" fmla="*/ 0 w 2441542"/>
                      <a:gd name="connsiteY10-370" fmla="*/ 227820 h 4273014"/>
                      <a:gd name="connsiteX11-371" fmla="*/ 227820 w 2441542"/>
                      <a:gd name="connsiteY11-372" fmla="*/ 0 h 4273014"/>
                      <a:gd name="connsiteX0-373" fmla="*/ 227820 w 2441542"/>
                      <a:gd name="connsiteY0-374" fmla="*/ 0 h 4273014"/>
                      <a:gd name="connsiteX1-375" fmla="*/ 2213722 w 2441542"/>
                      <a:gd name="connsiteY1-376" fmla="*/ 0 h 4273014"/>
                      <a:gd name="connsiteX2-377" fmla="*/ 2441542 w 2441542"/>
                      <a:gd name="connsiteY2-378" fmla="*/ 227820 h 4273014"/>
                      <a:gd name="connsiteX3-379" fmla="*/ 2318994 w 2441542"/>
                      <a:gd name="connsiteY3-380" fmla="*/ 4033095 h 4273014"/>
                      <a:gd name="connsiteX4-381" fmla="*/ 2009478 w 2441542"/>
                      <a:gd name="connsiteY4-382" fmla="*/ 4261375 h 4273014"/>
                      <a:gd name="connsiteX5-383" fmla="*/ 2009478 w 2441542"/>
                      <a:gd name="connsiteY5-384" fmla="*/ 3987536 h 4273014"/>
                      <a:gd name="connsiteX6-385" fmla="*/ 432064 w 2441542"/>
                      <a:gd name="connsiteY6-386" fmla="*/ 3987536 h 4273014"/>
                      <a:gd name="connsiteX7-387" fmla="*/ 432064 w 2441542"/>
                      <a:gd name="connsiteY7-388" fmla="*/ 4270253 h 4273014"/>
                      <a:gd name="connsiteX8-389" fmla="*/ 416356 w 2441542"/>
                      <a:gd name="connsiteY8-390" fmla="*/ 4270341 h 4273014"/>
                      <a:gd name="connsiteX9-391" fmla="*/ 113121 w 2441542"/>
                      <a:gd name="connsiteY9-392" fmla="*/ 4042521 h 4273014"/>
                      <a:gd name="connsiteX10-393" fmla="*/ 0 w 2441542"/>
                      <a:gd name="connsiteY10-394" fmla="*/ 227820 h 4273014"/>
                      <a:gd name="connsiteX11-395" fmla="*/ 227820 w 2441542"/>
                      <a:gd name="connsiteY11-396" fmla="*/ 0 h 4273014"/>
                    </a:gdLst>
                    <a:ahLst/>
                    <a:cxnLst>
                      <a:cxn ang="0">
                        <a:pos x="connsiteX0-1" y="connsiteY0-2"/>
                      </a:cxn>
                      <a:cxn ang="0">
                        <a:pos x="connsiteX1-3" y="connsiteY1-4"/>
                      </a:cxn>
                      <a:cxn ang="0">
                        <a:pos x="connsiteX2-5" y="connsiteY2-6"/>
                      </a:cxn>
                      <a:cxn ang="0">
                        <a:pos x="connsiteX3-7" y="connsiteY3-8"/>
                      </a:cxn>
                      <a:cxn ang="0">
                        <a:pos x="connsiteX4-9" y="connsiteY4-10"/>
                      </a:cxn>
                      <a:cxn ang="0">
                        <a:pos x="connsiteX5-11" y="connsiteY5-12"/>
                      </a:cxn>
                      <a:cxn ang="0">
                        <a:pos x="connsiteX6-13" y="connsiteY6-14"/>
                      </a:cxn>
                      <a:cxn ang="0">
                        <a:pos x="connsiteX7-15" y="connsiteY7-16"/>
                      </a:cxn>
                      <a:cxn ang="0">
                        <a:pos x="connsiteX8-17" y="connsiteY8-18"/>
                      </a:cxn>
                      <a:cxn ang="0">
                        <a:pos x="connsiteX9-19" y="connsiteY9-20"/>
                      </a:cxn>
                      <a:cxn ang="0">
                        <a:pos x="connsiteX10-21" y="connsiteY10-22"/>
                      </a:cxn>
                      <a:cxn ang="0">
                        <a:pos x="connsiteX11-23" y="connsiteY11-24"/>
                      </a:cxn>
                    </a:cxnLst>
                    <a:rect l="l" t="t" r="r" b="b"/>
                    <a:pathLst>
                      <a:path w="2441542" h="4273014">
                        <a:moveTo>
                          <a:pt x="227820" y="0"/>
                        </a:moveTo>
                        <a:lnTo>
                          <a:pt x="2213722" y="0"/>
                        </a:lnTo>
                        <a:cubicBezTo>
                          <a:pt x="2339544" y="0"/>
                          <a:pt x="2441542" y="101998"/>
                          <a:pt x="2441542" y="227820"/>
                        </a:cubicBezTo>
                        <a:lnTo>
                          <a:pt x="2318994" y="4033095"/>
                        </a:lnTo>
                        <a:cubicBezTo>
                          <a:pt x="2314039" y="4296922"/>
                          <a:pt x="2128120" y="4275064"/>
                          <a:pt x="2009478" y="4261375"/>
                        </a:cubicBezTo>
                        <a:lnTo>
                          <a:pt x="2009478" y="3987536"/>
                        </a:lnTo>
                        <a:lnTo>
                          <a:pt x="432064" y="3987536"/>
                        </a:lnTo>
                        <a:lnTo>
                          <a:pt x="432064" y="4270253"/>
                        </a:lnTo>
                        <a:lnTo>
                          <a:pt x="416356" y="4270341"/>
                        </a:lnTo>
                        <a:cubicBezTo>
                          <a:pt x="290534" y="4270341"/>
                          <a:pt x="94833" y="4314647"/>
                          <a:pt x="113121" y="4042521"/>
                        </a:cubicBezTo>
                        <a:cubicBezTo>
                          <a:pt x="113121" y="2777238"/>
                          <a:pt x="0" y="1493103"/>
                          <a:pt x="0" y="227820"/>
                        </a:cubicBezTo>
                        <a:cubicBezTo>
                          <a:pt x="0" y="101998"/>
                          <a:pt x="101998" y="0"/>
                          <a:pt x="227820" y="0"/>
                        </a:cubicBezTo>
                        <a:close/>
                      </a:path>
                    </a:pathLst>
                  </a:custGeom>
                  <a:gradFill>
                    <a:gsLst>
                      <a:gs pos="11000">
                        <a:srgbClr val="EE2626"/>
                      </a:gs>
                      <a:gs pos="30000">
                        <a:srgbClr val="F04242"/>
                      </a:gs>
                      <a:gs pos="54000">
                        <a:srgbClr val="F04242"/>
                      </a:gs>
                      <a:gs pos="89000">
                        <a:srgbClr val="DD1111"/>
                      </a:gs>
                    </a:gsLst>
                    <a:lin ang="10800000" scaled="0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24" name="组合 23"/>
                  <p:cNvGrpSpPr/>
                  <p:nvPr/>
                </p:nvGrpSpPr>
                <p:grpSpPr>
                  <a:xfrm>
                    <a:off x="1479496" y="2711908"/>
                    <a:ext cx="1592485" cy="2966435"/>
                    <a:chOff x="1430609" y="2769202"/>
                    <a:chExt cx="1592485" cy="2966435"/>
                  </a:xfrm>
                </p:grpSpPr>
                <p:sp>
                  <p:nvSpPr>
                    <p:cNvPr id="26" name="矩形: 圆角 25"/>
                    <p:cNvSpPr/>
                    <p:nvPr/>
                  </p:nvSpPr>
                  <p:spPr>
                    <a:xfrm>
                      <a:off x="1430609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A40000"/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3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7" name="矩形: 圆角 26"/>
                    <p:cNvSpPr/>
                    <p:nvPr/>
                  </p:nvSpPr>
                  <p:spPr>
                    <a:xfrm>
                      <a:off x="2109337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A40000"/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3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28" name="矩形: 圆角 27"/>
                    <p:cNvSpPr/>
                    <p:nvPr/>
                  </p:nvSpPr>
                  <p:spPr>
                    <a:xfrm>
                      <a:off x="2788065" y="2769202"/>
                      <a:ext cx="235029" cy="296643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A40000"/>
                    </a:solidFill>
                    <a:ln>
                      <a:noFill/>
                    </a:ln>
                    <a:effectLst>
                      <a:innerShdw blurRad="114300">
                        <a:prstClr val="black">
                          <a:alpha val="30000"/>
                        </a:prstClr>
                      </a:innerShdw>
                    </a:effec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25" name="矩形: 圆角 24"/>
                  <p:cNvSpPr/>
                  <p:nvPr/>
                </p:nvSpPr>
                <p:spPr>
                  <a:xfrm>
                    <a:off x="977095" y="1717977"/>
                    <a:ext cx="2597285" cy="592755"/>
                  </a:xfrm>
                  <a:prstGeom prst="roundRect">
                    <a:avLst>
                      <a:gd name="adj" fmla="val 24075"/>
                    </a:avLst>
                  </a:prstGeom>
                  <a:gradFill>
                    <a:gsLst>
                      <a:gs pos="11000">
                        <a:srgbClr val="EE2626"/>
                      </a:gs>
                      <a:gs pos="30000">
                        <a:srgbClr val="F04242"/>
                      </a:gs>
                      <a:gs pos="54000">
                        <a:srgbClr val="F04242"/>
                      </a:gs>
                      <a:gs pos="89000">
                        <a:srgbClr val="DD1111"/>
                      </a:gs>
                    </a:gsLst>
                    <a:lin ang="10800000" scaled="0"/>
                  </a:gradFill>
                  <a:ln>
                    <a:solidFill>
                      <a:srgbClr val="7E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noAutofit/>
                  </a:bodyPr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20" name="组合 19"/>
                <p:cNvGrpSpPr/>
                <p:nvPr/>
              </p:nvGrpSpPr>
              <p:grpSpPr>
                <a:xfrm>
                  <a:off x="4793262" y="4461920"/>
                  <a:ext cx="861060" cy="861060"/>
                  <a:chOff x="4793262" y="4461920"/>
                  <a:chExt cx="861060" cy="861060"/>
                </a:xfrm>
              </p:grpSpPr>
              <p:sp>
                <p:nvSpPr>
                  <p:cNvPr id="21" name="矩形: 圆角 20"/>
                  <p:cNvSpPr/>
                  <p:nvPr/>
                </p:nvSpPr>
                <p:spPr>
                  <a:xfrm>
                    <a:off x="4793262" y="4461920"/>
                    <a:ext cx="861060" cy="861060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9050">
                    <a:solidFill>
                      <a:srgbClr val="DD111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pic>
                <p:nvPicPr>
                  <p:cNvPr id="22" name="图片 21"/>
                  <p:cNvPicPr>
                    <a:picLocks noChangeAspect="1"/>
                  </p:cNvPicPr>
                  <p:nvPr/>
                </p:nvPicPr>
                <p:blipFill rotWithShape="1">
                  <a:blip r:embed="rId3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589" t="3141" r="3248" b="3842"/>
                  <a:stretch>
                    <a:fillRect/>
                  </a:stretch>
                </p:blipFill>
                <p:spPr>
                  <a:xfrm>
                    <a:off x="4799602" y="4473570"/>
                    <a:ext cx="848065" cy="848065"/>
                  </a:xfrm>
                  <a:prstGeom prst="roundRect">
                    <a:avLst/>
                  </a:prstGeom>
                </p:spPr>
              </p:pic>
            </p:grpSp>
          </p:grpSp>
        </p:grpSp>
      </p:grpSp>
      <p:sp>
        <p:nvSpPr>
          <p:cNvPr id="71" name="任意多边形: 形状 70"/>
          <p:cNvSpPr/>
          <p:nvPr/>
        </p:nvSpPr>
        <p:spPr>
          <a:xfrm flipV="1">
            <a:off x="1059151" y="2178514"/>
            <a:ext cx="10052502" cy="1588474"/>
          </a:xfrm>
          <a:custGeom>
            <a:avLst/>
            <a:gdLst>
              <a:gd name="connsiteX0" fmla="*/ 344103 w 8239587"/>
              <a:gd name="connsiteY0" fmla="*/ 2417240 h 2417240"/>
              <a:gd name="connsiteX1" fmla="*/ 7895484 w 8239587"/>
              <a:gd name="connsiteY1" fmla="*/ 2417240 h 2417240"/>
              <a:gd name="connsiteX2" fmla="*/ 8239587 w 8239587"/>
              <a:gd name="connsiteY2" fmla="*/ 2068021 h 2417240"/>
              <a:gd name="connsiteX3" fmla="*/ 8102427 w 8239587"/>
              <a:gd name="connsiteY3" fmla="*/ 702117 h 2417240"/>
              <a:gd name="connsiteX4" fmla="*/ 7804044 w 8239587"/>
              <a:gd name="connsiteY4" fmla="*/ 321965 h 2417240"/>
              <a:gd name="connsiteX5" fmla="*/ 3382114 w 8239587"/>
              <a:gd name="connsiteY5" fmla="*/ 321965 h 2417240"/>
              <a:gd name="connsiteX6" fmla="*/ 3221849 w 8239587"/>
              <a:gd name="connsiteY6" fmla="*/ 0 h 2417240"/>
              <a:gd name="connsiteX7" fmla="*/ 3061584 w 8239587"/>
              <a:gd name="connsiteY7" fmla="*/ 321965 h 2417240"/>
              <a:gd name="connsiteX8" fmla="*/ 466023 w 8239587"/>
              <a:gd name="connsiteY8" fmla="*/ 321965 h 2417240"/>
              <a:gd name="connsiteX9" fmla="*/ 76200 w 8239587"/>
              <a:gd name="connsiteY9" fmla="*/ 640251 h 2417240"/>
              <a:gd name="connsiteX10" fmla="*/ 0 w 8239587"/>
              <a:gd name="connsiteY10" fmla="*/ 2068021 h 2417240"/>
              <a:gd name="connsiteX11" fmla="*/ 344103 w 8239587"/>
              <a:gd name="connsiteY11" fmla="*/ 2417240 h 2417240"/>
              <a:gd name="connsiteX0-1" fmla="*/ 344103 w 8239587"/>
              <a:gd name="connsiteY0-2" fmla="*/ 2417240 h 2417240"/>
              <a:gd name="connsiteX1-3" fmla="*/ 7895484 w 8239587"/>
              <a:gd name="connsiteY1-4" fmla="*/ 2417240 h 2417240"/>
              <a:gd name="connsiteX2-5" fmla="*/ 8239587 w 8239587"/>
              <a:gd name="connsiteY2-6" fmla="*/ 2068021 h 2417240"/>
              <a:gd name="connsiteX3-7" fmla="*/ 8102427 w 8239587"/>
              <a:gd name="connsiteY3-8" fmla="*/ 702117 h 2417240"/>
              <a:gd name="connsiteX4-9" fmla="*/ 7804044 w 8239587"/>
              <a:gd name="connsiteY4-10" fmla="*/ 321965 h 2417240"/>
              <a:gd name="connsiteX5-11" fmla="*/ 3382114 w 8239587"/>
              <a:gd name="connsiteY5-12" fmla="*/ 321965 h 2417240"/>
              <a:gd name="connsiteX6-13" fmla="*/ 3221849 w 8239587"/>
              <a:gd name="connsiteY6-14" fmla="*/ 0 h 2417240"/>
              <a:gd name="connsiteX7-15" fmla="*/ 1547309 w 8239587"/>
              <a:gd name="connsiteY7-16" fmla="*/ 312309 h 2417240"/>
              <a:gd name="connsiteX8-17" fmla="*/ 466023 w 8239587"/>
              <a:gd name="connsiteY8-18" fmla="*/ 321965 h 2417240"/>
              <a:gd name="connsiteX9-19" fmla="*/ 76200 w 8239587"/>
              <a:gd name="connsiteY9-20" fmla="*/ 640251 h 2417240"/>
              <a:gd name="connsiteX10-21" fmla="*/ 0 w 8239587"/>
              <a:gd name="connsiteY10-22" fmla="*/ 2068021 h 2417240"/>
              <a:gd name="connsiteX11-23" fmla="*/ 344103 w 8239587"/>
              <a:gd name="connsiteY11-24" fmla="*/ 2417240 h 2417240"/>
              <a:gd name="connsiteX0-25" fmla="*/ 344103 w 8239587"/>
              <a:gd name="connsiteY0-26" fmla="*/ 2417240 h 2417240"/>
              <a:gd name="connsiteX1-27" fmla="*/ 7895484 w 8239587"/>
              <a:gd name="connsiteY1-28" fmla="*/ 2417240 h 2417240"/>
              <a:gd name="connsiteX2-29" fmla="*/ 8239587 w 8239587"/>
              <a:gd name="connsiteY2-30" fmla="*/ 2068021 h 2417240"/>
              <a:gd name="connsiteX3-31" fmla="*/ 8102427 w 8239587"/>
              <a:gd name="connsiteY3-32" fmla="*/ 702117 h 2417240"/>
              <a:gd name="connsiteX4-33" fmla="*/ 7804044 w 8239587"/>
              <a:gd name="connsiteY4-34" fmla="*/ 321965 h 2417240"/>
              <a:gd name="connsiteX5-35" fmla="*/ 2009802 w 8239587"/>
              <a:gd name="connsiteY5-36" fmla="*/ 321965 h 2417240"/>
              <a:gd name="connsiteX6-37" fmla="*/ 3221849 w 8239587"/>
              <a:gd name="connsiteY6-38" fmla="*/ 0 h 2417240"/>
              <a:gd name="connsiteX7-39" fmla="*/ 1547309 w 8239587"/>
              <a:gd name="connsiteY7-40" fmla="*/ 312309 h 2417240"/>
              <a:gd name="connsiteX8-41" fmla="*/ 466023 w 8239587"/>
              <a:gd name="connsiteY8-42" fmla="*/ 321965 h 2417240"/>
              <a:gd name="connsiteX9-43" fmla="*/ 76200 w 8239587"/>
              <a:gd name="connsiteY9-44" fmla="*/ 640251 h 2417240"/>
              <a:gd name="connsiteX10-45" fmla="*/ 0 w 8239587"/>
              <a:gd name="connsiteY10-46" fmla="*/ 2068021 h 2417240"/>
              <a:gd name="connsiteX11-47" fmla="*/ 344103 w 8239587"/>
              <a:gd name="connsiteY11-48" fmla="*/ 2417240 h 2417240"/>
              <a:gd name="connsiteX0-49" fmla="*/ 344103 w 8239587"/>
              <a:gd name="connsiteY0-50" fmla="*/ 2504154 h 2504154"/>
              <a:gd name="connsiteX1-51" fmla="*/ 7895484 w 8239587"/>
              <a:gd name="connsiteY1-52" fmla="*/ 2504154 h 2504154"/>
              <a:gd name="connsiteX2-53" fmla="*/ 8239587 w 8239587"/>
              <a:gd name="connsiteY2-54" fmla="*/ 2154935 h 2504154"/>
              <a:gd name="connsiteX3-55" fmla="*/ 8102427 w 8239587"/>
              <a:gd name="connsiteY3-56" fmla="*/ 789031 h 2504154"/>
              <a:gd name="connsiteX4-57" fmla="*/ 7804044 w 8239587"/>
              <a:gd name="connsiteY4-58" fmla="*/ 408879 h 2504154"/>
              <a:gd name="connsiteX5-59" fmla="*/ 2009802 w 8239587"/>
              <a:gd name="connsiteY5-60" fmla="*/ 408879 h 2504154"/>
              <a:gd name="connsiteX6-61" fmla="*/ 1739120 w 8239587"/>
              <a:gd name="connsiteY6-62" fmla="*/ 0 h 2504154"/>
              <a:gd name="connsiteX7-63" fmla="*/ 1547309 w 8239587"/>
              <a:gd name="connsiteY7-64" fmla="*/ 399223 h 2504154"/>
              <a:gd name="connsiteX8-65" fmla="*/ 466023 w 8239587"/>
              <a:gd name="connsiteY8-66" fmla="*/ 408879 h 2504154"/>
              <a:gd name="connsiteX9-67" fmla="*/ 76200 w 8239587"/>
              <a:gd name="connsiteY9-68" fmla="*/ 727165 h 2504154"/>
              <a:gd name="connsiteX10-69" fmla="*/ 0 w 8239587"/>
              <a:gd name="connsiteY10-70" fmla="*/ 2154935 h 2504154"/>
              <a:gd name="connsiteX11-71" fmla="*/ 344103 w 8239587"/>
              <a:gd name="connsiteY11-72" fmla="*/ 2504154 h 2504154"/>
              <a:gd name="connsiteX0-73" fmla="*/ 344103 w 8239587"/>
              <a:gd name="connsiteY0-74" fmla="*/ 2504154 h 2504154"/>
              <a:gd name="connsiteX1-75" fmla="*/ 7895484 w 8239587"/>
              <a:gd name="connsiteY1-76" fmla="*/ 2504154 h 2504154"/>
              <a:gd name="connsiteX2-77" fmla="*/ 8239587 w 8239587"/>
              <a:gd name="connsiteY2-78" fmla="*/ 2154935 h 2504154"/>
              <a:gd name="connsiteX3-79" fmla="*/ 8102427 w 8239587"/>
              <a:gd name="connsiteY3-80" fmla="*/ 789031 h 2504154"/>
              <a:gd name="connsiteX4-81" fmla="*/ 7804044 w 8239587"/>
              <a:gd name="connsiteY4-82" fmla="*/ 408879 h 2504154"/>
              <a:gd name="connsiteX5-83" fmla="*/ 2009802 w 8239587"/>
              <a:gd name="connsiteY5-84" fmla="*/ 408879 h 2504154"/>
              <a:gd name="connsiteX6-85" fmla="*/ 1739120 w 8239587"/>
              <a:gd name="connsiteY6-86" fmla="*/ 0 h 2504154"/>
              <a:gd name="connsiteX7-87" fmla="*/ 1547309 w 8239587"/>
              <a:gd name="connsiteY7-88" fmla="*/ 399223 h 2504154"/>
              <a:gd name="connsiteX8-89" fmla="*/ 466023 w 8239587"/>
              <a:gd name="connsiteY8-90" fmla="*/ 408879 h 2504154"/>
              <a:gd name="connsiteX9-91" fmla="*/ 76200 w 8239587"/>
              <a:gd name="connsiteY9-92" fmla="*/ 727165 h 2504154"/>
              <a:gd name="connsiteX10-93" fmla="*/ 0 w 8239587"/>
              <a:gd name="connsiteY10-94" fmla="*/ 2154935 h 2504154"/>
              <a:gd name="connsiteX11-95" fmla="*/ 344103 w 8239587"/>
              <a:gd name="connsiteY11-96" fmla="*/ 2504154 h 2504154"/>
              <a:gd name="connsiteX0-97" fmla="*/ 344103 w 8239587"/>
              <a:gd name="connsiteY0-98" fmla="*/ 2494497 h 2494497"/>
              <a:gd name="connsiteX1-99" fmla="*/ 7895484 w 8239587"/>
              <a:gd name="connsiteY1-100" fmla="*/ 2494497 h 2494497"/>
              <a:gd name="connsiteX2-101" fmla="*/ 8239587 w 8239587"/>
              <a:gd name="connsiteY2-102" fmla="*/ 2145278 h 2494497"/>
              <a:gd name="connsiteX3-103" fmla="*/ 8102427 w 8239587"/>
              <a:gd name="connsiteY3-104" fmla="*/ 779374 h 2494497"/>
              <a:gd name="connsiteX4-105" fmla="*/ 7804044 w 8239587"/>
              <a:gd name="connsiteY4-106" fmla="*/ 399222 h 2494497"/>
              <a:gd name="connsiteX5-107" fmla="*/ 2009802 w 8239587"/>
              <a:gd name="connsiteY5-108" fmla="*/ 399222 h 2494497"/>
              <a:gd name="connsiteX6-109" fmla="*/ 1754894 w 8239587"/>
              <a:gd name="connsiteY6-110" fmla="*/ 0 h 2494497"/>
              <a:gd name="connsiteX7-111" fmla="*/ 1547309 w 8239587"/>
              <a:gd name="connsiteY7-112" fmla="*/ 389566 h 2494497"/>
              <a:gd name="connsiteX8-113" fmla="*/ 466023 w 8239587"/>
              <a:gd name="connsiteY8-114" fmla="*/ 399222 h 2494497"/>
              <a:gd name="connsiteX9-115" fmla="*/ 76200 w 8239587"/>
              <a:gd name="connsiteY9-116" fmla="*/ 717508 h 2494497"/>
              <a:gd name="connsiteX10-117" fmla="*/ 0 w 8239587"/>
              <a:gd name="connsiteY10-118" fmla="*/ 2145278 h 2494497"/>
              <a:gd name="connsiteX11-119" fmla="*/ 344103 w 8239587"/>
              <a:gd name="connsiteY11-120" fmla="*/ 2494497 h 2494497"/>
              <a:gd name="connsiteX0-121" fmla="*/ 344103 w 8239587"/>
              <a:gd name="connsiteY0-122" fmla="*/ 2397925 h 2397925"/>
              <a:gd name="connsiteX1-123" fmla="*/ 7895484 w 8239587"/>
              <a:gd name="connsiteY1-124" fmla="*/ 2397925 h 2397925"/>
              <a:gd name="connsiteX2-125" fmla="*/ 8239587 w 8239587"/>
              <a:gd name="connsiteY2-126" fmla="*/ 2048706 h 2397925"/>
              <a:gd name="connsiteX3-127" fmla="*/ 8102427 w 8239587"/>
              <a:gd name="connsiteY3-128" fmla="*/ 682802 h 2397925"/>
              <a:gd name="connsiteX4-129" fmla="*/ 7804044 w 8239587"/>
              <a:gd name="connsiteY4-130" fmla="*/ 302650 h 2397925"/>
              <a:gd name="connsiteX5-131" fmla="*/ 2009802 w 8239587"/>
              <a:gd name="connsiteY5-132" fmla="*/ 302650 h 2397925"/>
              <a:gd name="connsiteX6-133" fmla="*/ 1770668 w 8239587"/>
              <a:gd name="connsiteY6-134" fmla="*/ 0 h 2397925"/>
              <a:gd name="connsiteX7-135" fmla="*/ 1547309 w 8239587"/>
              <a:gd name="connsiteY7-136" fmla="*/ 292994 h 2397925"/>
              <a:gd name="connsiteX8-137" fmla="*/ 466023 w 8239587"/>
              <a:gd name="connsiteY8-138" fmla="*/ 302650 h 2397925"/>
              <a:gd name="connsiteX9-139" fmla="*/ 76200 w 8239587"/>
              <a:gd name="connsiteY9-140" fmla="*/ 620936 h 2397925"/>
              <a:gd name="connsiteX10-141" fmla="*/ 0 w 8239587"/>
              <a:gd name="connsiteY10-142" fmla="*/ 2048706 h 2397925"/>
              <a:gd name="connsiteX11-143" fmla="*/ 344103 w 8239587"/>
              <a:gd name="connsiteY11-144" fmla="*/ 2397925 h 2397925"/>
              <a:gd name="connsiteX0-145" fmla="*/ 344103 w 8239587"/>
              <a:gd name="connsiteY0-146" fmla="*/ 2397925 h 2397925"/>
              <a:gd name="connsiteX1-147" fmla="*/ 7895484 w 8239587"/>
              <a:gd name="connsiteY1-148" fmla="*/ 2397925 h 2397925"/>
              <a:gd name="connsiteX2-149" fmla="*/ 8239587 w 8239587"/>
              <a:gd name="connsiteY2-150" fmla="*/ 2048706 h 2397925"/>
              <a:gd name="connsiteX3-151" fmla="*/ 8102427 w 8239587"/>
              <a:gd name="connsiteY3-152" fmla="*/ 682802 h 2397925"/>
              <a:gd name="connsiteX4-153" fmla="*/ 7804044 w 8239587"/>
              <a:gd name="connsiteY4-154" fmla="*/ 302650 h 2397925"/>
              <a:gd name="connsiteX5-155" fmla="*/ 2009802 w 8239587"/>
              <a:gd name="connsiteY5-156" fmla="*/ 302650 h 2397925"/>
              <a:gd name="connsiteX6-157" fmla="*/ 1770668 w 8239587"/>
              <a:gd name="connsiteY6-158" fmla="*/ 0 h 2397925"/>
              <a:gd name="connsiteX7-159" fmla="*/ 1547309 w 8239587"/>
              <a:gd name="connsiteY7-160" fmla="*/ 292994 h 2397925"/>
              <a:gd name="connsiteX8-161" fmla="*/ 466023 w 8239587"/>
              <a:gd name="connsiteY8-162" fmla="*/ 302650 h 2397925"/>
              <a:gd name="connsiteX9-163" fmla="*/ 50879 w 8239587"/>
              <a:gd name="connsiteY9-164" fmla="*/ 636138 h 2397925"/>
              <a:gd name="connsiteX10-165" fmla="*/ 0 w 8239587"/>
              <a:gd name="connsiteY10-166" fmla="*/ 2048706 h 2397925"/>
              <a:gd name="connsiteX11-167" fmla="*/ 344103 w 8239587"/>
              <a:gd name="connsiteY11-168" fmla="*/ 2397925 h 2397925"/>
              <a:gd name="connsiteX0-169" fmla="*/ 345917 w 8241401"/>
              <a:gd name="connsiteY0-170" fmla="*/ 2397925 h 2397925"/>
              <a:gd name="connsiteX1-171" fmla="*/ 7897298 w 8241401"/>
              <a:gd name="connsiteY1-172" fmla="*/ 2397925 h 2397925"/>
              <a:gd name="connsiteX2-173" fmla="*/ 8241401 w 8241401"/>
              <a:gd name="connsiteY2-174" fmla="*/ 2048706 h 2397925"/>
              <a:gd name="connsiteX3-175" fmla="*/ 8104241 w 8241401"/>
              <a:gd name="connsiteY3-176" fmla="*/ 682802 h 2397925"/>
              <a:gd name="connsiteX4-177" fmla="*/ 7805858 w 8241401"/>
              <a:gd name="connsiteY4-178" fmla="*/ 302650 h 2397925"/>
              <a:gd name="connsiteX5-179" fmla="*/ 2011616 w 8241401"/>
              <a:gd name="connsiteY5-180" fmla="*/ 302650 h 2397925"/>
              <a:gd name="connsiteX6-181" fmla="*/ 1772482 w 8241401"/>
              <a:gd name="connsiteY6-182" fmla="*/ 0 h 2397925"/>
              <a:gd name="connsiteX7-183" fmla="*/ 1549123 w 8241401"/>
              <a:gd name="connsiteY7-184" fmla="*/ 292994 h 2397925"/>
              <a:gd name="connsiteX8-185" fmla="*/ 467837 w 8241401"/>
              <a:gd name="connsiteY8-186" fmla="*/ 302650 h 2397925"/>
              <a:gd name="connsiteX9-187" fmla="*/ 52693 w 8241401"/>
              <a:gd name="connsiteY9-188" fmla="*/ 636138 h 2397925"/>
              <a:gd name="connsiteX10-189" fmla="*/ 1814 w 8241401"/>
              <a:gd name="connsiteY10-190" fmla="*/ 2048706 h 2397925"/>
              <a:gd name="connsiteX11-191" fmla="*/ 345917 w 8241401"/>
              <a:gd name="connsiteY11-192" fmla="*/ 2397925 h 2397925"/>
              <a:gd name="connsiteX0-193" fmla="*/ 352856 w 8248340"/>
              <a:gd name="connsiteY0-194" fmla="*/ 2397925 h 2397925"/>
              <a:gd name="connsiteX1-195" fmla="*/ 7904237 w 8248340"/>
              <a:gd name="connsiteY1-196" fmla="*/ 2397925 h 2397925"/>
              <a:gd name="connsiteX2-197" fmla="*/ 8248340 w 8248340"/>
              <a:gd name="connsiteY2-198" fmla="*/ 2048706 h 2397925"/>
              <a:gd name="connsiteX3-199" fmla="*/ 8111180 w 8248340"/>
              <a:gd name="connsiteY3-200" fmla="*/ 682802 h 2397925"/>
              <a:gd name="connsiteX4-201" fmla="*/ 7812797 w 8248340"/>
              <a:gd name="connsiteY4-202" fmla="*/ 302650 h 2397925"/>
              <a:gd name="connsiteX5-203" fmla="*/ 2018555 w 8248340"/>
              <a:gd name="connsiteY5-204" fmla="*/ 302650 h 2397925"/>
              <a:gd name="connsiteX6-205" fmla="*/ 1779421 w 8248340"/>
              <a:gd name="connsiteY6-206" fmla="*/ 0 h 2397925"/>
              <a:gd name="connsiteX7-207" fmla="*/ 1556062 w 8248340"/>
              <a:gd name="connsiteY7-208" fmla="*/ 292994 h 2397925"/>
              <a:gd name="connsiteX8-209" fmla="*/ 474776 w 8248340"/>
              <a:gd name="connsiteY8-210" fmla="*/ 302650 h 2397925"/>
              <a:gd name="connsiteX9-211" fmla="*/ 59632 w 8248340"/>
              <a:gd name="connsiteY9-212" fmla="*/ 636138 h 2397925"/>
              <a:gd name="connsiteX10-213" fmla="*/ 313 w 8248340"/>
              <a:gd name="connsiteY10-214" fmla="*/ 2063908 h 2397925"/>
              <a:gd name="connsiteX11-215" fmla="*/ 352856 w 8248340"/>
              <a:gd name="connsiteY11-216" fmla="*/ 2397925 h 2397925"/>
              <a:gd name="connsiteX0-217" fmla="*/ 352856 w 8248340"/>
              <a:gd name="connsiteY0-218" fmla="*/ 2397925 h 2397925"/>
              <a:gd name="connsiteX1-219" fmla="*/ 7904237 w 8248340"/>
              <a:gd name="connsiteY1-220" fmla="*/ 2397925 h 2397925"/>
              <a:gd name="connsiteX2-221" fmla="*/ 8248340 w 8248340"/>
              <a:gd name="connsiteY2-222" fmla="*/ 2048706 h 2397925"/>
              <a:gd name="connsiteX3-223" fmla="*/ 8111180 w 8248340"/>
              <a:gd name="connsiteY3-224" fmla="*/ 682802 h 2397925"/>
              <a:gd name="connsiteX4-225" fmla="*/ 7812797 w 8248340"/>
              <a:gd name="connsiteY4-226" fmla="*/ 302650 h 2397925"/>
              <a:gd name="connsiteX5-227" fmla="*/ 2018555 w 8248340"/>
              <a:gd name="connsiteY5-228" fmla="*/ 302650 h 2397925"/>
              <a:gd name="connsiteX6-229" fmla="*/ 1779421 w 8248340"/>
              <a:gd name="connsiteY6-230" fmla="*/ 0 h 2397925"/>
              <a:gd name="connsiteX7-231" fmla="*/ 1556062 w 8248340"/>
              <a:gd name="connsiteY7-232" fmla="*/ 292994 h 2397925"/>
              <a:gd name="connsiteX8-233" fmla="*/ 272210 w 8248340"/>
              <a:gd name="connsiteY8-234" fmla="*/ 333054 h 2397925"/>
              <a:gd name="connsiteX9-235" fmla="*/ 59632 w 8248340"/>
              <a:gd name="connsiteY9-236" fmla="*/ 636138 h 2397925"/>
              <a:gd name="connsiteX10-237" fmla="*/ 313 w 8248340"/>
              <a:gd name="connsiteY10-238" fmla="*/ 2063908 h 2397925"/>
              <a:gd name="connsiteX11-239" fmla="*/ 352856 w 8248340"/>
              <a:gd name="connsiteY11-240" fmla="*/ 2397925 h 2397925"/>
              <a:gd name="connsiteX0-241" fmla="*/ 352856 w 8248340"/>
              <a:gd name="connsiteY0-242" fmla="*/ 2397925 h 2397925"/>
              <a:gd name="connsiteX1-243" fmla="*/ 7904237 w 8248340"/>
              <a:gd name="connsiteY1-244" fmla="*/ 2397925 h 2397925"/>
              <a:gd name="connsiteX2-245" fmla="*/ 8248340 w 8248340"/>
              <a:gd name="connsiteY2-246" fmla="*/ 2048706 h 2397925"/>
              <a:gd name="connsiteX3-247" fmla="*/ 8111180 w 8248340"/>
              <a:gd name="connsiteY3-248" fmla="*/ 682802 h 2397925"/>
              <a:gd name="connsiteX4-249" fmla="*/ 7812797 w 8248340"/>
              <a:gd name="connsiteY4-250" fmla="*/ 302650 h 2397925"/>
              <a:gd name="connsiteX5-251" fmla="*/ 2018555 w 8248340"/>
              <a:gd name="connsiteY5-252" fmla="*/ 302650 h 2397925"/>
              <a:gd name="connsiteX6-253" fmla="*/ 1779421 w 8248340"/>
              <a:gd name="connsiteY6-254" fmla="*/ 0 h 2397925"/>
              <a:gd name="connsiteX7-255" fmla="*/ 762681 w 8248340"/>
              <a:gd name="connsiteY7-256" fmla="*/ 292994 h 2397925"/>
              <a:gd name="connsiteX8-257" fmla="*/ 272210 w 8248340"/>
              <a:gd name="connsiteY8-258" fmla="*/ 333054 h 2397925"/>
              <a:gd name="connsiteX9-259" fmla="*/ 59632 w 8248340"/>
              <a:gd name="connsiteY9-260" fmla="*/ 636138 h 2397925"/>
              <a:gd name="connsiteX10-261" fmla="*/ 313 w 8248340"/>
              <a:gd name="connsiteY10-262" fmla="*/ 2063908 h 2397925"/>
              <a:gd name="connsiteX11-263" fmla="*/ 352856 w 8248340"/>
              <a:gd name="connsiteY11-264" fmla="*/ 2397925 h 2397925"/>
              <a:gd name="connsiteX0-265" fmla="*/ 352856 w 8248340"/>
              <a:gd name="connsiteY0-266" fmla="*/ 2397925 h 2397925"/>
              <a:gd name="connsiteX1-267" fmla="*/ 7904237 w 8248340"/>
              <a:gd name="connsiteY1-268" fmla="*/ 2397925 h 2397925"/>
              <a:gd name="connsiteX2-269" fmla="*/ 8248340 w 8248340"/>
              <a:gd name="connsiteY2-270" fmla="*/ 2048706 h 2397925"/>
              <a:gd name="connsiteX3-271" fmla="*/ 8111180 w 8248340"/>
              <a:gd name="connsiteY3-272" fmla="*/ 682802 h 2397925"/>
              <a:gd name="connsiteX4-273" fmla="*/ 7812797 w 8248340"/>
              <a:gd name="connsiteY4-274" fmla="*/ 302650 h 2397925"/>
              <a:gd name="connsiteX5-275" fmla="*/ 2018555 w 8248340"/>
              <a:gd name="connsiteY5-276" fmla="*/ 302650 h 2397925"/>
              <a:gd name="connsiteX6-277" fmla="*/ 1779421 w 8248340"/>
              <a:gd name="connsiteY6-278" fmla="*/ 0 h 2397925"/>
              <a:gd name="connsiteX7-279" fmla="*/ 1108731 w 8248340"/>
              <a:gd name="connsiteY7-280" fmla="*/ 369003 h 2397925"/>
              <a:gd name="connsiteX8-281" fmla="*/ 272210 w 8248340"/>
              <a:gd name="connsiteY8-282" fmla="*/ 333054 h 2397925"/>
              <a:gd name="connsiteX9-283" fmla="*/ 59632 w 8248340"/>
              <a:gd name="connsiteY9-284" fmla="*/ 636138 h 2397925"/>
              <a:gd name="connsiteX10-285" fmla="*/ 313 w 8248340"/>
              <a:gd name="connsiteY10-286" fmla="*/ 2063908 h 2397925"/>
              <a:gd name="connsiteX11-287" fmla="*/ 352856 w 8248340"/>
              <a:gd name="connsiteY11-288" fmla="*/ 2397925 h 2397925"/>
              <a:gd name="connsiteX0-289" fmla="*/ 352856 w 8248340"/>
              <a:gd name="connsiteY0-290" fmla="*/ 2397925 h 2397925"/>
              <a:gd name="connsiteX1-291" fmla="*/ 7904237 w 8248340"/>
              <a:gd name="connsiteY1-292" fmla="*/ 2397925 h 2397925"/>
              <a:gd name="connsiteX2-293" fmla="*/ 8248340 w 8248340"/>
              <a:gd name="connsiteY2-294" fmla="*/ 2048706 h 2397925"/>
              <a:gd name="connsiteX3-295" fmla="*/ 8111180 w 8248340"/>
              <a:gd name="connsiteY3-296" fmla="*/ 682802 h 2397925"/>
              <a:gd name="connsiteX4-297" fmla="*/ 7812797 w 8248340"/>
              <a:gd name="connsiteY4-298" fmla="*/ 302650 h 2397925"/>
              <a:gd name="connsiteX5-299" fmla="*/ 2018555 w 8248340"/>
              <a:gd name="connsiteY5-300" fmla="*/ 302650 h 2397925"/>
              <a:gd name="connsiteX6-301" fmla="*/ 1779421 w 8248340"/>
              <a:gd name="connsiteY6-302" fmla="*/ 0 h 2397925"/>
              <a:gd name="connsiteX7-303" fmla="*/ 712040 w 8248340"/>
              <a:gd name="connsiteY7-304" fmla="*/ 308196 h 2397925"/>
              <a:gd name="connsiteX8-305" fmla="*/ 272210 w 8248340"/>
              <a:gd name="connsiteY8-306" fmla="*/ 333054 h 2397925"/>
              <a:gd name="connsiteX9-307" fmla="*/ 59632 w 8248340"/>
              <a:gd name="connsiteY9-308" fmla="*/ 636138 h 2397925"/>
              <a:gd name="connsiteX10-309" fmla="*/ 313 w 8248340"/>
              <a:gd name="connsiteY10-310" fmla="*/ 2063908 h 2397925"/>
              <a:gd name="connsiteX11-311" fmla="*/ 352856 w 8248340"/>
              <a:gd name="connsiteY11-312" fmla="*/ 2397925 h 2397925"/>
              <a:gd name="connsiteX0-313" fmla="*/ 352856 w 8248340"/>
              <a:gd name="connsiteY0-314" fmla="*/ 2397925 h 2397925"/>
              <a:gd name="connsiteX1-315" fmla="*/ 7904237 w 8248340"/>
              <a:gd name="connsiteY1-316" fmla="*/ 2397925 h 2397925"/>
              <a:gd name="connsiteX2-317" fmla="*/ 8248340 w 8248340"/>
              <a:gd name="connsiteY2-318" fmla="*/ 2048706 h 2397925"/>
              <a:gd name="connsiteX3-319" fmla="*/ 8111180 w 8248340"/>
              <a:gd name="connsiteY3-320" fmla="*/ 682802 h 2397925"/>
              <a:gd name="connsiteX4-321" fmla="*/ 7812797 w 8248340"/>
              <a:gd name="connsiteY4-322" fmla="*/ 302650 h 2397925"/>
              <a:gd name="connsiteX5-323" fmla="*/ 2018555 w 8248340"/>
              <a:gd name="connsiteY5-324" fmla="*/ 302650 h 2397925"/>
              <a:gd name="connsiteX6-325" fmla="*/ 1779421 w 8248340"/>
              <a:gd name="connsiteY6-326" fmla="*/ 0 h 2397925"/>
              <a:gd name="connsiteX7-327" fmla="*/ 712040 w 8248340"/>
              <a:gd name="connsiteY7-328" fmla="*/ 308196 h 2397925"/>
              <a:gd name="connsiteX8-329" fmla="*/ 272210 w 8248340"/>
              <a:gd name="connsiteY8-330" fmla="*/ 333054 h 2397925"/>
              <a:gd name="connsiteX9-331" fmla="*/ 59632 w 8248340"/>
              <a:gd name="connsiteY9-332" fmla="*/ 636138 h 2397925"/>
              <a:gd name="connsiteX10-333" fmla="*/ 313 w 8248340"/>
              <a:gd name="connsiteY10-334" fmla="*/ 2063908 h 2397925"/>
              <a:gd name="connsiteX11-335" fmla="*/ 352856 w 8248340"/>
              <a:gd name="connsiteY11-336" fmla="*/ 2397925 h 2397925"/>
              <a:gd name="connsiteX0-337" fmla="*/ 352856 w 8248340"/>
              <a:gd name="connsiteY0-338" fmla="*/ 2397925 h 2397925"/>
              <a:gd name="connsiteX1-339" fmla="*/ 7904237 w 8248340"/>
              <a:gd name="connsiteY1-340" fmla="*/ 2397925 h 2397925"/>
              <a:gd name="connsiteX2-341" fmla="*/ 8248340 w 8248340"/>
              <a:gd name="connsiteY2-342" fmla="*/ 2048706 h 2397925"/>
              <a:gd name="connsiteX3-343" fmla="*/ 8111180 w 8248340"/>
              <a:gd name="connsiteY3-344" fmla="*/ 682802 h 2397925"/>
              <a:gd name="connsiteX4-345" fmla="*/ 7812797 w 8248340"/>
              <a:gd name="connsiteY4-346" fmla="*/ 302650 h 2397925"/>
              <a:gd name="connsiteX5-347" fmla="*/ 2018555 w 8248340"/>
              <a:gd name="connsiteY5-348" fmla="*/ 302650 h 2397925"/>
              <a:gd name="connsiteX6-349" fmla="*/ 1779421 w 8248340"/>
              <a:gd name="connsiteY6-350" fmla="*/ 0 h 2397925"/>
              <a:gd name="connsiteX7-351" fmla="*/ 720480 w 8248340"/>
              <a:gd name="connsiteY7-352" fmla="*/ 353803 h 2397925"/>
              <a:gd name="connsiteX8-353" fmla="*/ 272210 w 8248340"/>
              <a:gd name="connsiteY8-354" fmla="*/ 333054 h 2397925"/>
              <a:gd name="connsiteX9-355" fmla="*/ 59632 w 8248340"/>
              <a:gd name="connsiteY9-356" fmla="*/ 636138 h 2397925"/>
              <a:gd name="connsiteX10-357" fmla="*/ 313 w 8248340"/>
              <a:gd name="connsiteY10-358" fmla="*/ 2063908 h 2397925"/>
              <a:gd name="connsiteX11-359" fmla="*/ 352856 w 8248340"/>
              <a:gd name="connsiteY11-360" fmla="*/ 2397925 h 2397925"/>
              <a:gd name="connsiteX0-361" fmla="*/ 352856 w 8248340"/>
              <a:gd name="connsiteY0-362" fmla="*/ 2549943 h 2549943"/>
              <a:gd name="connsiteX1-363" fmla="*/ 7904237 w 8248340"/>
              <a:gd name="connsiteY1-364" fmla="*/ 2549943 h 2549943"/>
              <a:gd name="connsiteX2-365" fmla="*/ 8248340 w 8248340"/>
              <a:gd name="connsiteY2-366" fmla="*/ 2200724 h 2549943"/>
              <a:gd name="connsiteX3-367" fmla="*/ 8111180 w 8248340"/>
              <a:gd name="connsiteY3-368" fmla="*/ 834820 h 2549943"/>
              <a:gd name="connsiteX4-369" fmla="*/ 7812797 w 8248340"/>
              <a:gd name="connsiteY4-370" fmla="*/ 454668 h 2549943"/>
              <a:gd name="connsiteX5-371" fmla="*/ 2018555 w 8248340"/>
              <a:gd name="connsiteY5-372" fmla="*/ 454668 h 2549943"/>
              <a:gd name="connsiteX6-373" fmla="*/ 994480 w 8248340"/>
              <a:gd name="connsiteY6-374" fmla="*/ 0 h 2549943"/>
              <a:gd name="connsiteX7-375" fmla="*/ 720480 w 8248340"/>
              <a:gd name="connsiteY7-376" fmla="*/ 505821 h 2549943"/>
              <a:gd name="connsiteX8-377" fmla="*/ 272210 w 8248340"/>
              <a:gd name="connsiteY8-378" fmla="*/ 485072 h 2549943"/>
              <a:gd name="connsiteX9-379" fmla="*/ 59632 w 8248340"/>
              <a:gd name="connsiteY9-380" fmla="*/ 788156 h 2549943"/>
              <a:gd name="connsiteX10-381" fmla="*/ 313 w 8248340"/>
              <a:gd name="connsiteY10-382" fmla="*/ 2215926 h 2549943"/>
              <a:gd name="connsiteX11-383" fmla="*/ 352856 w 8248340"/>
              <a:gd name="connsiteY11-384" fmla="*/ 2549943 h 2549943"/>
              <a:gd name="connsiteX0-385" fmla="*/ 352856 w 8248340"/>
              <a:gd name="connsiteY0-386" fmla="*/ 2549943 h 2549943"/>
              <a:gd name="connsiteX1-387" fmla="*/ 7904237 w 8248340"/>
              <a:gd name="connsiteY1-388" fmla="*/ 2549943 h 2549943"/>
              <a:gd name="connsiteX2-389" fmla="*/ 8248340 w 8248340"/>
              <a:gd name="connsiteY2-390" fmla="*/ 2200724 h 2549943"/>
              <a:gd name="connsiteX3-391" fmla="*/ 8111180 w 8248340"/>
              <a:gd name="connsiteY3-392" fmla="*/ 834820 h 2549943"/>
              <a:gd name="connsiteX4-393" fmla="*/ 7812797 w 8248340"/>
              <a:gd name="connsiteY4-394" fmla="*/ 454668 h 2549943"/>
              <a:gd name="connsiteX5-395" fmla="*/ 1208293 w 8248340"/>
              <a:gd name="connsiteY5-396" fmla="*/ 439466 h 2549943"/>
              <a:gd name="connsiteX6-397" fmla="*/ 994480 w 8248340"/>
              <a:gd name="connsiteY6-398" fmla="*/ 0 h 2549943"/>
              <a:gd name="connsiteX7-399" fmla="*/ 720480 w 8248340"/>
              <a:gd name="connsiteY7-400" fmla="*/ 505821 h 2549943"/>
              <a:gd name="connsiteX8-401" fmla="*/ 272210 w 8248340"/>
              <a:gd name="connsiteY8-402" fmla="*/ 485072 h 2549943"/>
              <a:gd name="connsiteX9-403" fmla="*/ 59632 w 8248340"/>
              <a:gd name="connsiteY9-404" fmla="*/ 788156 h 2549943"/>
              <a:gd name="connsiteX10-405" fmla="*/ 313 w 8248340"/>
              <a:gd name="connsiteY10-406" fmla="*/ 2215926 h 2549943"/>
              <a:gd name="connsiteX11-407" fmla="*/ 352856 w 8248340"/>
              <a:gd name="connsiteY11-408" fmla="*/ 2549943 h 2549943"/>
              <a:gd name="connsiteX0-409" fmla="*/ 352856 w 8248340"/>
              <a:gd name="connsiteY0-410" fmla="*/ 2549943 h 2549943"/>
              <a:gd name="connsiteX1-411" fmla="*/ 7904237 w 8248340"/>
              <a:gd name="connsiteY1-412" fmla="*/ 2549943 h 2549943"/>
              <a:gd name="connsiteX2-413" fmla="*/ 8248340 w 8248340"/>
              <a:gd name="connsiteY2-414" fmla="*/ 2200724 h 2549943"/>
              <a:gd name="connsiteX3-415" fmla="*/ 8111180 w 8248340"/>
              <a:gd name="connsiteY3-416" fmla="*/ 834820 h 2549943"/>
              <a:gd name="connsiteX4-417" fmla="*/ 7812797 w 8248340"/>
              <a:gd name="connsiteY4-418" fmla="*/ 454668 h 2549943"/>
              <a:gd name="connsiteX5-419" fmla="*/ 1208293 w 8248340"/>
              <a:gd name="connsiteY5-420" fmla="*/ 439466 h 2549943"/>
              <a:gd name="connsiteX6-421" fmla="*/ 994480 w 8248340"/>
              <a:gd name="connsiteY6-422" fmla="*/ 0 h 2549943"/>
              <a:gd name="connsiteX7-423" fmla="*/ 720480 w 8248340"/>
              <a:gd name="connsiteY7-424" fmla="*/ 505821 h 2549943"/>
              <a:gd name="connsiteX8-425" fmla="*/ 272210 w 8248340"/>
              <a:gd name="connsiteY8-426" fmla="*/ 485072 h 2549943"/>
              <a:gd name="connsiteX9-427" fmla="*/ 59632 w 8248340"/>
              <a:gd name="connsiteY9-428" fmla="*/ 788156 h 2549943"/>
              <a:gd name="connsiteX10-429" fmla="*/ 313 w 8248340"/>
              <a:gd name="connsiteY10-430" fmla="*/ 2215926 h 2549943"/>
              <a:gd name="connsiteX11-431" fmla="*/ 352856 w 8248340"/>
              <a:gd name="connsiteY11-432" fmla="*/ 2549943 h 2549943"/>
              <a:gd name="connsiteX0-433" fmla="*/ 352856 w 8248340"/>
              <a:gd name="connsiteY0-434" fmla="*/ 2549943 h 2549943"/>
              <a:gd name="connsiteX1-435" fmla="*/ 7904237 w 8248340"/>
              <a:gd name="connsiteY1-436" fmla="*/ 2549943 h 2549943"/>
              <a:gd name="connsiteX2-437" fmla="*/ 8248340 w 8248340"/>
              <a:gd name="connsiteY2-438" fmla="*/ 2200724 h 2549943"/>
              <a:gd name="connsiteX3-439" fmla="*/ 8111180 w 8248340"/>
              <a:gd name="connsiteY3-440" fmla="*/ 834820 h 2549943"/>
              <a:gd name="connsiteX4-441" fmla="*/ 7812797 w 8248340"/>
              <a:gd name="connsiteY4-442" fmla="*/ 454668 h 2549943"/>
              <a:gd name="connsiteX5-443" fmla="*/ 1208293 w 8248340"/>
              <a:gd name="connsiteY5-444" fmla="*/ 439466 h 2549943"/>
              <a:gd name="connsiteX6-445" fmla="*/ 994480 w 8248340"/>
              <a:gd name="connsiteY6-446" fmla="*/ 0 h 2549943"/>
              <a:gd name="connsiteX7-447" fmla="*/ 720480 w 8248340"/>
              <a:gd name="connsiteY7-448" fmla="*/ 469125 h 2549943"/>
              <a:gd name="connsiteX8-449" fmla="*/ 272210 w 8248340"/>
              <a:gd name="connsiteY8-450" fmla="*/ 485072 h 2549943"/>
              <a:gd name="connsiteX9-451" fmla="*/ 59632 w 8248340"/>
              <a:gd name="connsiteY9-452" fmla="*/ 788156 h 2549943"/>
              <a:gd name="connsiteX10-453" fmla="*/ 313 w 8248340"/>
              <a:gd name="connsiteY10-454" fmla="*/ 2215926 h 2549943"/>
              <a:gd name="connsiteX11-455" fmla="*/ 352856 w 8248340"/>
              <a:gd name="connsiteY11-456" fmla="*/ 2549943 h 2549943"/>
              <a:gd name="connsiteX0-457" fmla="*/ 352856 w 8248340"/>
              <a:gd name="connsiteY0-458" fmla="*/ 2549943 h 2549943"/>
              <a:gd name="connsiteX1-459" fmla="*/ 7904237 w 8248340"/>
              <a:gd name="connsiteY1-460" fmla="*/ 2549943 h 2549943"/>
              <a:gd name="connsiteX2-461" fmla="*/ 8248340 w 8248340"/>
              <a:gd name="connsiteY2-462" fmla="*/ 2200724 h 2549943"/>
              <a:gd name="connsiteX3-463" fmla="*/ 8111180 w 8248340"/>
              <a:gd name="connsiteY3-464" fmla="*/ 834820 h 2549943"/>
              <a:gd name="connsiteX4-465" fmla="*/ 7812797 w 8248340"/>
              <a:gd name="connsiteY4-466" fmla="*/ 454668 h 2549943"/>
              <a:gd name="connsiteX5-467" fmla="*/ 1208293 w 8248340"/>
              <a:gd name="connsiteY5-468" fmla="*/ 439466 h 2549943"/>
              <a:gd name="connsiteX6-469" fmla="*/ 994480 w 8248340"/>
              <a:gd name="connsiteY6-470" fmla="*/ 0 h 2549943"/>
              <a:gd name="connsiteX7-471" fmla="*/ 720480 w 8248340"/>
              <a:gd name="connsiteY7-472" fmla="*/ 469125 h 2549943"/>
              <a:gd name="connsiteX8-473" fmla="*/ 272210 w 8248340"/>
              <a:gd name="connsiteY8-474" fmla="*/ 485072 h 2549943"/>
              <a:gd name="connsiteX9-475" fmla="*/ 59632 w 8248340"/>
              <a:gd name="connsiteY9-476" fmla="*/ 788156 h 2549943"/>
              <a:gd name="connsiteX10-477" fmla="*/ 313 w 8248340"/>
              <a:gd name="connsiteY10-478" fmla="*/ 2215926 h 2549943"/>
              <a:gd name="connsiteX11-479" fmla="*/ 352856 w 8248340"/>
              <a:gd name="connsiteY11-480" fmla="*/ 2549943 h 2549943"/>
              <a:gd name="connsiteX0-481" fmla="*/ 352856 w 8248340"/>
              <a:gd name="connsiteY0-482" fmla="*/ 2549943 h 2549943"/>
              <a:gd name="connsiteX1-483" fmla="*/ 7904237 w 8248340"/>
              <a:gd name="connsiteY1-484" fmla="*/ 2549943 h 2549943"/>
              <a:gd name="connsiteX2-485" fmla="*/ 8248340 w 8248340"/>
              <a:gd name="connsiteY2-486" fmla="*/ 2200724 h 2549943"/>
              <a:gd name="connsiteX3-487" fmla="*/ 8111180 w 8248340"/>
              <a:gd name="connsiteY3-488" fmla="*/ 834820 h 2549943"/>
              <a:gd name="connsiteX4-489" fmla="*/ 7812797 w 8248340"/>
              <a:gd name="connsiteY4-490" fmla="*/ 454668 h 2549943"/>
              <a:gd name="connsiteX5-491" fmla="*/ 1208293 w 8248340"/>
              <a:gd name="connsiteY5-492" fmla="*/ 439466 h 2549943"/>
              <a:gd name="connsiteX6-493" fmla="*/ 994480 w 8248340"/>
              <a:gd name="connsiteY6-494" fmla="*/ 0 h 2549943"/>
              <a:gd name="connsiteX7-495" fmla="*/ 720480 w 8248340"/>
              <a:gd name="connsiteY7-496" fmla="*/ 469125 h 2549943"/>
              <a:gd name="connsiteX8-497" fmla="*/ 272210 w 8248340"/>
              <a:gd name="connsiteY8-498" fmla="*/ 485072 h 2549943"/>
              <a:gd name="connsiteX9-499" fmla="*/ 59632 w 8248340"/>
              <a:gd name="connsiteY9-500" fmla="*/ 788156 h 2549943"/>
              <a:gd name="connsiteX10-501" fmla="*/ 313 w 8248340"/>
              <a:gd name="connsiteY10-502" fmla="*/ 2215926 h 2549943"/>
              <a:gd name="connsiteX11-503" fmla="*/ 352856 w 8248340"/>
              <a:gd name="connsiteY11-504" fmla="*/ 2549943 h 2549943"/>
              <a:gd name="connsiteX0-505" fmla="*/ 352856 w 8248340"/>
              <a:gd name="connsiteY0-506" fmla="*/ 2549943 h 2549943"/>
              <a:gd name="connsiteX1-507" fmla="*/ 7904237 w 8248340"/>
              <a:gd name="connsiteY1-508" fmla="*/ 2549943 h 2549943"/>
              <a:gd name="connsiteX2-509" fmla="*/ 8248340 w 8248340"/>
              <a:gd name="connsiteY2-510" fmla="*/ 2200724 h 2549943"/>
              <a:gd name="connsiteX3-511" fmla="*/ 8111180 w 8248340"/>
              <a:gd name="connsiteY3-512" fmla="*/ 834820 h 2549943"/>
              <a:gd name="connsiteX4-513" fmla="*/ 7812797 w 8248340"/>
              <a:gd name="connsiteY4-514" fmla="*/ 454668 h 2549943"/>
              <a:gd name="connsiteX5-515" fmla="*/ 1208293 w 8248340"/>
              <a:gd name="connsiteY5-516" fmla="*/ 439466 h 2549943"/>
              <a:gd name="connsiteX6-517" fmla="*/ 994480 w 8248340"/>
              <a:gd name="connsiteY6-518" fmla="*/ 0 h 2549943"/>
              <a:gd name="connsiteX7-519" fmla="*/ 720480 w 8248340"/>
              <a:gd name="connsiteY7-520" fmla="*/ 469125 h 2549943"/>
              <a:gd name="connsiteX8-521" fmla="*/ 272210 w 8248340"/>
              <a:gd name="connsiteY8-522" fmla="*/ 485072 h 2549943"/>
              <a:gd name="connsiteX9-523" fmla="*/ 59632 w 8248340"/>
              <a:gd name="connsiteY9-524" fmla="*/ 788156 h 2549943"/>
              <a:gd name="connsiteX10-525" fmla="*/ 313 w 8248340"/>
              <a:gd name="connsiteY10-526" fmla="*/ 2215926 h 2549943"/>
              <a:gd name="connsiteX11-527" fmla="*/ 352856 w 8248340"/>
              <a:gd name="connsiteY11-528" fmla="*/ 2549943 h 2549943"/>
              <a:gd name="connsiteX0-529" fmla="*/ 352543 w 8248027"/>
              <a:gd name="connsiteY0-530" fmla="*/ 2549943 h 2549943"/>
              <a:gd name="connsiteX1-531" fmla="*/ 7903924 w 8248027"/>
              <a:gd name="connsiteY1-532" fmla="*/ 2549943 h 2549943"/>
              <a:gd name="connsiteX2-533" fmla="*/ 8248027 w 8248027"/>
              <a:gd name="connsiteY2-534" fmla="*/ 2200724 h 2549943"/>
              <a:gd name="connsiteX3-535" fmla="*/ 8110867 w 8248027"/>
              <a:gd name="connsiteY3-536" fmla="*/ 834820 h 2549943"/>
              <a:gd name="connsiteX4-537" fmla="*/ 7812484 w 8248027"/>
              <a:gd name="connsiteY4-538" fmla="*/ 454668 h 2549943"/>
              <a:gd name="connsiteX5-539" fmla="*/ 1207980 w 8248027"/>
              <a:gd name="connsiteY5-540" fmla="*/ 439466 h 2549943"/>
              <a:gd name="connsiteX6-541" fmla="*/ 994167 w 8248027"/>
              <a:gd name="connsiteY6-542" fmla="*/ 0 h 2549943"/>
              <a:gd name="connsiteX7-543" fmla="*/ 720167 w 8248027"/>
              <a:gd name="connsiteY7-544" fmla="*/ 469125 h 2549943"/>
              <a:gd name="connsiteX8-545" fmla="*/ 271897 w 8248027"/>
              <a:gd name="connsiteY8-546" fmla="*/ 485072 h 2549943"/>
              <a:gd name="connsiteX9-547" fmla="*/ 59319 w 8248027"/>
              <a:gd name="connsiteY9-548" fmla="*/ 788156 h 2549943"/>
              <a:gd name="connsiteX10-549" fmla="*/ 0 w 8248027"/>
              <a:gd name="connsiteY10-550" fmla="*/ 2215926 h 2549943"/>
              <a:gd name="connsiteX11-551" fmla="*/ 352543 w 8248027"/>
              <a:gd name="connsiteY11-552" fmla="*/ 2549943 h 2549943"/>
              <a:gd name="connsiteX0-553" fmla="*/ 353696 w 8249180"/>
              <a:gd name="connsiteY0-554" fmla="*/ 2549943 h 2549943"/>
              <a:gd name="connsiteX1-555" fmla="*/ 7905077 w 8249180"/>
              <a:gd name="connsiteY1-556" fmla="*/ 2549943 h 2549943"/>
              <a:gd name="connsiteX2-557" fmla="*/ 8249180 w 8249180"/>
              <a:gd name="connsiteY2-558" fmla="*/ 2200724 h 2549943"/>
              <a:gd name="connsiteX3-559" fmla="*/ 8112020 w 8249180"/>
              <a:gd name="connsiteY3-560" fmla="*/ 834820 h 2549943"/>
              <a:gd name="connsiteX4-561" fmla="*/ 7813637 w 8249180"/>
              <a:gd name="connsiteY4-562" fmla="*/ 454668 h 2549943"/>
              <a:gd name="connsiteX5-563" fmla="*/ 1209133 w 8249180"/>
              <a:gd name="connsiteY5-564" fmla="*/ 439466 h 2549943"/>
              <a:gd name="connsiteX6-565" fmla="*/ 995320 w 8249180"/>
              <a:gd name="connsiteY6-566" fmla="*/ 0 h 2549943"/>
              <a:gd name="connsiteX7-567" fmla="*/ 721320 w 8249180"/>
              <a:gd name="connsiteY7-568" fmla="*/ 469125 h 2549943"/>
              <a:gd name="connsiteX8-569" fmla="*/ 273050 w 8249180"/>
              <a:gd name="connsiteY8-570" fmla="*/ 485072 h 2549943"/>
              <a:gd name="connsiteX9-571" fmla="*/ 41950 w 8249180"/>
              <a:gd name="connsiteY9-572" fmla="*/ 788156 h 2549943"/>
              <a:gd name="connsiteX10-573" fmla="*/ 1153 w 8249180"/>
              <a:gd name="connsiteY10-574" fmla="*/ 2215926 h 2549943"/>
              <a:gd name="connsiteX11-575" fmla="*/ 353696 w 8249180"/>
              <a:gd name="connsiteY11-576" fmla="*/ 2549943 h 2549943"/>
              <a:gd name="connsiteX0-577" fmla="*/ 353696 w 8249180"/>
              <a:gd name="connsiteY0-578" fmla="*/ 2549943 h 2549943"/>
              <a:gd name="connsiteX1-579" fmla="*/ 7905077 w 8249180"/>
              <a:gd name="connsiteY1-580" fmla="*/ 2549943 h 2549943"/>
              <a:gd name="connsiteX2-581" fmla="*/ 8249180 w 8249180"/>
              <a:gd name="connsiteY2-582" fmla="*/ 2200724 h 2549943"/>
              <a:gd name="connsiteX3-583" fmla="*/ 8112020 w 8249180"/>
              <a:gd name="connsiteY3-584" fmla="*/ 834820 h 2549943"/>
              <a:gd name="connsiteX4-585" fmla="*/ 7813637 w 8249180"/>
              <a:gd name="connsiteY4-586" fmla="*/ 454668 h 2549943"/>
              <a:gd name="connsiteX5-587" fmla="*/ 1209133 w 8249180"/>
              <a:gd name="connsiteY5-588" fmla="*/ 439466 h 2549943"/>
              <a:gd name="connsiteX6-589" fmla="*/ 995320 w 8249180"/>
              <a:gd name="connsiteY6-590" fmla="*/ 0 h 2549943"/>
              <a:gd name="connsiteX7-591" fmla="*/ 721320 w 8249180"/>
              <a:gd name="connsiteY7-592" fmla="*/ 469125 h 2549943"/>
              <a:gd name="connsiteX8-593" fmla="*/ 273050 w 8249180"/>
              <a:gd name="connsiteY8-594" fmla="*/ 485072 h 2549943"/>
              <a:gd name="connsiteX9-595" fmla="*/ 41950 w 8249180"/>
              <a:gd name="connsiteY9-596" fmla="*/ 788156 h 2549943"/>
              <a:gd name="connsiteX10-597" fmla="*/ 1153 w 8249180"/>
              <a:gd name="connsiteY10-598" fmla="*/ 2215926 h 2549943"/>
              <a:gd name="connsiteX11-599" fmla="*/ 353696 w 8249180"/>
              <a:gd name="connsiteY11-600" fmla="*/ 2549943 h 2549943"/>
              <a:gd name="connsiteX0-601" fmla="*/ 352575 w 8248059"/>
              <a:gd name="connsiteY0-602" fmla="*/ 2549943 h 2549943"/>
              <a:gd name="connsiteX1-603" fmla="*/ 7903956 w 8248059"/>
              <a:gd name="connsiteY1-604" fmla="*/ 2549943 h 2549943"/>
              <a:gd name="connsiteX2-605" fmla="*/ 8248059 w 8248059"/>
              <a:gd name="connsiteY2-606" fmla="*/ 2200724 h 2549943"/>
              <a:gd name="connsiteX3-607" fmla="*/ 8110899 w 8248059"/>
              <a:gd name="connsiteY3-608" fmla="*/ 834820 h 2549943"/>
              <a:gd name="connsiteX4-609" fmla="*/ 7812516 w 8248059"/>
              <a:gd name="connsiteY4-610" fmla="*/ 454668 h 2549943"/>
              <a:gd name="connsiteX5-611" fmla="*/ 1208012 w 8248059"/>
              <a:gd name="connsiteY5-612" fmla="*/ 439466 h 2549943"/>
              <a:gd name="connsiteX6-613" fmla="*/ 994199 w 8248059"/>
              <a:gd name="connsiteY6-614" fmla="*/ 0 h 2549943"/>
              <a:gd name="connsiteX7-615" fmla="*/ 720199 w 8248059"/>
              <a:gd name="connsiteY7-616" fmla="*/ 469125 h 2549943"/>
              <a:gd name="connsiteX8-617" fmla="*/ 271929 w 8248059"/>
              <a:gd name="connsiteY8-618" fmla="*/ 485072 h 2549943"/>
              <a:gd name="connsiteX9-619" fmla="*/ 40829 w 8248059"/>
              <a:gd name="connsiteY9-620" fmla="*/ 788156 h 2549943"/>
              <a:gd name="connsiteX10-621" fmla="*/ 32 w 8248059"/>
              <a:gd name="connsiteY10-622" fmla="*/ 2215926 h 2549943"/>
              <a:gd name="connsiteX11-623" fmla="*/ 352575 w 8248059"/>
              <a:gd name="connsiteY11-624" fmla="*/ 2549943 h 2549943"/>
              <a:gd name="connsiteX0-625" fmla="*/ 352575 w 8248059"/>
              <a:gd name="connsiteY0-626" fmla="*/ 2563287 h 2563287"/>
              <a:gd name="connsiteX1-627" fmla="*/ 7903956 w 8248059"/>
              <a:gd name="connsiteY1-628" fmla="*/ 2563287 h 2563287"/>
              <a:gd name="connsiteX2-629" fmla="*/ 8248059 w 8248059"/>
              <a:gd name="connsiteY2-630" fmla="*/ 2214068 h 2563287"/>
              <a:gd name="connsiteX3-631" fmla="*/ 8110899 w 8248059"/>
              <a:gd name="connsiteY3-632" fmla="*/ 848164 h 2563287"/>
              <a:gd name="connsiteX4-633" fmla="*/ 7812516 w 8248059"/>
              <a:gd name="connsiteY4-634" fmla="*/ 468012 h 2563287"/>
              <a:gd name="connsiteX5-635" fmla="*/ 1208012 w 8248059"/>
              <a:gd name="connsiteY5-636" fmla="*/ 452810 h 2563287"/>
              <a:gd name="connsiteX6-637" fmla="*/ 962712 w 8248059"/>
              <a:gd name="connsiteY6-638" fmla="*/ 0 h 2563287"/>
              <a:gd name="connsiteX7-639" fmla="*/ 720199 w 8248059"/>
              <a:gd name="connsiteY7-640" fmla="*/ 482469 h 2563287"/>
              <a:gd name="connsiteX8-641" fmla="*/ 271929 w 8248059"/>
              <a:gd name="connsiteY8-642" fmla="*/ 498416 h 2563287"/>
              <a:gd name="connsiteX9-643" fmla="*/ 40829 w 8248059"/>
              <a:gd name="connsiteY9-644" fmla="*/ 801500 h 2563287"/>
              <a:gd name="connsiteX10-645" fmla="*/ 32 w 8248059"/>
              <a:gd name="connsiteY10-646" fmla="*/ 2229270 h 2563287"/>
              <a:gd name="connsiteX11-647" fmla="*/ 352575 w 8248059"/>
              <a:gd name="connsiteY11-648" fmla="*/ 2563287 h 2563287"/>
              <a:gd name="connsiteX0-649" fmla="*/ 352575 w 8248059"/>
              <a:gd name="connsiteY0-650" fmla="*/ 2563287 h 2563287"/>
              <a:gd name="connsiteX1-651" fmla="*/ 7903956 w 8248059"/>
              <a:gd name="connsiteY1-652" fmla="*/ 2563287 h 2563287"/>
              <a:gd name="connsiteX2-653" fmla="*/ 8248059 w 8248059"/>
              <a:gd name="connsiteY2-654" fmla="*/ 2214068 h 2563287"/>
              <a:gd name="connsiteX3-655" fmla="*/ 8110899 w 8248059"/>
              <a:gd name="connsiteY3-656" fmla="*/ 848164 h 2563287"/>
              <a:gd name="connsiteX4-657" fmla="*/ 7812516 w 8248059"/>
              <a:gd name="connsiteY4-658" fmla="*/ 468012 h 2563287"/>
              <a:gd name="connsiteX5-659" fmla="*/ 1163560 w 8248059"/>
              <a:gd name="connsiteY5-660" fmla="*/ 479497 h 2563287"/>
              <a:gd name="connsiteX6-661" fmla="*/ 962712 w 8248059"/>
              <a:gd name="connsiteY6-662" fmla="*/ 0 h 2563287"/>
              <a:gd name="connsiteX7-663" fmla="*/ 720199 w 8248059"/>
              <a:gd name="connsiteY7-664" fmla="*/ 482469 h 2563287"/>
              <a:gd name="connsiteX8-665" fmla="*/ 271929 w 8248059"/>
              <a:gd name="connsiteY8-666" fmla="*/ 498416 h 2563287"/>
              <a:gd name="connsiteX9-667" fmla="*/ 40829 w 8248059"/>
              <a:gd name="connsiteY9-668" fmla="*/ 801500 h 2563287"/>
              <a:gd name="connsiteX10-669" fmla="*/ 32 w 8248059"/>
              <a:gd name="connsiteY10-670" fmla="*/ 2229270 h 2563287"/>
              <a:gd name="connsiteX11-671" fmla="*/ 352575 w 8248059"/>
              <a:gd name="connsiteY11-672" fmla="*/ 2563287 h 2563287"/>
              <a:gd name="connsiteX0-673" fmla="*/ 352575 w 8248059"/>
              <a:gd name="connsiteY0-674" fmla="*/ 2563287 h 2563287"/>
              <a:gd name="connsiteX1-675" fmla="*/ 7903956 w 8248059"/>
              <a:gd name="connsiteY1-676" fmla="*/ 2563287 h 2563287"/>
              <a:gd name="connsiteX2-677" fmla="*/ 8248059 w 8248059"/>
              <a:gd name="connsiteY2-678" fmla="*/ 2214068 h 2563287"/>
              <a:gd name="connsiteX3-679" fmla="*/ 8110899 w 8248059"/>
              <a:gd name="connsiteY3-680" fmla="*/ 848164 h 2563287"/>
              <a:gd name="connsiteX4-681" fmla="*/ 7812516 w 8248059"/>
              <a:gd name="connsiteY4-682" fmla="*/ 468012 h 2563287"/>
              <a:gd name="connsiteX5-683" fmla="*/ 1163560 w 8248059"/>
              <a:gd name="connsiteY5-684" fmla="*/ 479497 h 2563287"/>
              <a:gd name="connsiteX6-685" fmla="*/ 946042 w 8248059"/>
              <a:gd name="connsiteY6-686" fmla="*/ 0 h 2563287"/>
              <a:gd name="connsiteX7-687" fmla="*/ 720199 w 8248059"/>
              <a:gd name="connsiteY7-688" fmla="*/ 482469 h 2563287"/>
              <a:gd name="connsiteX8-689" fmla="*/ 271929 w 8248059"/>
              <a:gd name="connsiteY8-690" fmla="*/ 498416 h 2563287"/>
              <a:gd name="connsiteX9-691" fmla="*/ 40829 w 8248059"/>
              <a:gd name="connsiteY9-692" fmla="*/ 801500 h 2563287"/>
              <a:gd name="connsiteX10-693" fmla="*/ 32 w 8248059"/>
              <a:gd name="connsiteY10-694" fmla="*/ 2229270 h 2563287"/>
              <a:gd name="connsiteX11-695" fmla="*/ 352575 w 8248059"/>
              <a:gd name="connsiteY11-696" fmla="*/ 2563287 h 2563287"/>
              <a:gd name="connsiteX0-697" fmla="*/ 352575 w 8248059"/>
              <a:gd name="connsiteY0-698" fmla="*/ 2563287 h 2563287"/>
              <a:gd name="connsiteX1-699" fmla="*/ 7903956 w 8248059"/>
              <a:gd name="connsiteY1-700" fmla="*/ 2563287 h 2563287"/>
              <a:gd name="connsiteX2-701" fmla="*/ 8248059 w 8248059"/>
              <a:gd name="connsiteY2-702" fmla="*/ 2214068 h 2563287"/>
              <a:gd name="connsiteX3-703" fmla="*/ 8166464 w 8248059"/>
              <a:gd name="connsiteY3-704" fmla="*/ 848164 h 2563287"/>
              <a:gd name="connsiteX4-705" fmla="*/ 7812516 w 8248059"/>
              <a:gd name="connsiteY4-706" fmla="*/ 468012 h 2563287"/>
              <a:gd name="connsiteX5-707" fmla="*/ 1163560 w 8248059"/>
              <a:gd name="connsiteY5-708" fmla="*/ 479497 h 2563287"/>
              <a:gd name="connsiteX6-709" fmla="*/ 946042 w 8248059"/>
              <a:gd name="connsiteY6-710" fmla="*/ 0 h 2563287"/>
              <a:gd name="connsiteX7-711" fmla="*/ 720199 w 8248059"/>
              <a:gd name="connsiteY7-712" fmla="*/ 482469 h 2563287"/>
              <a:gd name="connsiteX8-713" fmla="*/ 271929 w 8248059"/>
              <a:gd name="connsiteY8-714" fmla="*/ 498416 h 2563287"/>
              <a:gd name="connsiteX9-715" fmla="*/ 40829 w 8248059"/>
              <a:gd name="connsiteY9-716" fmla="*/ 801500 h 2563287"/>
              <a:gd name="connsiteX10-717" fmla="*/ 32 w 8248059"/>
              <a:gd name="connsiteY10-718" fmla="*/ 2229270 h 2563287"/>
              <a:gd name="connsiteX11-719" fmla="*/ 352575 w 8248059"/>
              <a:gd name="connsiteY11-720" fmla="*/ 2563287 h 2563287"/>
              <a:gd name="connsiteX0-721" fmla="*/ 352575 w 8248059"/>
              <a:gd name="connsiteY0-722" fmla="*/ 2563287 h 2563287"/>
              <a:gd name="connsiteX1-723" fmla="*/ 7903956 w 8248059"/>
              <a:gd name="connsiteY1-724" fmla="*/ 2563287 h 2563287"/>
              <a:gd name="connsiteX2-725" fmla="*/ 8248059 w 8248059"/>
              <a:gd name="connsiteY2-726" fmla="*/ 2214068 h 2563287"/>
              <a:gd name="connsiteX3-727" fmla="*/ 8166464 w 8248059"/>
              <a:gd name="connsiteY3-728" fmla="*/ 848164 h 2563287"/>
              <a:gd name="connsiteX4-729" fmla="*/ 7812516 w 8248059"/>
              <a:gd name="connsiteY4-730" fmla="*/ 468012 h 2563287"/>
              <a:gd name="connsiteX5-731" fmla="*/ 1163560 w 8248059"/>
              <a:gd name="connsiteY5-732" fmla="*/ 479497 h 2563287"/>
              <a:gd name="connsiteX6-733" fmla="*/ 946042 w 8248059"/>
              <a:gd name="connsiteY6-734" fmla="*/ 0 h 2563287"/>
              <a:gd name="connsiteX7-735" fmla="*/ 720199 w 8248059"/>
              <a:gd name="connsiteY7-736" fmla="*/ 482469 h 2563287"/>
              <a:gd name="connsiteX8-737" fmla="*/ 271929 w 8248059"/>
              <a:gd name="connsiteY8-738" fmla="*/ 498416 h 2563287"/>
              <a:gd name="connsiteX9-739" fmla="*/ 40829 w 8248059"/>
              <a:gd name="connsiteY9-740" fmla="*/ 801500 h 2563287"/>
              <a:gd name="connsiteX10-741" fmla="*/ 32 w 8248059"/>
              <a:gd name="connsiteY10-742" fmla="*/ 2229270 h 2563287"/>
              <a:gd name="connsiteX11-743" fmla="*/ 352575 w 8248059"/>
              <a:gd name="connsiteY11-744" fmla="*/ 2563287 h 2563287"/>
              <a:gd name="connsiteX0-745" fmla="*/ 352575 w 8220277"/>
              <a:gd name="connsiteY0-746" fmla="*/ 2563287 h 2563287"/>
              <a:gd name="connsiteX1-747" fmla="*/ 7903956 w 8220277"/>
              <a:gd name="connsiteY1-748" fmla="*/ 2563287 h 2563287"/>
              <a:gd name="connsiteX2-749" fmla="*/ 8220277 w 8220277"/>
              <a:gd name="connsiteY2-750" fmla="*/ 2214068 h 2563287"/>
              <a:gd name="connsiteX3-751" fmla="*/ 8166464 w 8220277"/>
              <a:gd name="connsiteY3-752" fmla="*/ 848164 h 2563287"/>
              <a:gd name="connsiteX4-753" fmla="*/ 7812516 w 8220277"/>
              <a:gd name="connsiteY4-754" fmla="*/ 468012 h 2563287"/>
              <a:gd name="connsiteX5-755" fmla="*/ 1163560 w 8220277"/>
              <a:gd name="connsiteY5-756" fmla="*/ 479497 h 2563287"/>
              <a:gd name="connsiteX6-757" fmla="*/ 946042 w 8220277"/>
              <a:gd name="connsiteY6-758" fmla="*/ 0 h 2563287"/>
              <a:gd name="connsiteX7-759" fmla="*/ 720199 w 8220277"/>
              <a:gd name="connsiteY7-760" fmla="*/ 482469 h 2563287"/>
              <a:gd name="connsiteX8-761" fmla="*/ 271929 w 8220277"/>
              <a:gd name="connsiteY8-762" fmla="*/ 498416 h 2563287"/>
              <a:gd name="connsiteX9-763" fmla="*/ 40829 w 8220277"/>
              <a:gd name="connsiteY9-764" fmla="*/ 801500 h 2563287"/>
              <a:gd name="connsiteX10-765" fmla="*/ 32 w 8220277"/>
              <a:gd name="connsiteY10-766" fmla="*/ 2229270 h 2563287"/>
              <a:gd name="connsiteX11-767" fmla="*/ 352575 w 8220277"/>
              <a:gd name="connsiteY11-768" fmla="*/ 2563287 h 2563287"/>
              <a:gd name="connsiteX0-769" fmla="*/ 340153 w 8207855"/>
              <a:gd name="connsiteY0-770" fmla="*/ 2563287 h 2563287"/>
              <a:gd name="connsiteX1-771" fmla="*/ 7891534 w 8207855"/>
              <a:gd name="connsiteY1-772" fmla="*/ 2563287 h 2563287"/>
              <a:gd name="connsiteX2-773" fmla="*/ 8207855 w 8207855"/>
              <a:gd name="connsiteY2-774" fmla="*/ 2214068 h 2563287"/>
              <a:gd name="connsiteX3-775" fmla="*/ 8154042 w 8207855"/>
              <a:gd name="connsiteY3-776" fmla="*/ 848164 h 2563287"/>
              <a:gd name="connsiteX4-777" fmla="*/ 7800094 w 8207855"/>
              <a:gd name="connsiteY4-778" fmla="*/ 468012 h 2563287"/>
              <a:gd name="connsiteX5-779" fmla="*/ 1151138 w 8207855"/>
              <a:gd name="connsiteY5-780" fmla="*/ 479497 h 2563287"/>
              <a:gd name="connsiteX6-781" fmla="*/ 933620 w 8207855"/>
              <a:gd name="connsiteY6-782" fmla="*/ 0 h 2563287"/>
              <a:gd name="connsiteX7-783" fmla="*/ 707777 w 8207855"/>
              <a:gd name="connsiteY7-784" fmla="*/ 482469 h 2563287"/>
              <a:gd name="connsiteX8-785" fmla="*/ 259507 w 8207855"/>
              <a:gd name="connsiteY8-786" fmla="*/ 498416 h 2563287"/>
              <a:gd name="connsiteX9-787" fmla="*/ 28407 w 8207855"/>
              <a:gd name="connsiteY9-788" fmla="*/ 801500 h 2563287"/>
              <a:gd name="connsiteX10-789" fmla="*/ 4280 w 8207855"/>
              <a:gd name="connsiteY10-790" fmla="*/ 2209255 h 2563287"/>
              <a:gd name="connsiteX11-791" fmla="*/ 340153 w 8207855"/>
              <a:gd name="connsiteY11-792" fmla="*/ 2563287 h 2563287"/>
              <a:gd name="connsiteX0-793" fmla="*/ 340153 w 8207855"/>
              <a:gd name="connsiteY0-794" fmla="*/ 2563287 h 2563287"/>
              <a:gd name="connsiteX1-795" fmla="*/ 7891534 w 8207855"/>
              <a:gd name="connsiteY1-796" fmla="*/ 2563287 h 2563287"/>
              <a:gd name="connsiteX2-797" fmla="*/ 8207855 w 8207855"/>
              <a:gd name="connsiteY2-798" fmla="*/ 2214068 h 2563287"/>
              <a:gd name="connsiteX3-799" fmla="*/ 8154042 w 8207855"/>
              <a:gd name="connsiteY3-800" fmla="*/ 848164 h 2563287"/>
              <a:gd name="connsiteX4-801" fmla="*/ 7800094 w 8207855"/>
              <a:gd name="connsiteY4-802" fmla="*/ 468012 h 2563287"/>
              <a:gd name="connsiteX5-803" fmla="*/ 1151138 w 8207855"/>
              <a:gd name="connsiteY5-804" fmla="*/ 479497 h 2563287"/>
              <a:gd name="connsiteX6-805" fmla="*/ 933620 w 8207855"/>
              <a:gd name="connsiteY6-806" fmla="*/ 0 h 2563287"/>
              <a:gd name="connsiteX7-807" fmla="*/ 707777 w 8207855"/>
              <a:gd name="connsiteY7-808" fmla="*/ 482469 h 2563287"/>
              <a:gd name="connsiteX8-809" fmla="*/ 259507 w 8207855"/>
              <a:gd name="connsiteY8-810" fmla="*/ 498416 h 2563287"/>
              <a:gd name="connsiteX9-811" fmla="*/ 28407 w 8207855"/>
              <a:gd name="connsiteY9-812" fmla="*/ 801500 h 2563287"/>
              <a:gd name="connsiteX10-813" fmla="*/ 4280 w 8207855"/>
              <a:gd name="connsiteY10-814" fmla="*/ 2209255 h 2563287"/>
              <a:gd name="connsiteX11-815" fmla="*/ 340153 w 8207855"/>
              <a:gd name="connsiteY11-816" fmla="*/ 2563287 h 2563287"/>
              <a:gd name="connsiteX0-817" fmla="*/ 354347 w 8222049"/>
              <a:gd name="connsiteY0-818" fmla="*/ 2563287 h 2563287"/>
              <a:gd name="connsiteX1-819" fmla="*/ 7905728 w 8222049"/>
              <a:gd name="connsiteY1-820" fmla="*/ 2563287 h 2563287"/>
              <a:gd name="connsiteX2-821" fmla="*/ 8222049 w 8222049"/>
              <a:gd name="connsiteY2-822" fmla="*/ 2214068 h 2563287"/>
              <a:gd name="connsiteX3-823" fmla="*/ 8168236 w 8222049"/>
              <a:gd name="connsiteY3-824" fmla="*/ 848164 h 2563287"/>
              <a:gd name="connsiteX4-825" fmla="*/ 7814288 w 8222049"/>
              <a:gd name="connsiteY4-826" fmla="*/ 468012 h 2563287"/>
              <a:gd name="connsiteX5-827" fmla="*/ 1165332 w 8222049"/>
              <a:gd name="connsiteY5-828" fmla="*/ 479497 h 2563287"/>
              <a:gd name="connsiteX6-829" fmla="*/ 947814 w 8222049"/>
              <a:gd name="connsiteY6-830" fmla="*/ 0 h 2563287"/>
              <a:gd name="connsiteX7-831" fmla="*/ 721971 w 8222049"/>
              <a:gd name="connsiteY7-832" fmla="*/ 482469 h 2563287"/>
              <a:gd name="connsiteX8-833" fmla="*/ 273701 w 8222049"/>
              <a:gd name="connsiteY8-834" fmla="*/ 498416 h 2563287"/>
              <a:gd name="connsiteX9-835" fmla="*/ 42601 w 8222049"/>
              <a:gd name="connsiteY9-836" fmla="*/ 801500 h 2563287"/>
              <a:gd name="connsiteX10-837" fmla="*/ 18474 w 8222049"/>
              <a:gd name="connsiteY10-838" fmla="*/ 2209255 h 2563287"/>
              <a:gd name="connsiteX11-839" fmla="*/ 354347 w 8222049"/>
              <a:gd name="connsiteY11-840" fmla="*/ 2563287 h 2563287"/>
              <a:gd name="connsiteX0-841" fmla="*/ 354347 w 8222049"/>
              <a:gd name="connsiteY0-842" fmla="*/ 2464241 h 2464241"/>
              <a:gd name="connsiteX1-843" fmla="*/ 7905728 w 8222049"/>
              <a:gd name="connsiteY1-844" fmla="*/ 2464241 h 2464241"/>
              <a:gd name="connsiteX2-845" fmla="*/ 8222049 w 8222049"/>
              <a:gd name="connsiteY2-846" fmla="*/ 2115022 h 2464241"/>
              <a:gd name="connsiteX3-847" fmla="*/ 8168236 w 8222049"/>
              <a:gd name="connsiteY3-848" fmla="*/ 749118 h 2464241"/>
              <a:gd name="connsiteX4-849" fmla="*/ 7814288 w 8222049"/>
              <a:gd name="connsiteY4-850" fmla="*/ 368966 h 2464241"/>
              <a:gd name="connsiteX5-851" fmla="*/ 1165332 w 8222049"/>
              <a:gd name="connsiteY5-852" fmla="*/ 380451 h 2464241"/>
              <a:gd name="connsiteX6-853" fmla="*/ 954688 w 8222049"/>
              <a:gd name="connsiteY6-854" fmla="*/ 0 h 2464241"/>
              <a:gd name="connsiteX7-855" fmla="*/ 721971 w 8222049"/>
              <a:gd name="connsiteY7-856" fmla="*/ 383423 h 2464241"/>
              <a:gd name="connsiteX8-857" fmla="*/ 273701 w 8222049"/>
              <a:gd name="connsiteY8-858" fmla="*/ 399370 h 2464241"/>
              <a:gd name="connsiteX9-859" fmla="*/ 42601 w 8222049"/>
              <a:gd name="connsiteY9-860" fmla="*/ 702454 h 2464241"/>
              <a:gd name="connsiteX10-861" fmla="*/ 18474 w 8222049"/>
              <a:gd name="connsiteY10-862" fmla="*/ 2110209 h 2464241"/>
              <a:gd name="connsiteX11-863" fmla="*/ 354347 w 8222049"/>
              <a:gd name="connsiteY11-864" fmla="*/ 2464241 h 2464241"/>
              <a:gd name="connsiteX0-865" fmla="*/ 354347 w 8222049"/>
              <a:gd name="connsiteY0-866" fmla="*/ 2464241 h 2464241"/>
              <a:gd name="connsiteX1-867" fmla="*/ 7905728 w 8222049"/>
              <a:gd name="connsiteY1-868" fmla="*/ 2464241 h 2464241"/>
              <a:gd name="connsiteX2-869" fmla="*/ 8222049 w 8222049"/>
              <a:gd name="connsiteY2-870" fmla="*/ 2115022 h 2464241"/>
              <a:gd name="connsiteX3-871" fmla="*/ 8168236 w 8222049"/>
              <a:gd name="connsiteY3-872" fmla="*/ 749118 h 2464241"/>
              <a:gd name="connsiteX4-873" fmla="*/ 7814288 w 8222049"/>
              <a:gd name="connsiteY4-874" fmla="*/ 368966 h 2464241"/>
              <a:gd name="connsiteX5-875" fmla="*/ 1055348 w 8222049"/>
              <a:gd name="connsiteY5-876" fmla="*/ 368070 h 2464241"/>
              <a:gd name="connsiteX6-877" fmla="*/ 954688 w 8222049"/>
              <a:gd name="connsiteY6-878" fmla="*/ 0 h 2464241"/>
              <a:gd name="connsiteX7-879" fmla="*/ 721971 w 8222049"/>
              <a:gd name="connsiteY7-880" fmla="*/ 383423 h 2464241"/>
              <a:gd name="connsiteX8-881" fmla="*/ 273701 w 8222049"/>
              <a:gd name="connsiteY8-882" fmla="*/ 399370 h 2464241"/>
              <a:gd name="connsiteX9-883" fmla="*/ 42601 w 8222049"/>
              <a:gd name="connsiteY9-884" fmla="*/ 702454 h 2464241"/>
              <a:gd name="connsiteX10-885" fmla="*/ 18474 w 8222049"/>
              <a:gd name="connsiteY10-886" fmla="*/ 2110209 h 2464241"/>
              <a:gd name="connsiteX11-887" fmla="*/ 354347 w 8222049"/>
              <a:gd name="connsiteY11-888" fmla="*/ 2464241 h 2464241"/>
              <a:gd name="connsiteX0-889" fmla="*/ 354347 w 8222049"/>
              <a:gd name="connsiteY0-890" fmla="*/ 2464241 h 2464241"/>
              <a:gd name="connsiteX1-891" fmla="*/ 7905728 w 8222049"/>
              <a:gd name="connsiteY1-892" fmla="*/ 2464241 h 2464241"/>
              <a:gd name="connsiteX2-893" fmla="*/ 8222049 w 8222049"/>
              <a:gd name="connsiteY2-894" fmla="*/ 2115022 h 2464241"/>
              <a:gd name="connsiteX3-895" fmla="*/ 8168236 w 8222049"/>
              <a:gd name="connsiteY3-896" fmla="*/ 749118 h 2464241"/>
              <a:gd name="connsiteX4-897" fmla="*/ 7814288 w 8222049"/>
              <a:gd name="connsiteY4-898" fmla="*/ 368966 h 2464241"/>
              <a:gd name="connsiteX5-899" fmla="*/ 1055348 w 8222049"/>
              <a:gd name="connsiteY5-900" fmla="*/ 368070 h 2464241"/>
              <a:gd name="connsiteX6-901" fmla="*/ 954688 w 8222049"/>
              <a:gd name="connsiteY6-902" fmla="*/ 0 h 2464241"/>
              <a:gd name="connsiteX7-903" fmla="*/ 811333 w 8222049"/>
              <a:gd name="connsiteY7-904" fmla="*/ 383423 h 2464241"/>
              <a:gd name="connsiteX8-905" fmla="*/ 273701 w 8222049"/>
              <a:gd name="connsiteY8-906" fmla="*/ 399370 h 2464241"/>
              <a:gd name="connsiteX9-907" fmla="*/ 42601 w 8222049"/>
              <a:gd name="connsiteY9-908" fmla="*/ 702454 h 2464241"/>
              <a:gd name="connsiteX10-909" fmla="*/ 18474 w 8222049"/>
              <a:gd name="connsiteY10-910" fmla="*/ 2110209 h 2464241"/>
              <a:gd name="connsiteX11-911" fmla="*/ 354347 w 8222049"/>
              <a:gd name="connsiteY11-912" fmla="*/ 2464241 h 2464241"/>
              <a:gd name="connsiteX0-913" fmla="*/ 354347 w 8222049"/>
              <a:gd name="connsiteY0-914" fmla="*/ 2464241 h 2464241"/>
              <a:gd name="connsiteX1-915" fmla="*/ 7905728 w 8222049"/>
              <a:gd name="connsiteY1-916" fmla="*/ 2464241 h 2464241"/>
              <a:gd name="connsiteX2-917" fmla="*/ 8222049 w 8222049"/>
              <a:gd name="connsiteY2-918" fmla="*/ 2115022 h 2464241"/>
              <a:gd name="connsiteX3-919" fmla="*/ 8168236 w 8222049"/>
              <a:gd name="connsiteY3-920" fmla="*/ 749118 h 2464241"/>
              <a:gd name="connsiteX4-921" fmla="*/ 7814288 w 8222049"/>
              <a:gd name="connsiteY4-922" fmla="*/ 368966 h 2464241"/>
              <a:gd name="connsiteX5-923" fmla="*/ 1055348 w 8222049"/>
              <a:gd name="connsiteY5-924" fmla="*/ 368070 h 2464241"/>
              <a:gd name="connsiteX6-925" fmla="*/ 954688 w 8222049"/>
              <a:gd name="connsiteY6-926" fmla="*/ 0 h 2464241"/>
              <a:gd name="connsiteX7-927" fmla="*/ 811333 w 8222049"/>
              <a:gd name="connsiteY7-928" fmla="*/ 321519 h 2464241"/>
              <a:gd name="connsiteX8-929" fmla="*/ 273701 w 8222049"/>
              <a:gd name="connsiteY8-930" fmla="*/ 399370 h 2464241"/>
              <a:gd name="connsiteX9-931" fmla="*/ 42601 w 8222049"/>
              <a:gd name="connsiteY9-932" fmla="*/ 702454 h 2464241"/>
              <a:gd name="connsiteX10-933" fmla="*/ 18474 w 8222049"/>
              <a:gd name="connsiteY10-934" fmla="*/ 2110209 h 2464241"/>
              <a:gd name="connsiteX11-935" fmla="*/ 354347 w 8222049"/>
              <a:gd name="connsiteY11-936" fmla="*/ 2464241 h 2464241"/>
              <a:gd name="connsiteX0-937" fmla="*/ 354347 w 8222049"/>
              <a:gd name="connsiteY0-938" fmla="*/ 2464241 h 2464241"/>
              <a:gd name="connsiteX1-939" fmla="*/ 7905728 w 8222049"/>
              <a:gd name="connsiteY1-940" fmla="*/ 2464241 h 2464241"/>
              <a:gd name="connsiteX2-941" fmla="*/ 8222049 w 8222049"/>
              <a:gd name="connsiteY2-942" fmla="*/ 2115022 h 2464241"/>
              <a:gd name="connsiteX3-943" fmla="*/ 8168236 w 8222049"/>
              <a:gd name="connsiteY3-944" fmla="*/ 749118 h 2464241"/>
              <a:gd name="connsiteX4-945" fmla="*/ 7814288 w 8222049"/>
              <a:gd name="connsiteY4-946" fmla="*/ 368966 h 2464241"/>
              <a:gd name="connsiteX5-947" fmla="*/ 1055348 w 8222049"/>
              <a:gd name="connsiteY5-948" fmla="*/ 368070 h 2464241"/>
              <a:gd name="connsiteX6-949" fmla="*/ 954688 w 8222049"/>
              <a:gd name="connsiteY6-950" fmla="*/ 0 h 2464241"/>
              <a:gd name="connsiteX7-951" fmla="*/ 825082 w 8222049"/>
              <a:gd name="connsiteY7-952" fmla="*/ 371042 h 2464241"/>
              <a:gd name="connsiteX8-953" fmla="*/ 273701 w 8222049"/>
              <a:gd name="connsiteY8-954" fmla="*/ 399370 h 2464241"/>
              <a:gd name="connsiteX9-955" fmla="*/ 42601 w 8222049"/>
              <a:gd name="connsiteY9-956" fmla="*/ 702454 h 2464241"/>
              <a:gd name="connsiteX10-957" fmla="*/ 18474 w 8222049"/>
              <a:gd name="connsiteY10-958" fmla="*/ 2110209 h 2464241"/>
              <a:gd name="connsiteX11-959" fmla="*/ 354347 w 8222049"/>
              <a:gd name="connsiteY11-960" fmla="*/ 2464241 h 2464241"/>
              <a:gd name="connsiteX0-961" fmla="*/ 354347 w 8222049"/>
              <a:gd name="connsiteY0-962" fmla="*/ 2451860 h 2451860"/>
              <a:gd name="connsiteX1-963" fmla="*/ 7905728 w 8222049"/>
              <a:gd name="connsiteY1-964" fmla="*/ 2451860 h 2451860"/>
              <a:gd name="connsiteX2-965" fmla="*/ 8222049 w 8222049"/>
              <a:gd name="connsiteY2-966" fmla="*/ 2102641 h 2451860"/>
              <a:gd name="connsiteX3-967" fmla="*/ 8168236 w 8222049"/>
              <a:gd name="connsiteY3-968" fmla="*/ 736737 h 2451860"/>
              <a:gd name="connsiteX4-969" fmla="*/ 7814288 w 8222049"/>
              <a:gd name="connsiteY4-970" fmla="*/ 356585 h 2451860"/>
              <a:gd name="connsiteX5-971" fmla="*/ 1055348 w 8222049"/>
              <a:gd name="connsiteY5-972" fmla="*/ 355689 h 2451860"/>
              <a:gd name="connsiteX6-973" fmla="*/ 940941 w 8222049"/>
              <a:gd name="connsiteY6-974" fmla="*/ 0 h 2451860"/>
              <a:gd name="connsiteX7-975" fmla="*/ 825082 w 8222049"/>
              <a:gd name="connsiteY7-976" fmla="*/ 358661 h 2451860"/>
              <a:gd name="connsiteX8-977" fmla="*/ 273701 w 8222049"/>
              <a:gd name="connsiteY8-978" fmla="*/ 386989 h 2451860"/>
              <a:gd name="connsiteX9-979" fmla="*/ 42601 w 8222049"/>
              <a:gd name="connsiteY9-980" fmla="*/ 690073 h 2451860"/>
              <a:gd name="connsiteX10-981" fmla="*/ 18474 w 8222049"/>
              <a:gd name="connsiteY10-982" fmla="*/ 2097828 h 2451860"/>
              <a:gd name="connsiteX11-983" fmla="*/ 354347 w 8222049"/>
              <a:gd name="connsiteY11-984" fmla="*/ 2451860 h 2451860"/>
              <a:gd name="connsiteX0-985" fmla="*/ 354347 w 8222049"/>
              <a:gd name="connsiteY0-986" fmla="*/ 2427099 h 2427099"/>
              <a:gd name="connsiteX1-987" fmla="*/ 7905728 w 8222049"/>
              <a:gd name="connsiteY1-988" fmla="*/ 2427099 h 2427099"/>
              <a:gd name="connsiteX2-989" fmla="*/ 8222049 w 8222049"/>
              <a:gd name="connsiteY2-990" fmla="*/ 2077880 h 2427099"/>
              <a:gd name="connsiteX3-991" fmla="*/ 8168236 w 8222049"/>
              <a:gd name="connsiteY3-992" fmla="*/ 711976 h 2427099"/>
              <a:gd name="connsiteX4-993" fmla="*/ 7814288 w 8222049"/>
              <a:gd name="connsiteY4-994" fmla="*/ 331824 h 2427099"/>
              <a:gd name="connsiteX5-995" fmla="*/ 1055348 w 8222049"/>
              <a:gd name="connsiteY5-996" fmla="*/ 330928 h 2427099"/>
              <a:gd name="connsiteX6-997" fmla="*/ 954689 w 8222049"/>
              <a:gd name="connsiteY6-998" fmla="*/ 0 h 2427099"/>
              <a:gd name="connsiteX7-999" fmla="*/ 825082 w 8222049"/>
              <a:gd name="connsiteY7-1000" fmla="*/ 333900 h 2427099"/>
              <a:gd name="connsiteX8-1001" fmla="*/ 273701 w 8222049"/>
              <a:gd name="connsiteY8-1002" fmla="*/ 362228 h 2427099"/>
              <a:gd name="connsiteX9-1003" fmla="*/ 42601 w 8222049"/>
              <a:gd name="connsiteY9-1004" fmla="*/ 665312 h 2427099"/>
              <a:gd name="connsiteX10-1005" fmla="*/ 18474 w 8222049"/>
              <a:gd name="connsiteY10-1006" fmla="*/ 2073067 h 2427099"/>
              <a:gd name="connsiteX11-1007" fmla="*/ 354347 w 8222049"/>
              <a:gd name="connsiteY11-1008" fmla="*/ 2427099 h 2427099"/>
              <a:gd name="connsiteX0-1009" fmla="*/ 354347 w 8222049"/>
              <a:gd name="connsiteY0-1010" fmla="*/ 2427099 h 2427099"/>
              <a:gd name="connsiteX1-1011" fmla="*/ 7905728 w 8222049"/>
              <a:gd name="connsiteY1-1012" fmla="*/ 2427099 h 2427099"/>
              <a:gd name="connsiteX2-1013" fmla="*/ 8222049 w 8222049"/>
              <a:gd name="connsiteY2-1014" fmla="*/ 2077880 h 2427099"/>
              <a:gd name="connsiteX3-1015" fmla="*/ 8168236 w 8222049"/>
              <a:gd name="connsiteY3-1016" fmla="*/ 711976 h 2427099"/>
              <a:gd name="connsiteX4-1017" fmla="*/ 7814288 w 8222049"/>
              <a:gd name="connsiteY4-1018" fmla="*/ 331824 h 2427099"/>
              <a:gd name="connsiteX5-1019" fmla="*/ 1055348 w 8222049"/>
              <a:gd name="connsiteY5-1020" fmla="*/ 330928 h 2427099"/>
              <a:gd name="connsiteX6-1021" fmla="*/ 954689 w 8222049"/>
              <a:gd name="connsiteY6-1022" fmla="*/ 0 h 2427099"/>
              <a:gd name="connsiteX7-1023" fmla="*/ 825082 w 8222049"/>
              <a:gd name="connsiteY7-1024" fmla="*/ 333900 h 2427099"/>
              <a:gd name="connsiteX8-1025" fmla="*/ 273701 w 8222049"/>
              <a:gd name="connsiteY8-1026" fmla="*/ 362228 h 2427099"/>
              <a:gd name="connsiteX9-1027" fmla="*/ 42601 w 8222049"/>
              <a:gd name="connsiteY9-1028" fmla="*/ 665312 h 2427099"/>
              <a:gd name="connsiteX10-1029" fmla="*/ 18474 w 8222049"/>
              <a:gd name="connsiteY10-1030" fmla="*/ 2073067 h 2427099"/>
              <a:gd name="connsiteX11-1031" fmla="*/ 354347 w 8222049"/>
              <a:gd name="connsiteY11-1032" fmla="*/ 2427099 h 2427099"/>
              <a:gd name="connsiteX0-1033" fmla="*/ 354347 w 8222049"/>
              <a:gd name="connsiteY0-1034" fmla="*/ 2427099 h 2427099"/>
              <a:gd name="connsiteX1-1035" fmla="*/ 7905728 w 8222049"/>
              <a:gd name="connsiteY1-1036" fmla="*/ 2427099 h 2427099"/>
              <a:gd name="connsiteX2-1037" fmla="*/ 8222049 w 8222049"/>
              <a:gd name="connsiteY2-1038" fmla="*/ 2077880 h 2427099"/>
              <a:gd name="connsiteX3-1039" fmla="*/ 8168236 w 8222049"/>
              <a:gd name="connsiteY3-1040" fmla="*/ 711976 h 2427099"/>
              <a:gd name="connsiteX4-1041" fmla="*/ 7814288 w 8222049"/>
              <a:gd name="connsiteY4-1042" fmla="*/ 331824 h 2427099"/>
              <a:gd name="connsiteX5-1043" fmla="*/ 1055348 w 8222049"/>
              <a:gd name="connsiteY5-1044" fmla="*/ 330928 h 2427099"/>
              <a:gd name="connsiteX6-1045" fmla="*/ 954689 w 8222049"/>
              <a:gd name="connsiteY6-1046" fmla="*/ 0 h 2427099"/>
              <a:gd name="connsiteX7-1047" fmla="*/ 825082 w 8222049"/>
              <a:gd name="connsiteY7-1048" fmla="*/ 333900 h 2427099"/>
              <a:gd name="connsiteX8-1049" fmla="*/ 273701 w 8222049"/>
              <a:gd name="connsiteY8-1050" fmla="*/ 362228 h 2427099"/>
              <a:gd name="connsiteX9-1051" fmla="*/ 42601 w 8222049"/>
              <a:gd name="connsiteY9-1052" fmla="*/ 665312 h 2427099"/>
              <a:gd name="connsiteX10-1053" fmla="*/ 18474 w 8222049"/>
              <a:gd name="connsiteY10-1054" fmla="*/ 2073067 h 2427099"/>
              <a:gd name="connsiteX11-1055" fmla="*/ 354347 w 8222049"/>
              <a:gd name="connsiteY11-1056" fmla="*/ 2427099 h 2427099"/>
              <a:gd name="connsiteX0-1057" fmla="*/ 354347 w 8222049"/>
              <a:gd name="connsiteY0-1058" fmla="*/ 2417091 h 2417091"/>
              <a:gd name="connsiteX1-1059" fmla="*/ 7905728 w 8222049"/>
              <a:gd name="connsiteY1-1060" fmla="*/ 2417091 h 2417091"/>
              <a:gd name="connsiteX2-1061" fmla="*/ 8222049 w 8222049"/>
              <a:gd name="connsiteY2-1062" fmla="*/ 2067872 h 2417091"/>
              <a:gd name="connsiteX3-1063" fmla="*/ 8168236 w 8222049"/>
              <a:gd name="connsiteY3-1064" fmla="*/ 701968 h 2417091"/>
              <a:gd name="connsiteX4-1065" fmla="*/ 7814288 w 8222049"/>
              <a:gd name="connsiteY4-1066" fmla="*/ 321816 h 2417091"/>
              <a:gd name="connsiteX5-1067" fmla="*/ 1055348 w 8222049"/>
              <a:gd name="connsiteY5-1068" fmla="*/ 320920 h 2417091"/>
              <a:gd name="connsiteX6-1069" fmla="*/ 949133 w 8222049"/>
              <a:gd name="connsiteY6-1070" fmla="*/ 0 h 2417091"/>
              <a:gd name="connsiteX7-1071" fmla="*/ 825082 w 8222049"/>
              <a:gd name="connsiteY7-1072" fmla="*/ 323892 h 2417091"/>
              <a:gd name="connsiteX8-1073" fmla="*/ 273701 w 8222049"/>
              <a:gd name="connsiteY8-1074" fmla="*/ 352220 h 2417091"/>
              <a:gd name="connsiteX9-1075" fmla="*/ 42601 w 8222049"/>
              <a:gd name="connsiteY9-1076" fmla="*/ 655304 h 2417091"/>
              <a:gd name="connsiteX10-1077" fmla="*/ 18474 w 8222049"/>
              <a:gd name="connsiteY10-1078" fmla="*/ 2063059 h 2417091"/>
              <a:gd name="connsiteX11-1079" fmla="*/ 354347 w 8222049"/>
              <a:gd name="connsiteY11-1080" fmla="*/ 2417091 h 2417091"/>
              <a:gd name="connsiteX0-1081" fmla="*/ 354347 w 8222896"/>
              <a:gd name="connsiteY0-1082" fmla="*/ 2417091 h 2417091"/>
              <a:gd name="connsiteX1-1083" fmla="*/ 7905728 w 8222896"/>
              <a:gd name="connsiteY1-1084" fmla="*/ 2417091 h 2417091"/>
              <a:gd name="connsiteX2-1085" fmla="*/ 8222049 w 8222896"/>
              <a:gd name="connsiteY2-1086" fmla="*/ 2067872 h 2417091"/>
              <a:gd name="connsiteX3-1087" fmla="*/ 8168236 w 8222896"/>
              <a:gd name="connsiteY3-1088" fmla="*/ 701968 h 2417091"/>
              <a:gd name="connsiteX4-1089" fmla="*/ 7814288 w 8222896"/>
              <a:gd name="connsiteY4-1090" fmla="*/ 321816 h 2417091"/>
              <a:gd name="connsiteX5-1091" fmla="*/ 1055348 w 8222896"/>
              <a:gd name="connsiteY5-1092" fmla="*/ 320920 h 2417091"/>
              <a:gd name="connsiteX6-1093" fmla="*/ 949133 w 8222896"/>
              <a:gd name="connsiteY6-1094" fmla="*/ 0 h 2417091"/>
              <a:gd name="connsiteX7-1095" fmla="*/ 825082 w 8222896"/>
              <a:gd name="connsiteY7-1096" fmla="*/ 323892 h 2417091"/>
              <a:gd name="connsiteX8-1097" fmla="*/ 273701 w 8222896"/>
              <a:gd name="connsiteY8-1098" fmla="*/ 352220 h 2417091"/>
              <a:gd name="connsiteX9-1099" fmla="*/ 42601 w 8222896"/>
              <a:gd name="connsiteY9-1100" fmla="*/ 655304 h 2417091"/>
              <a:gd name="connsiteX10-1101" fmla="*/ 18474 w 8222896"/>
              <a:gd name="connsiteY10-1102" fmla="*/ 2063059 h 2417091"/>
              <a:gd name="connsiteX11-1103" fmla="*/ 354347 w 8222896"/>
              <a:gd name="connsiteY11-1104" fmla="*/ 2417091 h 2417091"/>
              <a:gd name="connsiteX0-1105" fmla="*/ 354347 w 8222896"/>
              <a:gd name="connsiteY0-1106" fmla="*/ 2417091 h 2417091"/>
              <a:gd name="connsiteX1-1107" fmla="*/ 7905728 w 8222896"/>
              <a:gd name="connsiteY1-1108" fmla="*/ 2417091 h 2417091"/>
              <a:gd name="connsiteX2-1109" fmla="*/ 8222049 w 8222896"/>
              <a:gd name="connsiteY2-1110" fmla="*/ 2067872 h 2417091"/>
              <a:gd name="connsiteX3-1111" fmla="*/ 8168236 w 8222896"/>
              <a:gd name="connsiteY3-1112" fmla="*/ 701968 h 2417091"/>
              <a:gd name="connsiteX4-1113" fmla="*/ 7814288 w 8222896"/>
              <a:gd name="connsiteY4-1114" fmla="*/ 321816 h 2417091"/>
              <a:gd name="connsiteX5-1115" fmla="*/ 1055348 w 8222896"/>
              <a:gd name="connsiteY5-1116" fmla="*/ 320920 h 2417091"/>
              <a:gd name="connsiteX6-1117" fmla="*/ 949133 w 8222896"/>
              <a:gd name="connsiteY6-1118" fmla="*/ 0 h 2417091"/>
              <a:gd name="connsiteX7-1119" fmla="*/ 825082 w 8222896"/>
              <a:gd name="connsiteY7-1120" fmla="*/ 323892 h 2417091"/>
              <a:gd name="connsiteX8-1121" fmla="*/ 273701 w 8222896"/>
              <a:gd name="connsiteY8-1122" fmla="*/ 352220 h 2417091"/>
              <a:gd name="connsiteX9-1123" fmla="*/ 42601 w 8222896"/>
              <a:gd name="connsiteY9-1124" fmla="*/ 655304 h 2417091"/>
              <a:gd name="connsiteX10-1125" fmla="*/ 18474 w 8222896"/>
              <a:gd name="connsiteY10-1126" fmla="*/ 2063059 h 2417091"/>
              <a:gd name="connsiteX11-1127" fmla="*/ 354347 w 8222896"/>
              <a:gd name="connsiteY11-1128" fmla="*/ 2417091 h 2417091"/>
              <a:gd name="connsiteX0-1129" fmla="*/ 354347 w 8222896"/>
              <a:gd name="connsiteY0-1130" fmla="*/ 2417091 h 2417091"/>
              <a:gd name="connsiteX1-1131" fmla="*/ 7905728 w 8222896"/>
              <a:gd name="connsiteY1-1132" fmla="*/ 2417091 h 2417091"/>
              <a:gd name="connsiteX2-1133" fmla="*/ 8222049 w 8222896"/>
              <a:gd name="connsiteY2-1134" fmla="*/ 2067872 h 2417091"/>
              <a:gd name="connsiteX3-1135" fmla="*/ 8168236 w 8222896"/>
              <a:gd name="connsiteY3-1136" fmla="*/ 701968 h 2417091"/>
              <a:gd name="connsiteX4-1137" fmla="*/ 7814288 w 8222896"/>
              <a:gd name="connsiteY4-1138" fmla="*/ 321816 h 2417091"/>
              <a:gd name="connsiteX5-1139" fmla="*/ 1055348 w 8222896"/>
              <a:gd name="connsiteY5-1140" fmla="*/ 320920 h 2417091"/>
              <a:gd name="connsiteX6-1141" fmla="*/ 949133 w 8222896"/>
              <a:gd name="connsiteY6-1142" fmla="*/ 0 h 2417091"/>
              <a:gd name="connsiteX7-1143" fmla="*/ 825082 w 8222896"/>
              <a:gd name="connsiteY7-1144" fmla="*/ 323892 h 2417091"/>
              <a:gd name="connsiteX8-1145" fmla="*/ 273701 w 8222896"/>
              <a:gd name="connsiteY8-1146" fmla="*/ 352220 h 2417091"/>
              <a:gd name="connsiteX9-1147" fmla="*/ 42601 w 8222896"/>
              <a:gd name="connsiteY9-1148" fmla="*/ 655304 h 2417091"/>
              <a:gd name="connsiteX10-1149" fmla="*/ 18474 w 8222896"/>
              <a:gd name="connsiteY10-1150" fmla="*/ 2063059 h 2417091"/>
              <a:gd name="connsiteX11-1151" fmla="*/ 354347 w 8222896"/>
              <a:gd name="connsiteY11-1152" fmla="*/ 2417091 h 2417091"/>
              <a:gd name="connsiteX0-1153" fmla="*/ 354347 w 8226128"/>
              <a:gd name="connsiteY0-1154" fmla="*/ 2417091 h 2417091"/>
              <a:gd name="connsiteX1-1155" fmla="*/ 7905728 w 8226128"/>
              <a:gd name="connsiteY1-1156" fmla="*/ 2417091 h 2417091"/>
              <a:gd name="connsiteX2-1157" fmla="*/ 8222049 w 8226128"/>
              <a:gd name="connsiteY2-1158" fmla="*/ 2067872 h 2417091"/>
              <a:gd name="connsiteX3-1159" fmla="*/ 8168236 w 8226128"/>
              <a:gd name="connsiteY3-1160" fmla="*/ 701968 h 2417091"/>
              <a:gd name="connsiteX4-1161" fmla="*/ 7814288 w 8226128"/>
              <a:gd name="connsiteY4-1162" fmla="*/ 321816 h 2417091"/>
              <a:gd name="connsiteX5-1163" fmla="*/ 1055348 w 8226128"/>
              <a:gd name="connsiteY5-1164" fmla="*/ 320920 h 2417091"/>
              <a:gd name="connsiteX6-1165" fmla="*/ 949133 w 8226128"/>
              <a:gd name="connsiteY6-1166" fmla="*/ 0 h 2417091"/>
              <a:gd name="connsiteX7-1167" fmla="*/ 825082 w 8226128"/>
              <a:gd name="connsiteY7-1168" fmla="*/ 323892 h 2417091"/>
              <a:gd name="connsiteX8-1169" fmla="*/ 273701 w 8226128"/>
              <a:gd name="connsiteY8-1170" fmla="*/ 352220 h 2417091"/>
              <a:gd name="connsiteX9-1171" fmla="*/ 42601 w 8226128"/>
              <a:gd name="connsiteY9-1172" fmla="*/ 655304 h 2417091"/>
              <a:gd name="connsiteX10-1173" fmla="*/ 18474 w 8226128"/>
              <a:gd name="connsiteY10-1174" fmla="*/ 2063059 h 2417091"/>
              <a:gd name="connsiteX11-1175" fmla="*/ 354347 w 8226128"/>
              <a:gd name="connsiteY11-1176" fmla="*/ 2417091 h 2417091"/>
              <a:gd name="connsiteX0-1177" fmla="*/ 354347 w 8226128"/>
              <a:gd name="connsiteY0-1178" fmla="*/ 2417091 h 2417091"/>
              <a:gd name="connsiteX1-1179" fmla="*/ 7905728 w 8226128"/>
              <a:gd name="connsiteY1-1180" fmla="*/ 2417091 h 2417091"/>
              <a:gd name="connsiteX2-1181" fmla="*/ 8222049 w 8226128"/>
              <a:gd name="connsiteY2-1182" fmla="*/ 2067872 h 2417091"/>
              <a:gd name="connsiteX3-1183" fmla="*/ 8168236 w 8226128"/>
              <a:gd name="connsiteY3-1184" fmla="*/ 701968 h 2417091"/>
              <a:gd name="connsiteX4-1185" fmla="*/ 7814288 w 8226128"/>
              <a:gd name="connsiteY4-1186" fmla="*/ 321816 h 2417091"/>
              <a:gd name="connsiteX5-1187" fmla="*/ 1055348 w 8226128"/>
              <a:gd name="connsiteY5-1188" fmla="*/ 320920 h 2417091"/>
              <a:gd name="connsiteX6-1189" fmla="*/ 949133 w 8226128"/>
              <a:gd name="connsiteY6-1190" fmla="*/ 0 h 2417091"/>
              <a:gd name="connsiteX7-1191" fmla="*/ 825082 w 8226128"/>
              <a:gd name="connsiteY7-1192" fmla="*/ 323892 h 2417091"/>
              <a:gd name="connsiteX8-1193" fmla="*/ 273701 w 8226128"/>
              <a:gd name="connsiteY8-1194" fmla="*/ 352220 h 2417091"/>
              <a:gd name="connsiteX9-1195" fmla="*/ 42601 w 8226128"/>
              <a:gd name="connsiteY9-1196" fmla="*/ 655304 h 2417091"/>
              <a:gd name="connsiteX10-1197" fmla="*/ 18474 w 8226128"/>
              <a:gd name="connsiteY10-1198" fmla="*/ 2063059 h 2417091"/>
              <a:gd name="connsiteX11-1199" fmla="*/ 354347 w 8226128"/>
              <a:gd name="connsiteY11-1200" fmla="*/ 2417091 h 2417091"/>
              <a:gd name="connsiteX0-1201" fmla="*/ 354347 w 8226128"/>
              <a:gd name="connsiteY0-1202" fmla="*/ 2417091 h 2417091"/>
              <a:gd name="connsiteX1-1203" fmla="*/ 7905728 w 8226128"/>
              <a:gd name="connsiteY1-1204" fmla="*/ 2417091 h 2417091"/>
              <a:gd name="connsiteX2-1205" fmla="*/ 8222049 w 8226128"/>
              <a:gd name="connsiteY2-1206" fmla="*/ 2067872 h 2417091"/>
              <a:gd name="connsiteX3-1207" fmla="*/ 8168236 w 8226128"/>
              <a:gd name="connsiteY3-1208" fmla="*/ 701968 h 2417091"/>
              <a:gd name="connsiteX4-1209" fmla="*/ 7814288 w 8226128"/>
              <a:gd name="connsiteY4-1210" fmla="*/ 321816 h 2417091"/>
              <a:gd name="connsiteX5-1211" fmla="*/ 1055348 w 8226128"/>
              <a:gd name="connsiteY5-1212" fmla="*/ 320920 h 2417091"/>
              <a:gd name="connsiteX6-1213" fmla="*/ 949133 w 8226128"/>
              <a:gd name="connsiteY6-1214" fmla="*/ 0 h 2417091"/>
              <a:gd name="connsiteX7-1215" fmla="*/ 625544 w 8226128"/>
              <a:gd name="connsiteY7-1216" fmla="*/ 351614 h 2417091"/>
              <a:gd name="connsiteX8-1217" fmla="*/ 273701 w 8226128"/>
              <a:gd name="connsiteY8-1218" fmla="*/ 352220 h 2417091"/>
              <a:gd name="connsiteX9-1219" fmla="*/ 42601 w 8226128"/>
              <a:gd name="connsiteY9-1220" fmla="*/ 655304 h 2417091"/>
              <a:gd name="connsiteX10-1221" fmla="*/ 18474 w 8226128"/>
              <a:gd name="connsiteY10-1222" fmla="*/ 2063059 h 2417091"/>
              <a:gd name="connsiteX11-1223" fmla="*/ 354347 w 8226128"/>
              <a:gd name="connsiteY11-1224" fmla="*/ 2417091 h 2417091"/>
              <a:gd name="connsiteX0-1225" fmla="*/ 354347 w 8226128"/>
              <a:gd name="connsiteY0-1226" fmla="*/ 2417091 h 2417091"/>
              <a:gd name="connsiteX1-1227" fmla="*/ 7905728 w 8226128"/>
              <a:gd name="connsiteY1-1228" fmla="*/ 2417091 h 2417091"/>
              <a:gd name="connsiteX2-1229" fmla="*/ 8222049 w 8226128"/>
              <a:gd name="connsiteY2-1230" fmla="*/ 2067872 h 2417091"/>
              <a:gd name="connsiteX3-1231" fmla="*/ 8168236 w 8226128"/>
              <a:gd name="connsiteY3-1232" fmla="*/ 701968 h 2417091"/>
              <a:gd name="connsiteX4-1233" fmla="*/ 7814288 w 8226128"/>
              <a:gd name="connsiteY4-1234" fmla="*/ 321816 h 2417091"/>
              <a:gd name="connsiteX5-1235" fmla="*/ 820891 w 8226128"/>
              <a:gd name="connsiteY5-1236" fmla="*/ 330161 h 2417091"/>
              <a:gd name="connsiteX6-1237" fmla="*/ 949133 w 8226128"/>
              <a:gd name="connsiteY6-1238" fmla="*/ 0 h 2417091"/>
              <a:gd name="connsiteX7-1239" fmla="*/ 625544 w 8226128"/>
              <a:gd name="connsiteY7-1240" fmla="*/ 351614 h 2417091"/>
              <a:gd name="connsiteX8-1241" fmla="*/ 273701 w 8226128"/>
              <a:gd name="connsiteY8-1242" fmla="*/ 352220 h 2417091"/>
              <a:gd name="connsiteX9-1243" fmla="*/ 42601 w 8226128"/>
              <a:gd name="connsiteY9-1244" fmla="*/ 655304 h 2417091"/>
              <a:gd name="connsiteX10-1245" fmla="*/ 18474 w 8226128"/>
              <a:gd name="connsiteY10-1246" fmla="*/ 2063059 h 2417091"/>
              <a:gd name="connsiteX11-1247" fmla="*/ 354347 w 8226128"/>
              <a:gd name="connsiteY11-1248" fmla="*/ 2417091 h 2417091"/>
              <a:gd name="connsiteX0-1249" fmla="*/ 354347 w 8226128"/>
              <a:gd name="connsiteY0-1250" fmla="*/ 2417091 h 2417091"/>
              <a:gd name="connsiteX1-1251" fmla="*/ 7905728 w 8226128"/>
              <a:gd name="connsiteY1-1252" fmla="*/ 2417091 h 2417091"/>
              <a:gd name="connsiteX2-1253" fmla="*/ 8222049 w 8226128"/>
              <a:gd name="connsiteY2-1254" fmla="*/ 2067872 h 2417091"/>
              <a:gd name="connsiteX3-1255" fmla="*/ 8168236 w 8226128"/>
              <a:gd name="connsiteY3-1256" fmla="*/ 701968 h 2417091"/>
              <a:gd name="connsiteX4-1257" fmla="*/ 7814288 w 8226128"/>
              <a:gd name="connsiteY4-1258" fmla="*/ 321816 h 2417091"/>
              <a:gd name="connsiteX5-1259" fmla="*/ 820891 w 8226128"/>
              <a:gd name="connsiteY5-1260" fmla="*/ 330161 h 2417091"/>
              <a:gd name="connsiteX6-1261" fmla="*/ 949133 w 8226128"/>
              <a:gd name="connsiteY6-1262" fmla="*/ 0 h 2417091"/>
              <a:gd name="connsiteX7-1263" fmla="*/ 610579 w 8226128"/>
              <a:gd name="connsiteY7-1264" fmla="*/ 351614 h 2417091"/>
              <a:gd name="connsiteX8-1265" fmla="*/ 273701 w 8226128"/>
              <a:gd name="connsiteY8-1266" fmla="*/ 352220 h 2417091"/>
              <a:gd name="connsiteX9-1267" fmla="*/ 42601 w 8226128"/>
              <a:gd name="connsiteY9-1268" fmla="*/ 655304 h 2417091"/>
              <a:gd name="connsiteX10-1269" fmla="*/ 18474 w 8226128"/>
              <a:gd name="connsiteY10-1270" fmla="*/ 2063059 h 2417091"/>
              <a:gd name="connsiteX11-1271" fmla="*/ 354347 w 8226128"/>
              <a:gd name="connsiteY11-1272" fmla="*/ 2417091 h 2417091"/>
              <a:gd name="connsiteX0-1273" fmla="*/ 354347 w 8226128"/>
              <a:gd name="connsiteY0-1274" fmla="*/ 2407851 h 2407851"/>
              <a:gd name="connsiteX1-1275" fmla="*/ 7905728 w 8226128"/>
              <a:gd name="connsiteY1-1276" fmla="*/ 2407851 h 2407851"/>
              <a:gd name="connsiteX2-1277" fmla="*/ 8222049 w 8226128"/>
              <a:gd name="connsiteY2-1278" fmla="*/ 2058632 h 2407851"/>
              <a:gd name="connsiteX3-1279" fmla="*/ 8168236 w 8226128"/>
              <a:gd name="connsiteY3-1280" fmla="*/ 692728 h 2407851"/>
              <a:gd name="connsiteX4-1281" fmla="*/ 7814288 w 8226128"/>
              <a:gd name="connsiteY4-1282" fmla="*/ 312576 h 2407851"/>
              <a:gd name="connsiteX5-1283" fmla="*/ 820891 w 8226128"/>
              <a:gd name="connsiteY5-1284" fmla="*/ 320921 h 2407851"/>
              <a:gd name="connsiteX6-1285" fmla="*/ 724653 w 8226128"/>
              <a:gd name="connsiteY6-1286" fmla="*/ 0 h 2407851"/>
              <a:gd name="connsiteX7-1287" fmla="*/ 610579 w 8226128"/>
              <a:gd name="connsiteY7-1288" fmla="*/ 342374 h 2407851"/>
              <a:gd name="connsiteX8-1289" fmla="*/ 273701 w 8226128"/>
              <a:gd name="connsiteY8-1290" fmla="*/ 342980 h 2407851"/>
              <a:gd name="connsiteX9-1291" fmla="*/ 42601 w 8226128"/>
              <a:gd name="connsiteY9-1292" fmla="*/ 646064 h 2407851"/>
              <a:gd name="connsiteX10-1293" fmla="*/ 18474 w 8226128"/>
              <a:gd name="connsiteY10-1294" fmla="*/ 2053819 h 2407851"/>
              <a:gd name="connsiteX11-1295" fmla="*/ 354347 w 8226128"/>
              <a:gd name="connsiteY11-1296" fmla="*/ 2407851 h 240785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</a:cxnLst>
            <a:rect l="l" t="t" r="r" b="b"/>
            <a:pathLst>
              <a:path w="8226128" h="2407851">
                <a:moveTo>
                  <a:pt x="354347" y="2407851"/>
                </a:moveTo>
                <a:lnTo>
                  <a:pt x="7905728" y="2407851"/>
                </a:lnTo>
                <a:cubicBezTo>
                  <a:pt x="8095771" y="2407851"/>
                  <a:pt x="8208713" y="2291533"/>
                  <a:pt x="8222049" y="2058632"/>
                </a:cubicBezTo>
                <a:cubicBezTo>
                  <a:pt x="8234857" y="1627350"/>
                  <a:pt x="8217660" y="1178053"/>
                  <a:pt x="8168236" y="692728"/>
                </a:cubicBezTo>
                <a:cubicBezTo>
                  <a:pt x="8168236" y="499860"/>
                  <a:pt x="8004331" y="312576"/>
                  <a:pt x="7814288" y="312576"/>
                </a:cubicBezTo>
                <a:lnTo>
                  <a:pt x="820891" y="320921"/>
                </a:lnTo>
                <a:lnTo>
                  <a:pt x="724653" y="0"/>
                </a:lnTo>
                <a:cubicBezTo>
                  <a:pt x="649989" y="198631"/>
                  <a:pt x="694503" y="147079"/>
                  <a:pt x="610579" y="342374"/>
                </a:cubicBezTo>
                <a:lnTo>
                  <a:pt x="273701" y="342980"/>
                </a:lnTo>
                <a:cubicBezTo>
                  <a:pt x="83658" y="342980"/>
                  <a:pt x="68531" y="406493"/>
                  <a:pt x="42601" y="646064"/>
                </a:cubicBezTo>
                <a:cubicBezTo>
                  <a:pt x="-843" y="1163954"/>
                  <a:pt x="-14865" y="1648254"/>
                  <a:pt x="18474" y="2053819"/>
                </a:cubicBezTo>
                <a:cubicBezTo>
                  <a:pt x="29587" y="2306735"/>
                  <a:pt x="164304" y="2407851"/>
                  <a:pt x="354347" y="2407851"/>
                </a:cubicBezTo>
                <a:close/>
              </a:path>
            </a:pathLst>
          </a:custGeom>
          <a:solidFill>
            <a:srgbClr val="FFDE9B"/>
          </a:solidFill>
          <a:ln w="76200">
            <a:solidFill>
              <a:srgbClr val="604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2" name="副标题 2"/>
          <p:cNvSpPr txBox="1"/>
          <p:nvPr/>
        </p:nvSpPr>
        <p:spPr>
          <a:xfrm>
            <a:off x="1375494" y="2199673"/>
            <a:ext cx="3755254" cy="11147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sz="5400" b="1" dirty="0">
                <a:solidFill>
                  <a:srgbClr val="294983"/>
                </a:solidFill>
                <a:latin typeface="思源宋体" panose="02020400000000000000" pitchFamily="18" charset="-122"/>
                <a:ea typeface="思源宋体" panose="02020400000000000000" pitchFamily="18" charset="-122"/>
                <a:cs typeface="+mj-cs"/>
              </a:rPr>
              <a:t>可回收垃圾</a:t>
            </a:r>
            <a:endParaRPr lang="en-US" altLang="zh-CN" sz="5400" b="1" dirty="0">
              <a:solidFill>
                <a:srgbClr val="294983"/>
              </a:solidFill>
              <a:latin typeface="思源宋体" panose="02020400000000000000" pitchFamily="18" charset="-122"/>
              <a:ea typeface="思源宋体" panose="02020400000000000000" pitchFamily="18" charset="-122"/>
              <a:cs typeface="+mj-cs"/>
            </a:endParaRPr>
          </a:p>
        </p:txBody>
      </p:sp>
      <p:sp>
        <p:nvSpPr>
          <p:cNvPr id="73" name="副标题 2"/>
          <p:cNvSpPr txBox="1"/>
          <p:nvPr/>
        </p:nvSpPr>
        <p:spPr>
          <a:xfrm>
            <a:off x="5305918" y="2251172"/>
            <a:ext cx="5142123" cy="11874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zh-CN" altLang="en-US" sz="2400" b="1" dirty="0">
                <a:latin typeface="思源宋体" panose="02020400000000000000" pitchFamily="18" charset="-122"/>
                <a:ea typeface="思源宋体" panose="02020400000000000000" pitchFamily="18" charset="-122"/>
              </a:rPr>
              <a:t>适宜回收可循环利用的生活废弃物。</a:t>
            </a:r>
            <a:endParaRPr lang="en-US" altLang="zh-CN" sz="2400" b="1" dirty="0">
              <a:latin typeface="思源宋体" panose="02020400000000000000" pitchFamily="18" charset="-122"/>
              <a:ea typeface="思源宋体" panose="02020400000000000000" pitchFamily="18" charset="-122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zh-CN" altLang="en-US" sz="2400" b="1" dirty="0">
                <a:latin typeface="思源宋体" panose="02020400000000000000" pitchFamily="18" charset="-122"/>
                <a:ea typeface="思源宋体" panose="02020400000000000000" pitchFamily="18" charset="-122"/>
                <a:cs typeface="+mj-cs"/>
              </a:rPr>
              <a:t>如：报纸、纸箱、塑料瓶、易拉罐</a:t>
            </a:r>
            <a:endParaRPr lang="en-US" altLang="zh-CN" sz="2400" b="1" dirty="0">
              <a:latin typeface="思源宋体" panose="02020400000000000000" pitchFamily="18" charset="-122"/>
              <a:ea typeface="思源宋体" panose="02020400000000000000" pitchFamily="18" charset="-122"/>
              <a:cs typeface="+mj-cs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zh-CN" altLang="en-US" sz="2400" b="1" dirty="0">
                <a:latin typeface="思源宋体" panose="02020400000000000000" pitchFamily="18" charset="-122"/>
                <a:ea typeface="思源宋体" panose="02020400000000000000" pitchFamily="18" charset="-122"/>
                <a:cs typeface="+mj-cs"/>
              </a:rPr>
              <a:t>旧衣物、箱包、毛绒玩具等。</a:t>
            </a:r>
            <a:endParaRPr lang="zh-CN" altLang="en-US" sz="2400" b="1" dirty="0">
              <a:latin typeface="思源宋体" panose="02020400000000000000" pitchFamily="18" charset="-122"/>
              <a:ea typeface="思源宋体" panose="02020400000000000000" pitchFamily="18" charset="-122"/>
              <a:cs typeface="+mj-cs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938396" y="467270"/>
            <a:ext cx="6630996" cy="1367945"/>
            <a:chOff x="4659078" y="2768561"/>
            <a:chExt cx="6630996" cy="1367945"/>
          </a:xfrm>
        </p:grpSpPr>
        <p:sp>
          <p:nvSpPr>
            <p:cNvPr id="76" name="任意多边形: 形状 75"/>
            <p:cNvSpPr/>
            <p:nvPr/>
          </p:nvSpPr>
          <p:spPr>
            <a:xfrm>
              <a:off x="5403795" y="2878765"/>
              <a:ext cx="5886279" cy="1147536"/>
            </a:xfrm>
            <a:custGeom>
              <a:avLst/>
              <a:gdLst>
                <a:gd name="connsiteX0" fmla="*/ 0 w 5886279"/>
                <a:gd name="connsiteY0" fmla="*/ 0 h 923555"/>
                <a:gd name="connsiteX1" fmla="*/ 5886279 w 5886279"/>
                <a:gd name="connsiteY1" fmla="*/ 0 h 923555"/>
                <a:gd name="connsiteX2" fmla="*/ 5886279 w 5886279"/>
                <a:gd name="connsiteY2" fmla="*/ 923555 h 923555"/>
                <a:gd name="connsiteX3" fmla="*/ 0 w 5886279"/>
                <a:gd name="connsiteY3" fmla="*/ 923555 h 923555"/>
                <a:gd name="connsiteX4" fmla="*/ 0 w 5886279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86279" h="923555">
                  <a:moveTo>
                    <a:pt x="0" y="0"/>
                  </a:moveTo>
                  <a:lnTo>
                    <a:pt x="5886279" y="0"/>
                  </a:lnTo>
                  <a:lnTo>
                    <a:pt x="5886279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111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300" kern="1200"/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5824587" y="2954424"/>
              <a:ext cx="5291592" cy="1002181"/>
              <a:chOff x="5948319" y="3102463"/>
              <a:chExt cx="5291592" cy="1002181"/>
            </a:xfrm>
          </p:grpSpPr>
          <p:sp>
            <p:nvSpPr>
              <p:cNvPr id="81" name="副标题 2"/>
              <p:cNvSpPr txBox="1"/>
              <p:nvPr/>
            </p:nvSpPr>
            <p:spPr>
              <a:xfrm>
                <a:off x="5950624" y="3102463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zh-CN" altLang="en-US" sz="36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垃圾分类的方法</a:t>
                </a:r>
                <a:endParaRPr lang="zh-CN" altLang="en-US" sz="36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  <p:sp>
            <p:nvSpPr>
              <p:cNvPr id="82" name="副标题 2"/>
              <p:cNvSpPr txBox="1"/>
              <p:nvPr/>
            </p:nvSpPr>
            <p:spPr>
              <a:xfrm>
                <a:off x="5948319" y="3381165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en-US" altLang="zh-CN" sz="20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—  HOW  —</a:t>
                </a:r>
                <a:endParaRPr lang="zh-CN" altLang="en-US" sz="20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</p:grpSp>
        <p:grpSp>
          <p:nvGrpSpPr>
            <p:cNvPr id="78" name="组合 77"/>
            <p:cNvGrpSpPr/>
            <p:nvPr/>
          </p:nvGrpSpPr>
          <p:grpSpPr>
            <a:xfrm>
              <a:off x="4659078" y="2768561"/>
              <a:ext cx="1367945" cy="1367945"/>
              <a:chOff x="4659078" y="2976911"/>
              <a:chExt cx="1367945" cy="1367945"/>
            </a:xfrm>
          </p:grpSpPr>
          <p:sp>
            <p:nvSpPr>
              <p:cNvPr id="79" name="椭圆 78"/>
              <p:cNvSpPr/>
              <p:nvPr/>
            </p:nvSpPr>
            <p:spPr>
              <a:xfrm>
                <a:off x="4659078" y="2976911"/>
                <a:ext cx="1367945" cy="1367945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rgbClr val="DD1111"/>
                </a:solidFill>
              </a:ln>
              <a:effectLst>
                <a:outerShdw blurRad="63500" sx="102000" sy="102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80" name="文本框 79"/>
              <p:cNvSpPr txBox="1"/>
              <p:nvPr/>
            </p:nvSpPr>
            <p:spPr>
              <a:xfrm>
                <a:off x="4779833" y="3199218"/>
                <a:ext cx="112643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5400" b="1" dirty="0">
                    <a:solidFill>
                      <a:srgbClr val="DD111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</a:rPr>
                  <a:t>02</a:t>
                </a:r>
                <a:endParaRPr lang="zh-CN" altLang="en-US" sz="5400" b="1" dirty="0">
                  <a:solidFill>
                    <a:srgbClr val="DD111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endParaRPr>
              </a:p>
            </p:txBody>
          </p:sp>
        </p:grpSp>
      </p:grpSp>
      <p:grpSp>
        <p:nvGrpSpPr>
          <p:cNvPr id="106" name="组合 105"/>
          <p:cNvGrpSpPr/>
          <p:nvPr/>
        </p:nvGrpSpPr>
        <p:grpSpPr>
          <a:xfrm flipH="1">
            <a:off x="7122851" y="3734601"/>
            <a:ext cx="3891123" cy="2496991"/>
            <a:chOff x="5328156" y="3899436"/>
            <a:chExt cx="3891123" cy="2496991"/>
          </a:xfrm>
        </p:grpSpPr>
        <p:pic>
          <p:nvPicPr>
            <p:cNvPr id="88" name="图形 8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056555" y="3899436"/>
              <a:ext cx="1670656" cy="1670656"/>
            </a:xfrm>
            <a:prstGeom prst="rect">
              <a:avLst/>
            </a:prstGeom>
          </p:spPr>
        </p:pic>
        <p:pic>
          <p:nvPicPr>
            <p:cNvPr id="105" name="图形 10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5733871" y="4243284"/>
              <a:ext cx="1123033" cy="1123033"/>
            </a:xfrm>
            <a:prstGeom prst="rect">
              <a:avLst/>
            </a:prstGeom>
          </p:spPr>
        </p:pic>
        <p:pic>
          <p:nvPicPr>
            <p:cNvPr id="84" name="图形 8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1658639">
              <a:off x="5328156" y="4219166"/>
              <a:ext cx="1123033" cy="1123033"/>
            </a:xfrm>
            <a:prstGeom prst="rect">
              <a:avLst/>
            </a:prstGeom>
          </p:spPr>
        </p:pic>
        <p:pic>
          <p:nvPicPr>
            <p:cNvPr id="86" name="图形 85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433471" y="5247177"/>
              <a:ext cx="1123033" cy="1101013"/>
            </a:xfrm>
            <a:prstGeom prst="rect">
              <a:avLst/>
            </a:prstGeom>
          </p:spPr>
        </p:pic>
        <p:pic>
          <p:nvPicPr>
            <p:cNvPr id="92" name="图形 91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6397483" y="4970882"/>
              <a:ext cx="1938741" cy="1425545"/>
            </a:xfrm>
            <a:prstGeom prst="rect">
              <a:avLst/>
            </a:prstGeom>
          </p:spPr>
        </p:pic>
        <p:grpSp>
          <p:nvGrpSpPr>
            <p:cNvPr id="99" name="组合 98"/>
            <p:cNvGrpSpPr/>
            <p:nvPr/>
          </p:nvGrpSpPr>
          <p:grpSpPr>
            <a:xfrm rot="1800000">
              <a:off x="8219152" y="5471549"/>
              <a:ext cx="516618" cy="802411"/>
              <a:chOff x="8633880" y="4307266"/>
              <a:chExt cx="948781" cy="1473647"/>
            </a:xfrm>
          </p:grpSpPr>
          <p:sp>
            <p:nvSpPr>
              <p:cNvPr id="95" name="任意多边形: 形状 94"/>
              <p:cNvSpPr/>
              <p:nvPr/>
            </p:nvSpPr>
            <p:spPr>
              <a:xfrm>
                <a:off x="8633880" y="4589486"/>
                <a:ext cx="948779" cy="993428"/>
              </a:xfrm>
              <a:custGeom>
                <a:avLst/>
                <a:gdLst>
                  <a:gd name="connsiteX0" fmla="*/ 820865 w 948779"/>
                  <a:gd name="connsiteY0" fmla="*/ 45381 h 993427"/>
                  <a:gd name="connsiteX1" fmla="*/ 903920 w 948779"/>
                  <a:gd name="connsiteY1" fmla="*/ 3285 h 993427"/>
                  <a:gd name="connsiteX2" fmla="*/ 946011 w 948779"/>
                  <a:gd name="connsiteY2" fmla="*/ 86348 h 993427"/>
                  <a:gd name="connsiteX3" fmla="*/ 505411 w 948779"/>
                  <a:gd name="connsiteY3" fmla="*/ 518296 h 993427"/>
                  <a:gd name="connsiteX4" fmla="*/ 130113 w 948779"/>
                  <a:gd name="connsiteY4" fmla="*/ 942694 h 993427"/>
                  <a:gd name="connsiteX5" fmla="*/ 51500 w 948779"/>
                  <a:gd name="connsiteY5" fmla="*/ 992596 h 993427"/>
                  <a:gd name="connsiteX6" fmla="*/ 1598 w 948779"/>
                  <a:gd name="connsiteY6" fmla="*/ 913978 h 993427"/>
                  <a:gd name="connsiteX7" fmla="*/ 464526 w 948779"/>
                  <a:gd name="connsiteY7" fmla="*/ 393117 h 993427"/>
                  <a:gd name="connsiteX8" fmla="*/ 820865 w 948779"/>
                  <a:gd name="connsiteY8" fmla="*/ 45381 h 993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8779" h="993427">
                    <a:moveTo>
                      <a:pt x="820865" y="45381"/>
                    </a:moveTo>
                    <a:cubicBezTo>
                      <a:pt x="832178" y="10822"/>
                      <a:pt x="869361" y="-8029"/>
                      <a:pt x="903920" y="3285"/>
                    </a:cubicBezTo>
                    <a:cubicBezTo>
                      <a:pt x="938480" y="14600"/>
                      <a:pt x="957318" y="51781"/>
                      <a:pt x="946011" y="86348"/>
                    </a:cubicBezTo>
                    <a:cubicBezTo>
                      <a:pt x="879792" y="288663"/>
                      <a:pt x="759507" y="435309"/>
                      <a:pt x="505411" y="518296"/>
                    </a:cubicBezTo>
                    <a:cubicBezTo>
                      <a:pt x="298047" y="586035"/>
                      <a:pt x="171630" y="756838"/>
                      <a:pt x="130113" y="942694"/>
                    </a:cubicBezTo>
                    <a:cubicBezTo>
                      <a:pt x="122178" y="978182"/>
                      <a:pt x="86984" y="1000523"/>
                      <a:pt x="51500" y="992596"/>
                    </a:cubicBezTo>
                    <a:cubicBezTo>
                      <a:pt x="16012" y="984667"/>
                      <a:pt x="-6329" y="949466"/>
                      <a:pt x="1598" y="913978"/>
                    </a:cubicBezTo>
                    <a:cubicBezTo>
                      <a:pt x="52398" y="686602"/>
                      <a:pt x="207466" y="477096"/>
                      <a:pt x="464526" y="393117"/>
                    </a:cubicBezTo>
                    <a:cubicBezTo>
                      <a:pt x="673358" y="324916"/>
                      <a:pt x="766569" y="211276"/>
                      <a:pt x="820865" y="45381"/>
                    </a:cubicBezTo>
                    <a:close/>
                  </a:path>
                </a:pathLst>
              </a:custGeom>
              <a:solidFill>
                <a:srgbClr val="294983"/>
              </a:solidFill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6" name="任意多边形: 形状 95"/>
              <p:cNvSpPr/>
              <p:nvPr/>
            </p:nvSpPr>
            <p:spPr>
              <a:xfrm>
                <a:off x="8633882" y="4352163"/>
                <a:ext cx="948779" cy="1428750"/>
              </a:xfrm>
              <a:custGeom>
                <a:avLst/>
                <a:gdLst>
                  <a:gd name="connsiteX0" fmla="*/ 751686 w 948779"/>
                  <a:gd name="connsiteY0" fmla="*/ 0 h 1428750"/>
                  <a:gd name="connsiteX1" fmla="*/ 753161 w 948779"/>
                  <a:gd name="connsiteY1" fmla="*/ 52 h 1428750"/>
                  <a:gd name="connsiteX2" fmla="*/ 754642 w 948779"/>
                  <a:gd name="connsiteY2" fmla="*/ 102 h 1428750"/>
                  <a:gd name="connsiteX3" fmla="*/ 756125 w 948779"/>
                  <a:gd name="connsiteY3" fmla="*/ 160 h 1428750"/>
                  <a:gd name="connsiteX4" fmla="*/ 757600 w 948779"/>
                  <a:gd name="connsiteY4" fmla="*/ 264 h 1428750"/>
                  <a:gd name="connsiteX5" fmla="*/ 759068 w 948779"/>
                  <a:gd name="connsiteY5" fmla="*/ 393 h 1428750"/>
                  <a:gd name="connsiteX6" fmla="*/ 760538 w 948779"/>
                  <a:gd name="connsiteY6" fmla="*/ 526 h 1428750"/>
                  <a:gd name="connsiteX7" fmla="*/ 761993 w 948779"/>
                  <a:gd name="connsiteY7" fmla="*/ 686 h 1428750"/>
                  <a:gd name="connsiteX8" fmla="*/ 763457 w 948779"/>
                  <a:gd name="connsiteY8" fmla="*/ 872 h 1428750"/>
                  <a:gd name="connsiteX9" fmla="*/ 764911 w 948779"/>
                  <a:gd name="connsiteY9" fmla="*/ 1085 h 1428750"/>
                  <a:gd name="connsiteX10" fmla="*/ 766355 w 948779"/>
                  <a:gd name="connsiteY10" fmla="*/ 1297 h 1428750"/>
                  <a:gd name="connsiteX11" fmla="*/ 767799 w 948779"/>
                  <a:gd name="connsiteY11" fmla="*/ 1533 h 1428750"/>
                  <a:gd name="connsiteX12" fmla="*/ 769235 w 948779"/>
                  <a:gd name="connsiteY12" fmla="*/ 1797 h 1428750"/>
                  <a:gd name="connsiteX13" fmla="*/ 770671 w 948779"/>
                  <a:gd name="connsiteY13" fmla="*/ 2091 h 1428750"/>
                  <a:gd name="connsiteX14" fmla="*/ 772102 w 948779"/>
                  <a:gd name="connsiteY14" fmla="*/ 2405 h 1428750"/>
                  <a:gd name="connsiteX15" fmla="*/ 773519 w 948779"/>
                  <a:gd name="connsiteY15" fmla="*/ 2727 h 1428750"/>
                  <a:gd name="connsiteX16" fmla="*/ 774937 w 948779"/>
                  <a:gd name="connsiteY16" fmla="*/ 3066 h 1428750"/>
                  <a:gd name="connsiteX17" fmla="*/ 776349 w 948779"/>
                  <a:gd name="connsiteY17" fmla="*/ 3438 h 1428750"/>
                  <a:gd name="connsiteX18" fmla="*/ 777753 w 948779"/>
                  <a:gd name="connsiteY18" fmla="*/ 3836 h 1428750"/>
                  <a:gd name="connsiteX19" fmla="*/ 779145 w 948779"/>
                  <a:gd name="connsiteY19" fmla="*/ 4227 h 1428750"/>
                  <a:gd name="connsiteX20" fmla="*/ 780537 w 948779"/>
                  <a:gd name="connsiteY20" fmla="*/ 4651 h 1428750"/>
                  <a:gd name="connsiteX21" fmla="*/ 781923 w 948779"/>
                  <a:gd name="connsiteY21" fmla="*/ 5099 h 1428750"/>
                  <a:gd name="connsiteX22" fmla="*/ 783295 w 948779"/>
                  <a:gd name="connsiteY22" fmla="*/ 5581 h 1428750"/>
                  <a:gd name="connsiteX23" fmla="*/ 784668 w 948779"/>
                  <a:gd name="connsiteY23" fmla="*/ 6055 h 1428750"/>
                  <a:gd name="connsiteX24" fmla="*/ 786026 w 948779"/>
                  <a:gd name="connsiteY24" fmla="*/ 6556 h 1428750"/>
                  <a:gd name="connsiteX25" fmla="*/ 787381 w 948779"/>
                  <a:gd name="connsiteY25" fmla="*/ 7082 h 1428750"/>
                  <a:gd name="connsiteX26" fmla="*/ 788728 w 948779"/>
                  <a:gd name="connsiteY26" fmla="*/ 7640 h 1428750"/>
                  <a:gd name="connsiteX27" fmla="*/ 790062 w 948779"/>
                  <a:gd name="connsiteY27" fmla="*/ 8199 h 1428750"/>
                  <a:gd name="connsiteX28" fmla="*/ 791390 w 948779"/>
                  <a:gd name="connsiteY28" fmla="*/ 8775 h 1428750"/>
                  <a:gd name="connsiteX29" fmla="*/ 792711 w 948779"/>
                  <a:gd name="connsiteY29" fmla="*/ 9384 h 1428750"/>
                  <a:gd name="connsiteX30" fmla="*/ 794026 w 948779"/>
                  <a:gd name="connsiteY30" fmla="*/ 9994 h 1428750"/>
                  <a:gd name="connsiteX31" fmla="*/ 795328 w 948779"/>
                  <a:gd name="connsiteY31" fmla="*/ 10628 h 1428750"/>
                  <a:gd name="connsiteX32" fmla="*/ 796623 w 948779"/>
                  <a:gd name="connsiteY32" fmla="*/ 11289 h 1428750"/>
                  <a:gd name="connsiteX33" fmla="*/ 797907 w 948779"/>
                  <a:gd name="connsiteY33" fmla="*/ 11975 h 1428750"/>
                  <a:gd name="connsiteX34" fmla="*/ 799175 w 948779"/>
                  <a:gd name="connsiteY34" fmla="*/ 12662 h 1428750"/>
                  <a:gd name="connsiteX35" fmla="*/ 800446 w 948779"/>
                  <a:gd name="connsiteY35" fmla="*/ 13374 h 1428750"/>
                  <a:gd name="connsiteX36" fmla="*/ 801696 w 948779"/>
                  <a:gd name="connsiteY36" fmla="*/ 14118 h 1428750"/>
                  <a:gd name="connsiteX37" fmla="*/ 802941 w 948779"/>
                  <a:gd name="connsiteY37" fmla="*/ 14855 h 1428750"/>
                  <a:gd name="connsiteX38" fmla="*/ 804172 w 948779"/>
                  <a:gd name="connsiteY38" fmla="*/ 15625 h 1428750"/>
                  <a:gd name="connsiteX39" fmla="*/ 805398 w 948779"/>
                  <a:gd name="connsiteY39" fmla="*/ 16414 h 1428750"/>
                  <a:gd name="connsiteX40" fmla="*/ 806617 w 948779"/>
                  <a:gd name="connsiteY40" fmla="*/ 17210 h 1428750"/>
                  <a:gd name="connsiteX41" fmla="*/ 807809 w 948779"/>
                  <a:gd name="connsiteY41" fmla="*/ 18031 h 1428750"/>
                  <a:gd name="connsiteX42" fmla="*/ 809004 w 948779"/>
                  <a:gd name="connsiteY42" fmla="*/ 18877 h 1428750"/>
                  <a:gd name="connsiteX43" fmla="*/ 810183 w 948779"/>
                  <a:gd name="connsiteY43" fmla="*/ 19718 h 1428750"/>
                  <a:gd name="connsiteX44" fmla="*/ 811350 w 948779"/>
                  <a:gd name="connsiteY44" fmla="*/ 20590 h 1428750"/>
                  <a:gd name="connsiteX45" fmla="*/ 812505 w 948779"/>
                  <a:gd name="connsiteY45" fmla="*/ 21487 h 1428750"/>
                  <a:gd name="connsiteX46" fmla="*/ 813647 w 948779"/>
                  <a:gd name="connsiteY46" fmla="*/ 22386 h 1428750"/>
                  <a:gd name="connsiteX47" fmla="*/ 814776 w 948779"/>
                  <a:gd name="connsiteY47" fmla="*/ 23316 h 1428750"/>
                  <a:gd name="connsiteX48" fmla="*/ 815898 w 948779"/>
                  <a:gd name="connsiteY48" fmla="*/ 24240 h 1428750"/>
                  <a:gd name="connsiteX49" fmla="*/ 817001 w 948779"/>
                  <a:gd name="connsiteY49" fmla="*/ 25221 h 1428750"/>
                  <a:gd name="connsiteX50" fmla="*/ 818091 w 948779"/>
                  <a:gd name="connsiteY50" fmla="*/ 26170 h 1428750"/>
                  <a:gd name="connsiteX51" fmla="*/ 819176 w 948779"/>
                  <a:gd name="connsiteY51" fmla="*/ 27178 h 1428750"/>
                  <a:gd name="connsiteX52" fmla="*/ 820240 w 948779"/>
                  <a:gd name="connsiteY52" fmla="*/ 28179 h 1428750"/>
                  <a:gd name="connsiteX53" fmla="*/ 821291 w 948779"/>
                  <a:gd name="connsiteY53" fmla="*/ 29204 h 1428750"/>
                  <a:gd name="connsiteX54" fmla="*/ 822331 w 948779"/>
                  <a:gd name="connsiteY54" fmla="*/ 30244 h 1428750"/>
                  <a:gd name="connsiteX55" fmla="*/ 823358 w 948779"/>
                  <a:gd name="connsiteY55" fmla="*/ 31295 h 1428750"/>
                  <a:gd name="connsiteX56" fmla="*/ 824370 w 948779"/>
                  <a:gd name="connsiteY56" fmla="*/ 32385 h 1428750"/>
                  <a:gd name="connsiteX57" fmla="*/ 825365 w 948779"/>
                  <a:gd name="connsiteY57" fmla="*/ 33464 h 1428750"/>
                  <a:gd name="connsiteX58" fmla="*/ 826353 w 948779"/>
                  <a:gd name="connsiteY58" fmla="*/ 34573 h 1428750"/>
                  <a:gd name="connsiteX59" fmla="*/ 827315 w 948779"/>
                  <a:gd name="connsiteY59" fmla="*/ 35689 h 1428750"/>
                  <a:gd name="connsiteX60" fmla="*/ 828277 w 948779"/>
                  <a:gd name="connsiteY60" fmla="*/ 36824 h 1428750"/>
                  <a:gd name="connsiteX61" fmla="*/ 829207 w 948779"/>
                  <a:gd name="connsiteY61" fmla="*/ 37985 h 1428750"/>
                  <a:gd name="connsiteX62" fmla="*/ 830132 w 948779"/>
                  <a:gd name="connsiteY62" fmla="*/ 39146 h 1428750"/>
                  <a:gd name="connsiteX63" fmla="*/ 831041 w 948779"/>
                  <a:gd name="connsiteY63" fmla="*/ 40340 h 1428750"/>
                  <a:gd name="connsiteX64" fmla="*/ 928665 w 948779"/>
                  <a:gd name="connsiteY64" fmla="*/ 169623 h 1428750"/>
                  <a:gd name="connsiteX65" fmla="*/ 929294 w 948779"/>
                  <a:gd name="connsiteY65" fmla="*/ 170470 h 1428750"/>
                  <a:gd name="connsiteX66" fmla="*/ 929910 w 948779"/>
                  <a:gd name="connsiteY66" fmla="*/ 171290 h 1428750"/>
                  <a:gd name="connsiteX67" fmla="*/ 930513 w 948779"/>
                  <a:gd name="connsiteY67" fmla="*/ 172136 h 1428750"/>
                  <a:gd name="connsiteX68" fmla="*/ 931110 w 948779"/>
                  <a:gd name="connsiteY68" fmla="*/ 172983 h 1428750"/>
                  <a:gd name="connsiteX69" fmla="*/ 931692 w 948779"/>
                  <a:gd name="connsiteY69" fmla="*/ 173855 h 1428750"/>
                  <a:gd name="connsiteX70" fmla="*/ 932271 w 948779"/>
                  <a:gd name="connsiteY70" fmla="*/ 174702 h 1428750"/>
                  <a:gd name="connsiteX71" fmla="*/ 932840 w 948779"/>
                  <a:gd name="connsiteY71" fmla="*/ 175574 h 1428750"/>
                  <a:gd name="connsiteX72" fmla="*/ 933398 w 948779"/>
                  <a:gd name="connsiteY72" fmla="*/ 176447 h 1428750"/>
                  <a:gd name="connsiteX73" fmla="*/ 933943 w 948779"/>
                  <a:gd name="connsiteY73" fmla="*/ 177319 h 1428750"/>
                  <a:gd name="connsiteX74" fmla="*/ 934488 w 948779"/>
                  <a:gd name="connsiteY74" fmla="*/ 178218 h 1428750"/>
                  <a:gd name="connsiteX75" fmla="*/ 935022 w 948779"/>
                  <a:gd name="connsiteY75" fmla="*/ 179090 h 1428750"/>
                  <a:gd name="connsiteX76" fmla="*/ 935541 w 948779"/>
                  <a:gd name="connsiteY76" fmla="*/ 179987 h 1428750"/>
                  <a:gd name="connsiteX77" fmla="*/ 936054 w 948779"/>
                  <a:gd name="connsiteY77" fmla="*/ 180886 h 1428750"/>
                  <a:gd name="connsiteX78" fmla="*/ 936561 w 948779"/>
                  <a:gd name="connsiteY78" fmla="*/ 181784 h 1428750"/>
                  <a:gd name="connsiteX79" fmla="*/ 937048 w 948779"/>
                  <a:gd name="connsiteY79" fmla="*/ 182681 h 1428750"/>
                  <a:gd name="connsiteX80" fmla="*/ 937535 w 948779"/>
                  <a:gd name="connsiteY80" fmla="*/ 183611 h 1428750"/>
                  <a:gd name="connsiteX81" fmla="*/ 938010 w 948779"/>
                  <a:gd name="connsiteY81" fmla="*/ 184510 h 1428750"/>
                  <a:gd name="connsiteX82" fmla="*/ 938479 w 948779"/>
                  <a:gd name="connsiteY82" fmla="*/ 185432 h 1428750"/>
                  <a:gd name="connsiteX83" fmla="*/ 938934 w 948779"/>
                  <a:gd name="connsiteY83" fmla="*/ 186357 h 1428750"/>
                  <a:gd name="connsiteX84" fmla="*/ 939383 w 948779"/>
                  <a:gd name="connsiteY84" fmla="*/ 187280 h 1428750"/>
                  <a:gd name="connsiteX85" fmla="*/ 939820 w 948779"/>
                  <a:gd name="connsiteY85" fmla="*/ 188210 h 1428750"/>
                  <a:gd name="connsiteX86" fmla="*/ 940250 w 948779"/>
                  <a:gd name="connsiteY86" fmla="*/ 189161 h 1428750"/>
                  <a:gd name="connsiteX87" fmla="*/ 940666 w 948779"/>
                  <a:gd name="connsiteY87" fmla="*/ 190083 h 1428750"/>
                  <a:gd name="connsiteX88" fmla="*/ 941076 w 948779"/>
                  <a:gd name="connsiteY88" fmla="*/ 191040 h 1428750"/>
                  <a:gd name="connsiteX89" fmla="*/ 941474 w 948779"/>
                  <a:gd name="connsiteY89" fmla="*/ 191988 h 1428750"/>
                  <a:gd name="connsiteX90" fmla="*/ 941859 w 948779"/>
                  <a:gd name="connsiteY90" fmla="*/ 192937 h 1428750"/>
                  <a:gd name="connsiteX91" fmla="*/ 942244 w 948779"/>
                  <a:gd name="connsiteY91" fmla="*/ 193893 h 1428750"/>
                  <a:gd name="connsiteX92" fmla="*/ 942616 w 948779"/>
                  <a:gd name="connsiteY92" fmla="*/ 194842 h 1428750"/>
                  <a:gd name="connsiteX93" fmla="*/ 942975 w 948779"/>
                  <a:gd name="connsiteY93" fmla="*/ 195824 h 1428750"/>
                  <a:gd name="connsiteX94" fmla="*/ 943329 w 948779"/>
                  <a:gd name="connsiteY94" fmla="*/ 196773 h 1428750"/>
                  <a:gd name="connsiteX95" fmla="*/ 943667 w 948779"/>
                  <a:gd name="connsiteY95" fmla="*/ 197748 h 1428750"/>
                  <a:gd name="connsiteX96" fmla="*/ 944002 w 948779"/>
                  <a:gd name="connsiteY96" fmla="*/ 198730 h 1428750"/>
                  <a:gd name="connsiteX97" fmla="*/ 944322 w 948779"/>
                  <a:gd name="connsiteY97" fmla="*/ 199705 h 1428750"/>
                  <a:gd name="connsiteX98" fmla="*/ 944629 w 948779"/>
                  <a:gd name="connsiteY98" fmla="*/ 200685 h 1428750"/>
                  <a:gd name="connsiteX99" fmla="*/ 944938 w 948779"/>
                  <a:gd name="connsiteY99" fmla="*/ 201660 h 1428750"/>
                  <a:gd name="connsiteX100" fmla="*/ 945226 w 948779"/>
                  <a:gd name="connsiteY100" fmla="*/ 202669 h 1428750"/>
                  <a:gd name="connsiteX101" fmla="*/ 945509 w 948779"/>
                  <a:gd name="connsiteY101" fmla="*/ 203643 h 1428750"/>
                  <a:gd name="connsiteX102" fmla="*/ 945784 w 948779"/>
                  <a:gd name="connsiteY102" fmla="*/ 204650 h 1428750"/>
                  <a:gd name="connsiteX103" fmla="*/ 946041 w 948779"/>
                  <a:gd name="connsiteY103" fmla="*/ 205625 h 1428750"/>
                  <a:gd name="connsiteX104" fmla="*/ 946298 w 948779"/>
                  <a:gd name="connsiteY104" fmla="*/ 206633 h 1428750"/>
                  <a:gd name="connsiteX105" fmla="*/ 946536 w 948779"/>
                  <a:gd name="connsiteY105" fmla="*/ 207639 h 1428750"/>
                  <a:gd name="connsiteX106" fmla="*/ 946772 w 948779"/>
                  <a:gd name="connsiteY106" fmla="*/ 208640 h 1428750"/>
                  <a:gd name="connsiteX107" fmla="*/ 946990 w 948779"/>
                  <a:gd name="connsiteY107" fmla="*/ 209647 h 1428750"/>
                  <a:gd name="connsiteX108" fmla="*/ 947209 w 948779"/>
                  <a:gd name="connsiteY108" fmla="*/ 210653 h 1428750"/>
                  <a:gd name="connsiteX109" fmla="*/ 947401 w 948779"/>
                  <a:gd name="connsiteY109" fmla="*/ 211654 h 1428750"/>
                  <a:gd name="connsiteX110" fmla="*/ 947592 w 948779"/>
                  <a:gd name="connsiteY110" fmla="*/ 212681 h 1428750"/>
                  <a:gd name="connsiteX111" fmla="*/ 947786 w 948779"/>
                  <a:gd name="connsiteY111" fmla="*/ 213687 h 1428750"/>
                  <a:gd name="connsiteX112" fmla="*/ 947951 w 948779"/>
                  <a:gd name="connsiteY112" fmla="*/ 214694 h 1428750"/>
                  <a:gd name="connsiteX113" fmla="*/ 948113 w 948779"/>
                  <a:gd name="connsiteY113" fmla="*/ 215721 h 1428750"/>
                  <a:gd name="connsiteX114" fmla="*/ 948266 w 948779"/>
                  <a:gd name="connsiteY114" fmla="*/ 216753 h 1428750"/>
                  <a:gd name="connsiteX115" fmla="*/ 948407 w 948779"/>
                  <a:gd name="connsiteY115" fmla="*/ 217760 h 1428750"/>
                  <a:gd name="connsiteX116" fmla="*/ 948536 w 948779"/>
                  <a:gd name="connsiteY116" fmla="*/ 218787 h 1428750"/>
                  <a:gd name="connsiteX117" fmla="*/ 948658 w 948779"/>
                  <a:gd name="connsiteY117" fmla="*/ 219827 h 1428750"/>
                  <a:gd name="connsiteX118" fmla="*/ 948766 w 948779"/>
                  <a:gd name="connsiteY118" fmla="*/ 220852 h 1428750"/>
                  <a:gd name="connsiteX119" fmla="*/ 948871 w 948779"/>
                  <a:gd name="connsiteY119" fmla="*/ 221884 h 1428750"/>
                  <a:gd name="connsiteX120" fmla="*/ 948952 w 948779"/>
                  <a:gd name="connsiteY120" fmla="*/ 222911 h 1428750"/>
                  <a:gd name="connsiteX121" fmla="*/ 949036 w 948779"/>
                  <a:gd name="connsiteY121" fmla="*/ 223944 h 1428750"/>
                  <a:gd name="connsiteX122" fmla="*/ 949101 w 948779"/>
                  <a:gd name="connsiteY122" fmla="*/ 224976 h 1428750"/>
                  <a:gd name="connsiteX123" fmla="*/ 949164 w 948779"/>
                  <a:gd name="connsiteY123" fmla="*/ 226003 h 1428750"/>
                  <a:gd name="connsiteX124" fmla="*/ 949209 w 948779"/>
                  <a:gd name="connsiteY124" fmla="*/ 227067 h 1428750"/>
                  <a:gd name="connsiteX125" fmla="*/ 949248 w 948779"/>
                  <a:gd name="connsiteY125" fmla="*/ 228094 h 1428750"/>
                  <a:gd name="connsiteX126" fmla="*/ 949274 w 948779"/>
                  <a:gd name="connsiteY126" fmla="*/ 229127 h 1428750"/>
                  <a:gd name="connsiteX127" fmla="*/ 949287 w 948779"/>
                  <a:gd name="connsiteY127" fmla="*/ 230185 h 1428750"/>
                  <a:gd name="connsiteX128" fmla="*/ 949293 w 948779"/>
                  <a:gd name="connsiteY128" fmla="*/ 231212 h 1428750"/>
                  <a:gd name="connsiteX129" fmla="*/ 949293 w 948779"/>
                  <a:gd name="connsiteY129" fmla="*/ 1200171 h 1428750"/>
                  <a:gd name="connsiteX130" fmla="*/ 949274 w 948779"/>
                  <a:gd name="connsiteY130" fmla="*/ 1201229 h 1428750"/>
                  <a:gd name="connsiteX131" fmla="*/ 949248 w 948779"/>
                  <a:gd name="connsiteY131" fmla="*/ 1202254 h 1428750"/>
                  <a:gd name="connsiteX132" fmla="*/ 949209 w 948779"/>
                  <a:gd name="connsiteY132" fmla="*/ 1203287 h 1428750"/>
                  <a:gd name="connsiteX133" fmla="*/ 949159 w 948779"/>
                  <a:gd name="connsiteY133" fmla="*/ 1204345 h 1428750"/>
                  <a:gd name="connsiteX134" fmla="*/ 949101 w 948779"/>
                  <a:gd name="connsiteY134" fmla="*/ 1205372 h 1428750"/>
                  <a:gd name="connsiteX135" fmla="*/ 949036 w 948779"/>
                  <a:gd name="connsiteY135" fmla="*/ 1206410 h 1428750"/>
                  <a:gd name="connsiteX136" fmla="*/ 948952 w 948779"/>
                  <a:gd name="connsiteY136" fmla="*/ 1207437 h 1428750"/>
                  <a:gd name="connsiteX137" fmla="*/ 948871 w 948779"/>
                  <a:gd name="connsiteY137" fmla="*/ 1208470 h 1428750"/>
                  <a:gd name="connsiteX138" fmla="*/ 948766 w 948779"/>
                  <a:gd name="connsiteY138" fmla="*/ 1209497 h 1428750"/>
                  <a:gd name="connsiteX139" fmla="*/ 948658 w 948779"/>
                  <a:gd name="connsiteY139" fmla="*/ 1210529 h 1428750"/>
                  <a:gd name="connsiteX140" fmla="*/ 948536 w 948779"/>
                  <a:gd name="connsiteY140" fmla="*/ 1211561 h 1428750"/>
                  <a:gd name="connsiteX141" fmla="*/ 948407 w 948779"/>
                  <a:gd name="connsiteY141" fmla="*/ 1212588 h 1428750"/>
                  <a:gd name="connsiteX142" fmla="*/ 948266 w 948779"/>
                  <a:gd name="connsiteY142" fmla="*/ 1213600 h 1428750"/>
                  <a:gd name="connsiteX143" fmla="*/ 948113 w 948779"/>
                  <a:gd name="connsiteY143" fmla="*/ 1214627 h 1428750"/>
                  <a:gd name="connsiteX144" fmla="*/ 947951 w 948779"/>
                  <a:gd name="connsiteY144" fmla="*/ 1215660 h 1428750"/>
                  <a:gd name="connsiteX145" fmla="*/ 947778 w 948779"/>
                  <a:gd name="connsiteY145" fmla="*/ 1216666 h 1428750"/>
                  <a:gd name="connsiteX146" fmla="*/ 947600 w 948779"/>
                  <a:gd name="connsiteY146" fmla="*/ 1217693 h 1428750"/>
                  <a:gd name="connsiteX147" fmla="*/ 947406 w 948779"/>
                  <a:gd name="connsiteY147" fmla="*/ 1218700 h 1428750"/>
                  <a:gd name="connsiteX148" fmla="*/ 947209 w 948779"/>
                  <a:gd name="connsiteY148" fmla="*/ 1219701 h 1428750"/>
                  <a:gd name="connsiteX149" fmla="*/ 946990 w 948779"/>
                  <a:gd name="connsiteY149" fmla="*/ 1220709 h 1428750"/>
                  <a:gd name="connsiteX150" fmla="*/ 946772 w 948779"/>
                  <a:gd name="connsiteY150" fmla="*/ 1221715 h 1428750"/>
                  <a:gd name="connsiteX151" fmla="*/ 946536 w 948779"/>
                  <a:gd name="connsiteY151" fmla="*/ 1222716 h 1428750"/>
                  <a:gd name="connsiteX152" fmla="*/ 946298 w 948779"/>
                  <a:gd name="connsiteY152" fmla="*/ 1223723 h 1428750"/>
                  <a:gd name="connsiteX153" fmla="*/ 946041 w 948779"/>
                  <a:gd name="connsiteY153" fmla="*/ 1224729 h 1428750"/>
                  <a:gd name="connsiteX154" fmla="*/ 945784 w 948779"/>
                  <a:gd name="connsiteY154" fmla="*/ 1225730 h 1428750"/>
                  <a:gd name="connsiteX155" fmla="*/ 945509 w 948779"/>
                  <a:gd name="connsiteY155" fmla="*/ 1226712 h 1428750"/>
                  <a:gd name="connsiteX156" fmla="*/ 945226 w 948779"/>
                  <a:gd name="connsiteY156" fmla="*/ 1227713 h 1428750"/>
                  <a:gd name="connsiteX157" fmla="*/ 944938 w 948779"/>
                  <a:gd name="connsiteY157" fmla="*/ 1228693 h 1428750"/>
                  <a:gd name="connsiteX158" fmla="*/ 944629 w 948779"/>
                  <a:gd name="connsiteY158" fmla="*/ 1229668 h 1428750"/>
                  <a:gd name="connsiteX159" fmla="*/ 944322 w 948779"/>
                  <a:gd name="connsiteY159" fmla="*/ 1230651 h 1428750"/>
                  <a:gd name="connsiteX160" fmla="*/ 944002 w 948779"/>
                  <a:gd name="connsiteY160" fmla="*/ 1231625 h 1428750"/>
                  <a:gd name="connsiteX161" fmla="*/ 943667 w 948779"/>
                  <a:gd name="connsiteY161" fmla="*/ 1232606 h 1428750"/>
                  <a:gd name="connsiteX162" fmla="*/ 943329 w 948779"/>
                  <a:gd name="connsiteY162" fmla="*/ 1233581 h 1428750"/>
                  <a:gd name="connsiteX163" fmla="*/ 942975 w 948779"/>
                  <a:gd name="connsiteY163" fmla="*/ 1234531 h 1428750"/>
                  <a:gd name="connsiteX164" fmla="*/ 942616 w 948779"/>
                  <a:gd name="connsiteY164" fmla="*/ 1235512 h 1428750"/>
                  <a:gd name="connsiteX165" fmla="*/ 942244 w 948779"/>
                  <a:gd name="connsiteY165" fmla="*/ 1236460 h 1428750"/>
                  <a:gd name="connsiteX166" fmla="*/ 941859 w 948779"/>
                  <a:gd name="connsiteY166" fmla="*/ 1237417 h 1428750"/>
                  <a:gd name="connsiteX167" fmla="*/ 941474 w 948779"/>
                  <a:gd name="connsiteY167" fmla="*/ 1238365 h 1428750"/>
                  <a:gd name="connsiteX168" fmla="*/ 941076 w 948779"/>
                  <a:gd name="connsiteY168" fmla="*/ 1239316 h 1428750"/>
                  <a:gd name="connsiteX169" fmla="*/ 940666 w 948779"/>
                  <a:gd name="connsiteY169" fmla="*/ 1240270 h 1428750"/>
                  <a:gd name="connsiteX170" fmla="*/ 940250 w 948779"/>
                  <a:gd name="connsiteY170" fmla="*/ 1241195 h 1428750"/>
                  <a:gd name="connsiteX171" fmla="*/ 939820 w 948779"/>
                  <a:gd name="connsiteY171" fmla="*/ 1242144 h 1428750"/>
                  <a:gd name="connsiteX172" fmla="*/ 939383 w 948779"/>
                  <a:gd name="connsiteY172" fmla="*/ 1243074 h 1428750"/>
                  <a:gd name="connsiteX173" fmla="*/ 938934 w 948779"/>
                  <a:gd name="connsiteY173" fmla="*/ 1243997 h 1428750"/>
                  <a:gd name="connsiteX174" fmla="*/ 938479 w 948779"/>
                  <a:gd name="connsiteY174" fmla="*/ 1244921 h 1428750"/>
                  <a:gd name="connsiteX175" fmla="*/ 938010 w 948779"/>
                  <a:gd name="connsiteY175" fmla="*/ 1245844 h 1428750"/>
                  <a:gd name="connsiteX176" fmla="*/ 937535 w 948779"/>
                  <a:gd name="connsiteY176" fmla="*/ 1246774 h 1428750"/>
                  <a:gd name="connsiteX177" fmla="*/ 937048 w 948779"/>
                  <a:gd name="connsiteY177" fmla="*/ 1247673 h 1428750"/>
                  <a:gd name="connsiteX178" fmla="*/ 936561 w 948779"/>
                  <a:gd name="connsiteY178" fmla="*/ 1248571 h 1428750"/>
                  <a:gd name="connsiteX179" fmla="*/ 936054 w 948779"/>
                  <a:gd name="connsiteY179" fmla="*/ 1249468 h 1428750"/>
                  <a:gd name="connsiteX180" fmla="*/ 935541 w 948779"/>
                  <a:gd name="connsiteY180" fmla="*/ 1250367 h 1428750"/>
                  <a:gd name="connsiteX181" fmla="*/ 935022 w 948779"/>
                  <a:gd name="connsiteY181" fmla="*/ 1251265 h 1428750"/>
                  <a:gd name="connsiteX182" fmla="*/ 934488 w 948779"/>
                  <a:gd name="connsiteY182" fmla="*/ 1252138 h 1428750"/>
                  <a:gd name="connsiteX183" fmla="*/ 933943 w 948779"/>
                  <a:gd name="connsiteY183" fmla="*/ 1253034 h 1428750"/>
                  <a:gd name="connsiteX184" fmla="*/ 933398 w 948779"/>
                  <a:gd name="connsiteY184" fmla="*/ 1253907 h 1428750"/>
                  <a:gd name="connsiteX185" fmla="*/ 932840 w 948779"/>
                  <a:gd name="connsiteY185" fmla="*/ 1254779 h 1428750"/>
                  <a:gd name="connsiteX186" fmla="*/ 932271 w 948779"/>
                  <a:gd name="connsiteY186" fmla="*/ 1255652 h 1428750"/>
                  <a:gd name="connsiteX187" fmla="*/ 931692 w 948779"/>
                  <a:gd name="connsiteY187" fmla="*/ 1256498 h 1428750"/>
                  <a:gd name="connsiteX188" fmla="*/ 931110 w 948779"/>
                  <a:gd name="connsiteY188" fmla="*/ 1257371 h 1428750"/>
                  <a:gd name="connsiteX189" fmla="*/ 930513 w 948779"/>
                  <a:gd name="connsiteY189" fmla="*/ 1258217 h 1428750"/>
                  <a:gd name="connsiteX190" fmla="*/ 929910 w 948779"/>
                  <a:gd name="connsiteY190" fmla="*/ 1259064 h 1428750"/>
                  <a:gd name="connsiteX191" fmla="*/ 929294 w 948779"/>
                  <a:gd name="connsiteY191" fmla="*/ 1259912 h 1428750"/>
                  <a:gd name="connsiteX192" fmla="*/ 928671 w 948779"/>
                  <a:gd name="connsiteY192" fmla="*/ 1260732 h 1428750"/>
                  <a:gd name="connsiteX193" fmla="*/ 831041 w 948779"/>
                  <a:gd name="connsiteY193" fmla="*/ 1390042 h 1428750"/>
                  <a:gd name="connsiteX194" fmla="*/ 830132 w 948779"/>
                  <a:gd name="connsiteY194" fmla="*/ 1391208 h 1428750"/>
                  <a:gd name="connsiteX195" fmla="*/ 829207 w 948779"/>
                  <a:gd name="connsiteY195" fmla="*/ 1392363 h 1428750"/>
                  <a:gd name="connsiteX196" fmla="*/ 828271 w 948779"/>
                  <a:gd name="connsiteY196" fmla="*/ 1393530 h 1428750"/>
                  <a:gd name="connsiteX197" fmla="*/ 827321 w 948779"/>
                  <a:gd name="connsiteY197" fmla="*/ 1394667 h 1428750"/>
                  <a:gd name="connsiteX198" fmla="*/ 826353 w 948779"/>
                  <a:gd name="connsiteY198" fmla="*/ 1395781 h 1428750"/>
                  <a:gd name="connsiteX199" fmla="*/ 825365 w 948779"/>
                  <a:gd name="connsiteY199" fmla="*/ 1396892 h 1428750"/>
                  <a:gd name="connsiteX200" fmla="*/ 824370 w 948779"/>
                  <a:gd name="connsiteY200" fmla="*/ 1397976 h 1428750"/>
                  <a:gd name="connsiteX201" fmla="*/ 823358 w 948779"/>
                  <a:gd name="connsiteY201" fmla="*/ 1399059 h 1428750"/>
                  <a:gd name="connsiteX202" fmla="*/ 822331 w 948779"/>
                  <a:gd name="connsiteY202" fmla="*/ 1400112 h 1428750"/>
                  <a:gd name="connsiteX203" fmla="*/ 821291 w 948779"/>
                  <a:gd name="connsiteY203" fmla="*/ 1401144 h 1428750"/>
                  <a:gd name="connsiteX204" fmla="*/ 820240 w 948779"/>
                  <a:gd name="connsiteY204" fmla="*/ 1402171 h 1428750"/>
                  <a:gd name="connsiteX205" fmla="*/ 819176 w 948779"/>
                  <a:gd name="connsiteY205" fmla="*/ 1403178 h 1428750"/>
                  <a:gd name="connsiteX206" fmla="*/ 818099 w 948779"/>
                  <a:gd name="connsiteY206" fmla="*/ 1404184 h 1428750"/>
                  <a:gd name="connsiteX207" fmla="*/ 817007 w 948779"/>
                  <a:gd name="connsiteY207" fmla="*/ 1405166 h 1428750"/>
                  <a:gd name="connsiteX208" fmla="*/ 815898 w 948779"/>
                  <a:gd name="connsiteY208" fmla="*/ 1406115 h 1428750"/>
                  <a:gd name="connsiteX209" fmla="*/ 814776 w 948779"/>
                  <a:gd name="connsiteY209" fmla="*/ 1407038 h 1428750"/>
                  <a:gd name="connsiteX210" fmla="*/ 813647 w 948779"/>
                  <a:gd name="connsiteY210" fmla="*/ 1407962 h 1428750"/>
                  <a:gd name="connsiteX211" fmla="*/ 812505 w 948779"/>
                  <a:gd name="connsiteY211" fmla="*/ 1408893 h 1428750"/>
                  <a:gd name="connsiteX212" fmla="*/ 811350 w 948779"/>
                  <a:gd name="connsiteY212" fmla="*/ 1409765 h 1428750"/>
                  <a:gd name="connsiteX213" fmla="*/ 810183 w 948779"/>
                  <a:gd name="connsiteY213" fmla="*/ 1410638 h 1428750"/>
                  <a:gd name="connsiteX214" fmla="*/ 809004 w 948779"/>
                  <a:gd name="connsiteY214" fmla="*/ 1411510 h 1428750"/>
                  <a:gd name="connsiteX215" fmla="*/ 807809 w 948779"/>
                  <a:gd name="connsiteY215" fmla="*/ 1412323 h 1428750"/>
                  <a:gd name="connsiteX216" fmla="*/ 806609 w 948779"/>
                  <a:gd name="connsiteY216" fmla="*/ 1413145 h 1428750"/>
                  <a:gd name="connsiteX217" fmla="*/ 805398 w 948779"/>
                  <a:gd name="connsiteY217" fmla="*/ 1413966 h 1428750"/>
                  <a:gd name="connsiteX218" fmla="*/ 804180 w 948779"/>
                  <a:gd name="connsiteY218" fmla="*/ 1414736 h 1428750"/>
                  <a:gd name="connsiteX219" fmla="*/ 802941 w 948779"/>
                  <a:gd name="connsiteY219" fmla="*/ 1415499 h 1428750"/>
                  <a:gd name="connsiteX220" fmla="*/ 801696 w 948779"/>
                  <a:gd name="connsiteY220" fmla="*/ 1416269 h 1428750"/>
                  <a:gd name="connsiteX221" fmla="*/ 800446 w 948779"/>
                  <a:gd name="connsiteY221" fmla="*/ 1416974 h 1428750"/>
                  <a:gd name="connsiteX222" fmla="*/ 799175 w 948779"/>
                  <a:gd name="connsiteY222" fmla="*/ 1417692 h 1428750"/>
                  <a:gd name="connsiteX223" fmla="*/ 797907 w 948779"/>
                  <a:gd name="connsiteY223" fmla="*/ 1418379 h 1428750"/>
                  <a:gd name="connsiteX224" fmla="*/ 796623 w 948779"/>
                  <a:gd name="connsiteY224" fmla="*/ 1419065 h 1428750"/>
                  <a:gd name="connsiteX225" fmla="*/ 795328 w 948779"/>
                  <a:gd name="connsiteY225" fmla="*/ 1419725 h 1428750"/>
                  <a:gd name="connsiteX226" fmla="*/ 794026 w 948779"/>
                  <a:gd name="connsiteY226" fmla="*/ 1420367 h 1428750"/>
                  <a:gd name="connsiteX227" fmla="*/ 792711 w 948779"/>
                  <a:gd name="connsiteY227" fmla="*/ 1420970 h 1428750"/>
                  <a:gd name="connsiteX228" fmla="*/ 791390 w 948779"/>
                  <a:gd name="connsiteY228" fmla="*/ 1421580 h 1428750"/>
                  <a:gd name="connsiteX229" fmla="*/ 790062 w 948779"/>
                  <a:gd name="connsiteY229" fmla="*/ 1422157 h 1428750"/>
                  <a:gd name="connsiteX230" fmla="*/ 788728 w 948779"/>
                  <a:gd name="connsiteY230" fmla="*/ 1422715 h 1428750"/>
                  <a:gd name="connsiteX231" fmla="*/ 787381 w 948779"/>
                  <a:gd name="connsiteY231" fmla="*/ 1423273 h 1428750"/>
                  <a:gd name="connsiteX232" fmla="*/ 786034 w 948779"/>
                  <a:gd name="connsiteY232" fmla="*/ 1423800 h 1428750"/>
                  <a:gd name="connsiteX233" fmla="*/ 784668 w 948779"/>
                  <a:gd name="connsiteY233" fmla="*/ 1424298 h 1428750"/>
                  <a:gd name="connsiteX234" fmla="*/ 783295 w 948779"/>
                  <a:gd name="connsiteY234" fmla="*/ 1424775 h 1428750"/>
                  <a:gd name="connsiteX235" fmla="*/ 781923 w 948779"/>
                  <a:gd name="connsiteY235" fmla="*/ 1425254 h 1428750"/>
                  <a:gd name="connsiteX236" fmla="*/ 780537 w 948779"/>
                  <a:gd name="connsiteY236" fmla="*/ 1425705 h 1428750"/>
                  <a:gd name="connsiteX237" fmla="*/ 779145 w 948779"/>
                  <a:gd name="connsiteY237" fmla="*/ 1426127 h 1428750"/>
                  <a:gd name="connsiteX238" fmla="*/ 777753 w 948779"/>
                  <a:gd name="connsiteY238" fmla="*/ 1426518 h 1428750"/>
                  <a:gd name="connsiteX239" fmla="*/ 776342 w 948779"/>
                  <a:gd name="connsiteY239" fmla="*/ 1426916 h 1428750"/>
                  <a:gd name="connsiteX240" fmla="*/ 774937 w 948779"/>
                  <a:gd name="connsiteY240" fmla="*/ 1427288 h 1428750"/>
                  <a:gd name="connsiteX241" fmla="*/ 773527 w 948779"/>
                  <a:gd name="connsiteY241" fmla="*/ 1427634 h 1428750"/>
                  <a:gd name="connsiteX242" fmla="*/ 772102 w 948779"/>
                  <a:gd name="connsiteY242" fmla="*/ 1427948 h 1428750"/>
                  <a:gd name="connsiteX243" fmla="*/ 770671 w 948779"/>
                  <a:gd name="connsiteY243" fmla="*/ 1428270 h 1428750"/>
                  <a:gd name="connsiteX244" fmla="*/ 769235 w 948779"/>
                  <a:gd name="connsiteY244" fmla="*/ 1428558 h 1428750"/>
                  <a:gd name="connsiteX245" fmla="*/ 767799 w 948779"/>
                  <a:gd name="connsiteY245" fmla="*/ 1428821 h 1428750"/>
                  <a:gd name="connsiteX246" fmla="*/ 766355 w 948779"/>
                  <a:gd name="connsiteY246" fmla="*/ 1429059 h 1428750"/>
                  <a:gd name="connsiteX247" fmla="*/ 764911 w 948779"/>
                  <a:gd name="connsiteY247" fmla="*/ 1429295 h 1428750"/>
                  <a:gd name="connsiteX248" fmla="*/ 763457 w 948779"/>
                  <a:gd name="connsiteY248" fmla="*/ 1429481 h 1428750"/>
                  <a:gd name="connsiteX249" fmla="*/ 761993 w 948779"/>
                  <a:gd name="connsiteY249" fmla="*/ 1429667 h 1428750"/>
                  <a:gd name="connsiteX250" fmla="*/ 760538 w 948779"/>
                  <a:gd name="connsiteY250" fmla="*/ 1429829 h 1428750"/>
                  <a:gd name="connsiteX251" fmla="*/ 759063 w 948779"/>
                  <a:gd name="connsiteY251" fmla="*/ 1429956 h 1428750"/>
                  <a:gd name="connsiteX252" fmla="*/ 757600 w 948779"/>
                  <a:gd name="connsiteY252" fmla="*/ 1430084 h 1428750"/>
                  <a:gd name="connsiteX253" fmla="*/ 756125 w 948779"/>
                  <a:gd name="connsiteY253" fmla="*/ 1430194 h 1428750"/>
                  <a:gd name="connsiteX254" fmla="*/ 754650 w 948779"/>
                  <a:gd name="connsiteY254" fmla="*/ 1430277 h 1428750"/>
                  <a:gd name="connsiteX255" fmla="*/ 753167 w 948779"/>
                  <a:gd name="connsiteY255" fmla="*/ 1430328 h 1428750"/>
                  <a:gd name="connsiteX256" fmla="*/ 751686 w 948779"/>
                  <a:gd name="connsiteY256" fmla="*/ 1430354 h 1428750"/>
                  <a:gd name="connsiteX257" fmla="*/ 197614 w 948779"/>
                  <a:gd name="connsiteY257" fmla="*/ 1430354 h 1428750"/>
                  <a:gd name="connsiteX258" fmla="*/ 196126 w 948779"/>
                  <a:gd name="connsiteY258" fmla="*/ 1430328 h 1428750"/>
                  <a:gd name="connsiteX259" fmla="*/ 194650 w 948779"/>
                  <a:gd name="connsiteY259" fmla="*/ 1430277 h 1428750"/>
                  <a:gd name="connsiteX260" fmla="*/ 193175 w 948779"/>
                  <a:gd name="connsiteY260" fmla="*/ 1430194 h 1428750"/>
                  <a:gd name="connsiteX261" fmla="*/ 191700 w 948779"/>
                  <a:gd name="connsiteY261" fmla="*/ 1430091 h 1428750"/>
                  <a:gd name="connsiteX262" fmla="*/ 190225 w 948779"/>
                  <a:gd name="connsiteY262" fmla="*/ 1429963 h 1428750"/>
                  <a:gd name="connsiteX263" fmla="*/ 188762 w 948779"/>
                  <a:gd name="connsiteY263" fmla="*/ 1429829 h 1428750"/>
                  <a:gd name="connsiteX264" fmla="*/ 187300 w 948779"/>
                  <a:gd name="connsiteY264" fmla="*/ 1429667 h 1428750"/>
                  <a:gd name="connsiteX265" fmla="*/ 185836 w 948779"/>
                  <a:gd name="connsiteY265" fmla="*/ 1429481 h 1428750"/>
                  <a:gd name="connsiteX266" fmla="*/ 184387 w 948779"/>
                  <a:gd name="connsiteY266" fmla="*/ 1429295 h 1428750"/>
                  <a:gd name="connsiteX267" fmla="*/ 182938 w 948779"/>
                  <a:gd name="connsiteY267" fmla="*/ 1429059 h 1428750"/>
                  <a:gd name="connsiteX268" fmla="*/ 181494 w 948779"/>
                  <a:gd name="connsiteY268" fmla="*/ 1428821 h 1428750"/>
                  <a:gd name="connsiteX269" fmla="*/ 180058 w 948779"/>
                  <a:gd name="connsiteY269" fmla="*/ 1428558 h 1428750"/>
                  <a:gd name="connsiteX270" fmla="*/ 178622 w 948779"/>
                  <a:gd name="connsiteY270" fmla="*/ 1428263 h 1428750"/>
                  <a:gd name="connsiteX271" fmla="*/ 177197 w 948779"/>
                  <a:gd name="connsiteY271" fmla="*/ 1427948 h 1428750"/>
                  <a:gd name="connsiteX272" fmla="*/ 175773 w 948779"/>
                  <a:gd name="connsiteY272" fmla="*/ 1427628 h 1428750"/>
                  <a:gd name="connsiteX273" fmla="*/ 174356 w 948779"/>
                  <a:gd name="connsiteY273" fmla="*/ 1427288 h 1428750"/>
                  <a:gd name="connsiteX274" fmla="*/ 172944 w 948779"/>
                  <a:gd name="connsiteY274" fmla="*/ 1426916 h 1428750"/>
                  <a:gd name="connsiteX275" fmla="*/ 171539 w 948779"/>
                  <a:gd name="connsiteY275" fmla="*/ 1426518 h 1428750"/>
                  <a:gd name="connsiteX276" fmla="*/ 170148 w 948779"/>
                  <a:gd name="connsiteY276" fmla="*/ 1426127 h 1428750"/>
                  <a:gd name="connsiteX277" fmla="*/ 168756 w 948779"/>
                  <a:gd name="connsiteY277" fmla="*/ 1425705 h 1428750"/>
                  <a:gd name="connsiteX278" fmla="*/ 167370 w 948779"/>
                  <a:gd name="connsiteY278" fmla="*/ 1425254 h 1428750"/>
                  <a:gd name="connsiteX279" fmla="*/ 165997 w 948779"/>
                  <a:gd name="connsiteY279" fmla="*/ 1424775 h 1428750"/>
                  <a:gd name="connsiteX280" fmla="*/ 164624 w 948779"/>
                  <a:gd name="connsiteY280" fmla="*/ 1424298 h 1428750"/>
                  <a:gd name="connsiteX281" fmla="*/ 163266 w 948779"/>
                  <a:gd name="connsiteY281" fmla="*/ 1423800 h 1428750"/>
                  <a:gd name="connsiteX282" fmla="*/ 161912 w 948779"/>
                  <a:gd name="connsiteY282" fmla="*/ 1423273 h 1428750"/>
                  <a:gd name="connsiteX283" fmla="*/ 160565 w 948779"/>
                  <a:gd name="connsiteY283" fmla="*/ 1422715 h 1428750"/>
                  <a:gd name="connsiteX284" fmla="*/ 159231 w 948779"/>
                  <a:gd name="connsiteY284" fmla="*/ 1422157 h 1428750"/>
                  <a:gd name="connsiteX285" fmla="*/ 157903 w 948779"/>
                  <a:gd name="connsiteY285" fmla="*/ 1421580 h 1428750"/>
                  <a:gd name="connsiteX286" fmla="*/ 156582 w 948779"/>
                  <a:gd name="connsiteY286" fmla="*/ 1420970 h 1428750"/>
                  <a:gd name="connsiteX287" fmla="*/ 155267 w 948779"/>
                  <a:gd name="connsiteY287" fmla="*/ 1420362 h 1428750"/>
                  <a:gd name="connsiteX288" fmla="*/ 153965 w 948779"/>
                  <a:gd name="connsiteY288" fmla="*/ 1419725 h 1428750"/>
                  <a:gd name="connsiteX289" fmla="*/ 152670 w 948779"/>
                  <a:gd name="connsiteY289" fmla="*/ 1419065 h 1428750"/>
                  <a:gd name="connsiteX290" fmla="*/ 151386 w 948779"/>
                  <a:gd name="connsiteY290" fmla="*/ 1418379 h 1428750"/>
                  <a:gd name="connsiteX291" fmla="*/ 150117 w 948779"/>
                  <a:gd name="connsiteY291" fmla="*/ 1417692 h 1428750"/>
                  <a:gd name="connsiteX292" fmla="*/ 148847 w 948779"/>
                  <a:gd name="connsiteY292" fmla="*/ 1416981 h 1428750"/>
                  <a:gd name="connsiteX293" fmla="*/ 147597 w 948779"/>
                  <a:gd name="connsiteY293" fmla="*/ 1416261 h 1428750"/>
                  <a:gd name="connsiteX294" fmla="*/ 146352 w 948779"/>
                  <a:gd name="connsiteY294" fmla="*/ 1415493 h 1428750"/>
                  <a:gd name="connsiteX295" fmla="*/ 145120 w 948779"/>
                  <a:gd name="connsiteY295" fmla="*/ 1414729 h 1428750"/>
                  <a:gd name="connsiteX296" fmla="*/ 143894 w 948779"/>
                  <a:gd name="connsiteY296" fmla="*/ 1413960 h 1428750"/>
                  <a:gd name="connsiteX297" fmla="*/ 142676 w 948779"/>
                  <a:gd name="connsiteY297" fmla="*/ 1413145 h 1428750"/>
                  <a:gd name="connsiteX298" fmla="*/ 141483 w 948779"/>
                  <a:gd name="connsiteY298" fmla="*/ 1412323 h 1428750"/>
                  <a:gd name="connsiteX299" fmla="*/ 140289 w 948779"/>
                  <a:gd name="connsiteY299" fmla="*/ 1411510 h 1428750"/>
                  <a:gd name="connsiteX300" fmla="*/ 139110 w 948779"/>
                  <a:gd name="connsiteY300" fmla="*/ 1410638 h 1428750"/>
                  <a:gd name="connsiteX301" fmla="*/ 137943 w 948779"/>
                  <a:gd name="connsiteY301" fmla="*/ 1409765 h 1428750"/>
                  <a:gd name="connsiteX302" fmla="*/ 136788 w 948779"/>
                  <a:gd name="connsiteY302" fmla="*/ 1408893 h 1428750"/>
                  <a:gd name="connsiteX303" fmla="*/ 135646 w 948779"/>
                  <a:gd name="connsiteY303" fmla="*/ 1407962 h 1428750"/>
                  <a:gd name="connsiteX304" fmla="*/ 134516 w 948779"/>
                  <a:gd name="connsiteY304" fmla="*/ 1407038 h 1428750"/>
                  <a:gd name="connsiteX305" fmla="*/ 133395 w 948779"/>
                  <a:gd name="connsiteY305" fmla="*/ 1406115 h 1428750"/>
                  <a:gd name="connsiteX306" fmla="*/ 132291 w 948779"/>
                  <a:gd name="connsiteY306" fmla="*/ 1405166 h 1428750"/>
                  <a:gd name="connsiteX307" fmla="*/ 131201 w 948779"/>
                  <a:gd name="connsiteY307" fmla="*/ 1404184 h 1428750"/>
                  <a:gd name="connsiteX308" fmla="*/ 130117 w 948779"/>
                  <a:gd name="connsiteY308" fmla="*/ 1403178 h 1428750"/>
                  <a:gd name="connsiteX309" fmla="*/ 129053 w 948779"/>
                  <a:gd name="connsiteY309" fmla="*/ 1402177 h 1428750"/>
                  <a:gd name="connsiteX310" fmla="*/ 128000 w 948779"/>
                  <a:gd name="connsiteY310" fmla="*/ 1401150 h 1428750"/>
                  <a:gd name="connsiteX311" fmla="*/ 126962 w 948779"/>
                  <a:gd name="connsiteY311" fmla="*/ 1400112 h 1428750"/>
                  <a:gd name="connsiteX312" fmla="*/ 125935 w 948779"/>
                  <a:gd name="connsiteY312" fmla="*/ 1399059 h 1428750"/>
                  <a:gd name="connsiteX313" fmla="*/ 124923 w 948779"/>
                  <a:gd name="connsiteY313" fmla="*/ 1397969 h 1428750"/>
                  <a:gd name="connsiteX314" fmla="*/ 123927 w 948779"/>
                  <a:gd name="connsiteY314" fmla="*/ 1396892 h 1428750"/>
                  <a:gd name="connsiteX315" fmla="*/ 122940 w 948779"/>
                  <a:gd name="connsiteY315" fmla="*/ 1395781 h 1428750"/>
                  <a:gd name="connsiteX316" fmla="*/ 121978 w 948779"/>
                  <a:gd name="connsiteY316" fmla="*/ 1394667 h 1428750"/>
                  <a:gd name="connsiteX317" fmla="*/ 121016 w 948779"/>
                  <a:gd name="connsiteY317" fmla="*/ 1393530 h 1428750"/>
                  <a:gd name="connsiteX318" fmla="*/ 120086 w 948779"/>
                  <a:gd name="connsiteY318" fmla="*/ 1392369 h 1428750"/>
                  <a:gd name="connsiteX319" fmla="*/ 119161 w 948779"/>
                  <a:gd name="connsiteY319" fmla="*/ 1391208 h 1428750"/>
                  <a:gd name="connsiteX320" fmla="*/ 118257 w 948779"/>
                  <a:gd name="connsiteY320" fmla="*/ 1390042 h 1428750"/>
                  <a:gd name="connsiteX321" fmla="*/ 20622 w 948779"/>
                  <a:gd name="connsiteY321" fmla="*/ 1260732 h 1428750"/>
                  <a:gd name="connsiteX322" fmla="*/ 19999 w 948779"/>
                  <a:gd name="connsiteY322" fmla="*/ 1259912 h 1428750"/>
                  <a:gd name="connsiteX323" fmla="*/ 19383 w 948779"/>
                  <a:gd name="connsiteY323" fmla="*/ 1259064 h 1428750"/>
                  <a:gd name="connsiteX324" fmla="*/ 18780 w 948779"/>
                  <a:gd name="connsiteY324" fmla="*/ 1258217 h 1428750"/>
                  <a:gd name="connsiteX325" fmla="*/ 18185 w 948779"/>
                  <a:gd name="connsiteY325" fmla="*/ 1257371 h 1428750"/>
                  <a:gd name="connsiteX326" fmla="*/ 17601 w 948779"/>
                  <a:gd name="connsiteY326" fmla="*/ 1256498 h 1428750"/>
                  <a:gd name="connsiteX327" fmla="*/ 17022 w 948779"/>
                  <a:gd name="connsiteY327" fmla="*/ 1255652 h 1428750"/>
                  <a:gd name="connsiteX328" fmla="*/ 16453 w 948779"/>
                  <a:gd name="connsiteY328" fmla="*/ 1254779 h 1428750"/>
                  <a:gd name="connsiteX329" fmla="*/ 15895 w 948779"/>
                  <a:gd name="connsiteY329" fmla="*/ 1253907 h 1428750"/>
                  <a:gd name="connsiteX330" fmla="*/ 15350 w 948779"/>
                  <a:gd name="connsiteY330" fmla="*/ 1253034 h 1428750"/>
                  <a:gd name="connsiteX331" fmla="*/ 14803 w 948779"/>
                  <a:gd name="connsiteY331" fmla="*/ 1252138 h 1428750"/>
                  <a:gd name="connsiteX332" fmla="*/ 14271 w 948779"/>
                  <a:gd name="connsiteY332" fmla="*/ 1251265 h 1428750"/>
                  <a:gd name="connsiteX333" fmla="*/ 13752 w 948779"/>
                  <a:gd name="connsiteY333" fmla="*/ 1250367 h 1428750"/>
                  <a:gd name="connsiteX334" fmla="*/ 13238 w 948779"/>
                  <a:gd name="connsiteY334" fmla="*/ 1249468 h 1428750"/>
                  <a:gd name="connsiteX335" fmla="*/ 12738 w 948779"/>
                  <a:gd name="connsiteY335" fmla="*/ 1248571 h 1428750"/>
                  <a:gd name="connsiteX336" fmla="*/ 12245 w 948779"/>
                  <a:gd name="connsiteY336" fmla="*/ 1247673 h 1428750"/>
                  <a:gd name="connsiteX337" fmla="*/ 11757 w 948779"/>
                  <a:gd name="connsiteY337" fmla="*/ 1246774 h 1428750"/>
                  <a:gd name="connsiteX338" fmla="*/ 11283 w 948779"/>
                  <a:gd name="connsiteY338" fmla="*/ 1245844 h 1428750"/>
                  <a:gd name="connsiteX339" fmla="*/ 10814 w 948779"/>
                  <a:gd name="connsiteY339" fmla="*/ 1244921 h 1428750"/>
                  <a:gd name="connsiteX340" fmla="*/ 10358 w 948779"/>
                  <a:gd name="connsiteY340" fmla="*/ 1243997 h 1428750"/>
                  <a:gd name="connsiteX341" fmla="*/ 9910 w 948779"/>
                  <a:gd name="connsiteY341" fmla="*/ 1243074 h 1428750"/>
                  <a:gd name="connsiteX342" fmla="*/ 9473 w 948779"/>
                  <a:gd name="connsiteY342" fmla="*/ 1242144 h 1428750"/>
                  <a:gd name="connsiteX343" fmla="*/ 9043 w 948779"/>
                  <a:gd name="connsiteY343" fmla="*/ 1241195 h 1428750"/>
                  <a:gd name="connsiteX344" fmla="*/ 8626 w 948779"/>
                  <a:gd name="connsiteY344" fmla="*/ 1240270 h 1428750"/>
                  <a:gd name="connsiteX345" fmla="*/ 8217 w 948779"/>
                  <a:gd name="connsiteY345" fmla="*/ 1239316 h 1428750"/>
                  <a:gd name="connsiteX346" fmla="*/ 7819 w 948779"/>
                  <a:gd name="connsiteY346" fmla="*/ 1238365 h 1428750"/>
                  <a:gd name="connsiteX347" fmla="*/ 7434 w 948779"/>
                  <a:gd name="connsiteY347" fmla="*/ 1237417 h 1428750"/>
                  <a:gd name="connsiteX348" fmla="*/ 7049 w 948779"/>
                  <a:gd name="connsiteY348" fmla="*/ 1236460 h 1428750"/>
                  <a:gd name="connsiteX349" fmla="*/ 6677 w 948779"/>
                  <a:gd name="connsiteY349" fmla="*/ 1235512 h 1428750"/>
                  <a:gd name="connsiteX350" fmla="*/ 6318 w 948779"/>
                  <a:gd name="connsiteY350" fmla="*/ 1234531 h 1428750"/>
                  <a:gd name="connsiteX351" fmla="*/ 5964 w 948779"/>
                  <a:gd name="connsiteY351" fmla="*/ 1233581 h 1428750"/>
                  <a:gd name="connsiteX352" fmla="*/ 5626 w 948779"/>
                  <a:gd name="connsiteY352" fmla="*/ 1232606 h 1428750"/>
                  <a:gd name="connsiteX353" fmla="*/ 5291 w 948779"/>
                  <a:gd name="connsiteY353" fmla="*/ 1231625 h 1428750"/>
                  <a:gd name="connsiteX354" fmla="*/ 4971 w 948779"/>
                  <a:gd name="connsiteY354" fmla="*/ 1230651 h 1428750"/>
                  <a:gd name="connsiteX355" fmla="*/ 4662 w 948779"/>
                  <a:gd name="connsiteY355" fmla="*/ 1229668 h 1428750"/>
                  <a:gd name="connsiteX356" fmla="*/ 4355 w 948779"/>
                  <a:gd name="connsiteY356" fmla="*/ 1228693 h 1428750"/>
                  <a:gd name="connsiteX357" fmla="*/ 4067 w 948779"/>
                  <a:gd name="connsiteY357" fmla="*/ 1227713 h 1428750"/>
                  <a:gd name="connsiteX358" fmla="*/ 3784 w 948779"/>
                  <a:gd name="connsiteY358" fmla="*/ 1226712 h 1428750"/>
                  <a:gd name="connsiteX359" fmla="*/ 3514 w 948779"/>
                  <a:gd name="connsiteY359" fmla="*/ 1225730 h 1428750"/>
                  <a:gd name="connsiteX360" fmla="*/ 3252 w 948779"/>
                  <a:gd name="connsiteY360" fmla="*/ 1224729 h 1428750"/>
                  <a:gd name="connsiteX361" fmla="*/ 2995 w 948779"/>
                  <a:gd name="connsiteY361" fmla="*/ 1223723 h 1428750"/>
                  <a:gd name="connsiteX362" fmla="*/ 2759 w 948779"/>
                  <a:gd name="connsiteY362" fmla="*/ 1222716 h 1428750"/>
                  <a:gd name="connsiteX363" fmla="*/ 2521 w 948779"/>
                  <a:gd name="connsiteY363" fmla="*/ 1221715 h 1428750"/>
                  <a:gd name="connsiteX364" fmla="*/ 2303 w 948779"/>
                  <a:gd name="connsiteY364" fmla="*/ 1220709 h 1428750"/>
                  <a:gd name="connsiteX365" fmla="*/ 2091 w 948779"/>
                  <a:gd name="connsiteY365" fmla="*/ 1219701 h 1428750"/>
                  <a:gd name="connsiteX366" fmla="*/ 1886 w 948779"/>
                  <a:gd name="connsiteY366" fmla="*/ 1218700 h 1428750"/>
                  <a:gd name="connsiteX367" fmla="*/ 1693 w 948779"/>
                  <a:gd name="connsiteY367" fmla="*/ 1217693 h 1428750"/>
                  <a:gd name="connsiteX368" fmla="*/ 1514 w 948779"/>
                  <a:gd name="connsiteY368" fmla="*/ 1216666 h 1428750"/>
                  <a:gd name="connsiteX369" fmla="*/ 1341 w 948779"/>
                  <a:gd name="connsiteY369" fmla="*/ 1215660 h 1428750"/>
                  <a:gd name="connsiteX370" fmla="*/ 1179 w 948779"/>
                  <a:gd name="connsiteY370" fmla="*/ 1214633 h 1428750"/>
                  <a:gd name="connsiteX371" fmla="*/ 1027 w 948779"/>
                  <a:gd name="connsiteY371" fmla="*/ 1213600 h 1428750"/>
                  <a:gd name="connsiteX372" fmla="*/ 886 w 948779"/>
                  <a:gd name="connsiteY372" fmla="*/ 1212594 h 1428750"/>
                  <a:gd name="connsiteX373" fmla="*/ 757 w 948779"/>
                  <a:gd name="connsiteY373" fmla="*/ 1211567 h 1428750"/>
                  <a:gd name="connsiteX374" fmla="*/ 634 w 948779"/>
                  <a:gd name="connsiteY374" fmla="*/ 1210529 h 1428750"/>
                  <a:gd name="connsiteX375" fmla="*/ 526 w 948779"/>
                  <a:gd name="connsiteY375" fmla="*/ 1209502 h 1428750"/>
                  <a:gd name="connsiteX376" fmla="*/ 424 w 948779"/>
                  <a:gd name="connsiteY376" fmla="*/ 1208470 h 1428750"/>
                  <a:gd name="connsiteX377" fmla="*/ 340 w 948779"/>
                  <a:gd name="connsiteY377" fmla="*/ 1207443 h 1428750"/>
                  <a:gd name="connsiteX378" fmla="*/ 257 w 948779"/>
                  <a:gd name="connsiteY378" fmla="*/ 1206410 h 1428750"/>
                  <a:gd name="connsiteX379" fmla="*/ 192 w 948779"/>
                  <a:gd name="connsiteY379" fmla="*/ 1205378 h 1428750"/>
                  <a:gd name="connsiteX380" fmla="*/ 128 w 948779"/>
                  <a:gd name="connsiteY380" fmla="*/ 1204353 h 1428750"/>
                  <a:gd name="connsiteX381" fmla="*/ 84 w 948779"/>
                  <a:gd name="connsiteY381" fmla="*/ 1203287 h 1428750"/>
                  <a:gd name="connsiteX382" fmla="*/ 45 w 948779"/>
                  <a:gd name="connsiteY382" fmla="*/ 1202262 h 1428750"/>
                  <a:gd name="connsiteX383" fmla="*/ 19 w 948779"/>
                  <a:gd name="connsiteY383" fmla="*/ 1201229 h 1428750"/>
                  <a:gd name="connsiteX384" fmla="*/ 6 w 948779"/>
                  <a:gd name="connsiteY384" fmla="*/ 1200171 h 1428750"/>
                  <a:gd name="connsiteX385" fmla="*/ 0 w 948779"/>
                  <a:gd name="connsiteY385" fmla="*/ 1199144 h 1428750"/>
                  <a:gd name="connsiteX386" fmla="*/ 0 w 948779"/>
                  <a:gd name="connsiteY386" fmla="*/ 230178 h 1428750"/>
                  <a:gd name="connsiteX387" fmla="*/ 19 w 948779"/>
                  <a:gd name="connsiteY387" fmla="*/ 229121 h 1428750"/>
                  <a:gd name="connsiteX388" fmla="*/ 45 w 948779"/>
                  <a:gd name="connsiteY388" fmla="*/ 228094 h 1428750"/>
                  <a:gd name="connsiteX389" fmla="*/ 84 w 948779"/>
                  <a:gd name="connsiteY389" fmla="*/ 227061 h 1428750"/>
                  <a:gd name="connsiteX390" fmla="*/ 134 w 948779"/>
                  <a:gd name="connsiteY390" fmla="*/ 226003 h 1428750"/>
                  <a:gd name="connsiteX391" fmla="*/ 192 w 948779"/>
                  <a:gd name="connsiteY391" fmla="*/ 224976 h 1428750"/>
                  <a:gd name="connsiteX392" fmla="*/ 257 w 948779"/>
                  <a:gd name="connsiteY392" fmla="*/ 223938 h 1428750"/>
                  <a:gd name="connsiteX393" fmla="*/ 340 w 948779"/>
                  <a:gd name="connsiteY393" fmla="*/ 222911 h 1428750"/>
                  <a:gd name="connsiteX394" fmla="*/ 424 w 948779"/>
                  <a:gd name="connsiteY394" fmla="*/ 221879 h 1428750"/>
                  <a:gd name="connsiteX395" fmla="*/ 526 w 948779"/>
                  <a:gd name="connsiteY395" fmla="*/ 220852 h 1428750"/>
                  <a:gd name="connsiteX396" fmla="*/ 634 w 948779"/>
                  <a:gd name="connsiteY396" fmla="*/ 219819 h 1428750"/>
                  <a:gd name="connsiteX397" fmla="*/ 757 w 948779"/>
                  <a:gd name="connsiteY397" fmla="*/ 218787 h 1428750"/>
                  <a:gd name="connsiteX398" fmla="*/ 886 w 948779"/>
                  <a:gd name="connsiteY398" fmla="*/ 217760 h 1428750"/>
                  <a:gd name="connsiteX399" fmla="*/ 1027 w 948779"/>
                  <a:gd name="connsiteY399" fmla="*/ 216748 h 1428750"/>
                  <a:gd name="connsiteX400" fmla="*/ 1179 w 948779"/>
                  <a:gd name="connsiteY400" fmla="*/ 215721 h 1428750"/>
                  <a:gd name="connsiteX401" fmla="*/ 1341 w 948779"/>
                  <a:gd name="connsiteY401" fmla="*/ 214688 h 1428750"/>
                  <a:gd name="connsiteX402" fmla="*/ 1514 w 948779"/>
                  <a:gd name="connsiteY402" fmla="*/ 213682 h 1428750"/>
                  <a:gd name="connsiteX403" fmla="*/ 1693 w 948779"/>
                  <a:gd name="connsiteY403" fmla="*/ 212681 h 1428750"/>
                  <a:gd name="connsiteX404" fmla="*/ 1886 w 948779"/>
                  <a:gd name="connsiteY404" fmla="*/ 211654 h 1428750"/>
                  <a:gd name="connsiteX405" fmla="*/ 2091 w 948779"/>
                  <a:gd name="connsiteY405" fmla="*/ 210648 h 1428750"/>
                  <a:gd name="connsiteX406" fmla="*/ 2303 w 948779"/>
                  <a:gd name="connsiteY406" fmla="*/ 209641 h 1428750"/>
                  <a:gd name="connsiteX407" fmla="*/ 2521 w 948779"/>
                  <a:gd name="connsiteY407" fmla="*/ 208633 h 1428750"/>
                  <a:gd name="connsiteX408" fmla="*/ 2759 w 948779"/>
                  <a:gd name="connsiteY408" fmla="*/ 207632 h 1428750"/>
                  <a:gd name="connsiteX409" fmla="*/ 2995 w 948779"/>
                  <a:gd name="connsiteY409" fmla="*/ 206626 h 1428750"/>
                  <a:gd name="connsiteX410" fmla="*/ 3252 w 948779"/>
                  <a:gd name="connsiteY410" fmla="*/ 205619 h 1428750"/>
                  <a:gd name="connsiteX411" fmla="*/ 3509 w 948779"/>
                  <a:gd name="connsiteY411" fmla="*/ 204644 h 1428750"/>
                  <a:gd name="connsiteX412" fmla="*/ 3784 w 948779"/>
                  <a:gd name="connsiteY412" fmla="*/ 203636 h 1428750"/>
                  <a:gd name="connsiteX413" fmla="*/ 4067 w 948779"/>
                  <a:gd name="connsiteY413" fmla="*/ 202661 h 1428750"/>
                  <a:gd name="connsiteX414" fmla="*/ 4355 w 948779"/>
                  <a:gd name="connsiteY414" fmla="*/ 201655 h 1428750"/>
                  <a:gd name="connsiteX415" fmla="*/ 4662 w 948779"/>
                  <a:gd name="connsiteY415" fmla="*/ 200680 h 1428750"/>
                  <a:gd name="connsiteX416" fmla="*/ 4971 w 948779"/>
                  <a:gd name="connsiteY416" fmla="*/ 199698 h 1428750"/>
                  <a:gd name="connsiteX417" fmla="*/ 5291 w 948779"/>
                  <a:gd name="connsiteY417" fmla="*/ 198723 h 1428750"/>
                  <a:gd name="connsiteX418" fmla="*/ 5626 w 948779"/>
                  <a:gd name="connsiteY418" fmla="*/ 197742 h 1428750"/>
                  <a:gd name="connsiteX419" fmla="*/ 5964 w 948779"/>
                  <a:gd name="connsiteY419" fmla="*/ 196768 h 1428750"/>
                  <a:gd name="connsiteX420" fmla="*/ 6318 w 948779"/>
                  <a:gd name="connsiteY420" fmla="*/ 195817 h 1428750"/>
                  <a:gd name="connsiteX421" fmla="*/ 6677 w 948779"/>
                  <a:gd name="connsiteY421" fmla="*/ 194836 h 1428750"/>
                  <a:gd name="connsiteX422" fmla="*/ 7049 w 948779"/>
                  <a:gd name="connsiteY422" fmla="*/ 193888 h 1428750"/>
                  <a:gd name="connsiteX423" fmla="*/ 7434 w 948779"/>
                  <a:gd name="connsiteY423" fmla="*/ 192931 h 1428750"/>
                  <a:gd name="connsiteX424" fmla="*/ 7819 w 948779"/>
                  <a:gd name="connsiteY424" fmla="*/ 191983 h 1428750"/>
                  <a:gd name="connsiteX425" fmla="*/ 8217 w 948779"/>
                  <a:gd name="connsiteY425" fmla="*/ 191032 h 1428750"/>
                  <a:gd name="connsiteX426" fmla="*/ 8626 w 948779"/>
                  <a:gd name="connsiteY426" fmla="*/ 190078 h 1428750"/>
                  <a:gd name="connsiteX427" fmla="*/ 9043 w 948779"/>
                  <a:gd name="connsiteY427" fmla="*/ 189153 h 1428750"/>
                  <a:gd name="connsiteX428" fmla="*/ 9473 w 948779"/>
                  <a:gd name="connsiteY428" fmla="*/ 188204 h 1428750"/>
                  <a:gd name="connsiteX429" fmla="*/ 9910 w 948779"/>
                  <a:gd name="connsiteY429" fmla="*/ 187274 h 1428750"/>
                  <a:gd name="connsiteX430" fmla="*/ 10358 w 948779"/>
                  <a:gd name="connsiteY430" fmla="*/ 186351 h 1428750"/>
                  <a:gd name="connsiteX431" fmla="*/ 10814 w 948779"/>
                  <a:gd name="connsiteY431" fmla="*/ 185427 h 1428750"/>
                  <a:gd name="connsiteX432" fmla="*/ 11283 w 948779"/>
                  <a:gd name="connsiteY432" fmla="*/ 184504 h 1428750"/>
                  <a:gd name="connsiteX433" fmla="*/ 11757 w 948779"/>
                  <a:gd name="connsiteY433" fmla="*/ 183606 h 1428750"/>
                  <a:gd name="connsiteX434" fmla="*/ 12245 w 948779"/>
                  <a:gd name="connsiteY434" fmla="*/ 182675 h 1428750"/>
                  <a:gd name="connsiteX435" fmla="*/ 12738 w 948779"/>
                  <a:gd name="connsiteY435" fmla="*/ 181777 h 1428750"/>
                  <a:gd name="connsiteX436" fmla="*/ 13238 w 948779"/>
                  <a:gd name="connsiteY436" fmla="*/ 180880 h 1428750"/>
                  <a:gd name="connsiteX437" fmla="*/ 13752 w 948779"/>
                  <a:gd name="connsiteY437" fmla="*/ 179982 h 1428750"/>
                  <a:gd name="connsiteX438" fmla="*/ 14271 w 948779"/>
                  <a:gd name="connsiteY438" fmla="*/ 179083 h 1428750"/>
                  <a:gd name="connsiteX439" fmla="*/ 14803 w 948779"/>
                  <a:gd name="connsiteY439" fmla="*/ 178211 h 1428750"/>
                  <a:gd name="connsiteX440" fmla="*/ 15350 w 948779"/>
                  <a:gd name="connsiteY440" fmla="*/ 177314 h 1428750"/>
                  <a:gd name="connsiteX441" fmla="*/ 15895 w 948779"/>
                  <a:gd name="connsiteY441" fmla="*/ 176441 h 1428750"/>
                  <a:gd name="connsiteX442" fmla="*/ 16453 w 948779"/>
                  <a:gd name="connsiteY442" fmla="*/ 175569 h 1428750"/>
                  <a:gd name="connsiteX443" fmla="*/ 17022 w 948779"/>
                  <a:gd name="connsiteY443" fmla="*/ 174696 h 1428750"/>
                  <a:gd name="connsiteX444" fmla="*/ 17601 w 948779"/>
                  <a:gd name="connsiteY444" fmla="*/ 173850 h 1428750"/>
                  <a:gd name="connsiteX445" fmla="*/ 18185 w 948779"/>
                  <a:gd name="connsiteY445" fmla="*/ 172977 h 1428750"/>
                  <a:gd name="connsiteX446" fmla="*/ 18780 w 948779"/>
                  <a:gd name="connsiteY446" fmla="*/ 172131 h 1428750"/>
                  <a:gd name="connsiteX447" fmla="*/ 19383 w 948779"/>
                  <a:gd name="connsiteY447" fmla="*/ 171284 h 1428750"/>
                  <a:gd name="connsiteX448" fmla="*/ 19999 w 948779"/>
                  <a:gd name="connsiteY448" fmla="*/ 170462 h 1428750"/>
                  <a:gd name="connsiteX449" fmla="*/ 20622 w 948779"/>
                  <a:gd name="connsiteY449" fmla="*/ 169616 h 1428750"/>
                  <a:gd name="connsiteX450" fmla="*/ 118257 w 948779"/>
                  <a:gd name="connsiteY450" fmla="*/ 40345 h 1428750"/>
                  <a:gd name="connsiteX451" fmla="*/ 119155 w 948779"/>
                  <a:gd name="connsiteY451" fmla="*/ 39153 h 1428750"/>
                  <a:gd name="connsiteX452" fmla="*/ 120086 w 948779"/>
                  <a:gd name="connsiteY452" fmla="*/ 37998 h 1428750"/>
                  <a:gd name="connsiteX453" fmla="*/ 121021 w 948779"/>
                  <a:gd name="connsiteY453" fmla="*/ 36831 h 1428750"/>
                  <a:gd name="connsiteX454" fmla="*/ 121972 w 948779"/>
                  <a:gd name="connsiteY454" fmla="*/ 35695 h 1428750"/>
                  <a:gd name="connsiteX455" fmla="*/ 122940 w 948779"/>
                  <a:gd name="connsiteY455" fmla="*/ 34578 h 1428750"/>
                  <a:gd name="connsiteX456" fmla="*/ 123927 w 948779"/>
                  <a:gd name="connsiteY456" fmla="*/ 33470 h 1428750"/>
                  <a:gd name="connsiteX457" fmla="*/ 124923 w 948779"/>
                  <a:gd name="connsiteY457" fmla="*/ 32385 h 1428750"/>
                  <a:gd name="connsiteX458" fmla="*/ 125935 w 948779"/>
                  <a:gd name="connsiteY458" fmla="*/ 31302 h 1428750"/>
                  <a:gd name="connsiteX459" fmla="*/ 126962 w 948779"/>
                  <a:gd name="connsiteY459" fmla="*/ 30249 h 1428750"/>
                  <a:gd name="connsiteX460" fmla="*/ 128000 w 948779"/>
                  <a:gd name="connsiteY460" fmla="*/ 29217 h 1428750"/>
                  <a:gd name="connsiteX461" fmla="*/ 129053 w 948779"/>
                  <a:gd name="connsiteY461" fmla="*/ 28190 h 1428750"/>
                  <a:gd name="connsiteX462" fmla="*/ 130117 w 948779"/>
                  <a:gd name="connsiteY462" fmla="*/ 27183 h 1428750"/>
                  <a:gd name="connsiteX463" fmla="*/ 131194 w 948779"/>
                  <a:gd name="connsiteY463" fmla="*/ 26177 h 1428750"/>
                  <a:gd name="connsiteX464" fmla="*/ 132286 w 948779"/>
                  <a:gd name="connsiteY464" fmla="*/ 25228 h 1428750"/>
                  <a:gd name="connsiteX465" fmla="*/ 133395 w 948779"/>
                  <a:gd name="connsiteY465" fmla="*/ 24246 h 1428750"/>
                  <a:gd name="connsiteX466" fmla="*/ 134516 w 948779"/>
                  <a:gd name="connsiteY466" fmla="*/ 23323 h 1428750"/>
                  <a:gd name="connsiteX467" fmla="*/ 135646 w 948779"/>
                  <a:gd name="connsiteY467" fmla="*/ 22399 h 1428750"/>
                  <a:gd name="connsiteX468" fmla="*/ 136788 w 948779"/>
                  <a:gd name="connsiteY468" fmla="*/ 21500 h 1428750"/>
                  <a:gd name="connsiteX469" fmla="*/ 137943 w 948779"/>
                  <a:gd name="connsiteY469" fmla="*/ 20603 h 1428750"/>
                  <a:gd name="connsiteX470" fmla="*/ 139110 w 948779"/>
                  <a:gd name="connsiteY470" fmla="*/ 19723 h 1428750"/>
                  <a:gd name="connsiteX471" fmla="*/ 140289 w 948779"/>
                  <a:gd name="connsiteY471" fmla="*/ 18884 h 1428750"/>
                  <a:gd name="connsiteX472" fmla="*/ 141483 w 948779"/>
                  <a:gd name="connsiteY472" fmla="*/ 18038 h 1428750"/>
                  <a:gd name="connsiteX473" fmla="*/ 142683 w 948779"/>
                  <a:gd name="connsiteY473" fmla="*/ 17216 h 1428750"/>
                  <a:gd name="connsiteX474" fmla="*/ 143894 w 948779"/>
                  <a:gd name="connsiteY474" fmla="*/ 16421 h 1428750"/>
                  <a:gd name="connsiteX475" fmla="*/ 145113 w 948779"/>
                  <a:gd name="connsiteY475" fmla="*/ 15633 h 1428750"/>
                  <a:gd name="connsiteX476" fmla="*/ 146352 w 948779"/>
                  <a:gd name="connsiteY476" fmla="*/ 14862 h 1428750"/>
                  <a:gd name="connsiteX477" fmla="*/ 147597 w 948779"/>
                  <a:gd name="connsiteY477" fmla="*/ 14124 h 1428750"/>
                  <a:gd name="connsiteX478" fmla="*/ 148847 w 948779"/>
                  <a:gd name="connsiteY478" fmla="*/ 13380 h 1428750"/>
                  <a:gd name="connsiteX479" fmla="*/ 150117 w 948779"/>
                  <a:gd name="connsiteY479" fmla="*/ 12669 h 1428750"/>
                  <a:gd name="connsiteX480" fmla="*/ 151386 w 948779"/>
                  <a:gd name="connsiteY480" fmla="*/ 11983 h 1428750"/>
                  <a:gd name="connsiteX481" fmla="*/ 152670 w 948779"/>
                  <a:gd name="connsiteY481" fmla="*/ 11296 h 1428750"/>
                  <a:gd name="connsiteX482" fmla="*/ 153965 w 948779"/>
                  <a:gd name="connsiteY482" fmla="*/ 10636 h 1428750"/>
                  <a:gd name="connsiteX483" fmla="*/ 155267 w 948779"/>
                  <a:gd name="connsiteY483" fmla="*/ 9994 h 1428750"/>
                  <a:gd name="connsiteX484" fmla="*/ 156582 w 948779"/>
                  <a:gd name="connsiteY484" fmla="*/ 9391 h 1428750"/>
                  <a:gd name="connsiteX485" fmla="*/ 157903 w 948779"/>
                  <a:gd name="connsiteY485" fmla="*/ 8781 h 1428750"/>
                  <a:gd name="connsiteX486" fmla="*/ 159231 w 948779"/>
                  <a:gd name="connsiteY486" fmla="*/ 8204 h 1428750"/>
                  <a:gd name="connsiteX487" fmla="*/ 160565 w 948779"/>
                  <a:gd name="connsiteY487" fmla="*/ 7646 h 1428750"/>
                  <a:gd name="connsiteX488" fmla="*/ 161912 w 948779"/>
                  <a:gd name="connsiteY488" fmla="*/ 7088 h 1428750"/>
                  <a:gd name="connsiteX489" fmla="*/ 163266 w 948779"/>
                  <a:gd name="connsiteY489" fmla="*/ 6561 h 1428750"/>
                  <a:gd name="connsiteX490" fmla="*/ 164624 w 948779"/>
                  <a:gd name="connsiteY490" fmla="*/ 6061 h 1428750"/>
                  <a:gd name="connsiteX491" fmla="*/ 165997 w 948779"/>
                  <a:gd name="connsiteY491" fmla="*/ 5587 h 1428750"/>
                  <a:gd name="connsiteX492" fmla="*/ 167370 w 948779"/>
                  <a:gd name="connsiteY492" fmla="*/ 5107 h 1428750"/>
                  <a:gd name="connsiteX493" fmla="*/ 168756 w 948779"/>
                  <a:gd name="connsiteY493" fmla="*/ 4656 h 1428750"/>
                  <a:gd name="connsiteX494" fmla="*/ 170148 w 948779"/>
                  <a:gd name="connsiteY494" fmla="*/ 4234 h 1428750"/>
                  <a:gd name="connsiteX495" fmla="*/ 171539 w 948779"/>
                  <a:gd name="connsiteY495" fmla="*/ 3843 h 1428750"/>
                  <a:gd name="connsiteX496" fmla="*/ 172951 w 948779"/>
                  <a:gd name="connsiteY496" fmla="*/ 3445 h 1428750"/>
                  <a:gd name="connsiteX497" fmla="*/ 174356 w 948779"/>
                  <a:gd name="connsiteY497" fmla="*/ 3073 h 1428750"/>
                  <a:gd name="connsiteX498" fmla="*/ 175766 w 948779"/>
                  <a:gd name="connsiteY498" fmla="*/ 2727 h 1428750"/>
                  <a:gd name="connsiteX499" fmla="*/ 177197 w 948779"/>
                  <a:gd name="connsiteY499" fmla="*/ 2413 h 1428750"/>
                  <a:gd name="connsiteX500" fmla="*/ 178622 w 948779"/>
                  <a:gd name="connsiteY500" fmla="*/ 2091 h 1428750"/>
                  <a:gd name="connsiteX501" fmla="*/ 180058 w 948779"/>
                  <a:gd name="connsiteY501" fmla="*/ 1803 h 1428750"/>
                  <a:gd name="connsiteX502" fmla="*/ 181494 w 948779"/>
                  <a:gd name="connsiteY502" fmla="*/ 1540 h 1428750"/>
                  <a:gd name="connsiteX503" fmla="*/ 182938 w 948779"/>
                  <a:gd name="connsiteY503" fmla="*/ 1302 h 1428750"/>
                  <a:gd name="connsiteX504" fmla="*/ 184387 w 948779"/>
                  <a:gd name="connsiteY504" fmla="*/ 1090 h 1428750"/>
                  <a:gd name="connsiteX505" fmla="*/ 185836 w 948779"/>
                  <a:gd name="connsiteY505" fmla="*/ 880 h 1428750"/>
                  <a:gd name="connsiteX506" fmla="*/ 187300 w 948779"/>
                  <a:gd name="connsiteY506" fmla="*/ 694 h 1428750"/>
                  <a:gd name="connsiteX507" fmla="*/ 188762 w 948779"/>
                  <a:gd name="connsiteY507" fmla="*/ 532 h 1428750"/>
                  <a:gd name="connsiteX508" fmla="*/ 190225 w 948779"/>
                  <a:gd name="connsiteY508" fmla="*/ 404 h 1428750"/>
                  <a:gd name="connsiteX509" fmla="*/ 191700 w 948779"/>
                  <a:gd name="connsiteY509" fmla="*/ 277 h 1428750"/>
                  <a:gd name="connsiteX510" fmla="*/ 193175 w 948779"/>
                  <a:gd name="connsiteY510" fmla="*/ 167 h 1428750"/>
                  <a:gd name="connsiteX511" fmla="*/ 194650 w 948779"/>
                  <a:gd name="connsiteY511" fmla="*/ 110 h 1428750"/>
                  <a:gd name="connsiteX512" fmla="*/ 196126 w 948779"/>
                  <a:gd name="connsiteY512" fmla="*/ 58 h 1428750"/>
                  <a:gd name="connsiteX513" fmla="*/ 197614 w 948779"/>
                  <a:gd name="connsiteY513" fmla="*/ 7 h 1428750"/>
                  <a:gd name="connsiteX514" fmla="*/ 751686 w 948779"/>
                  <a:gd name="connsiteY514" fmla="*/ 7 h 1428750"/>
                  <a:gd name="connsiteX515" fmla="*/ 214052 w 948779"/>
                  <a:gd name="connsiteY515" fmla="*/ 132171 h 1428750"/>
                  <a:gd name="connsiteX516" fmla="*/ 131573 w 948779"/>
                  <a:gd name="connsiteY516" fmla="*/ 241390 h 1428750"/>
                  <a:gd name="connsiteX517" fmla="*/ 131573 w 948779"/>
                  <a:gd name="connsiteY517" fmla="*/ 1188964 h 1428750"/>
                  <a:gd name="connsiteX518" fmla="*/ 214046 w 948779"/>
                  <a:gd name="connsiteY518" fmla="*/ 1298185 h 1428750"/>
                  <a:gd name="connsiteX519" fmla="*/ 735246 w 948779"/>
                  <a:gd name="connsiteY519" fmla="*/ 1298185 h 1428750"/>
                  <a:gd name="connsiteX520" fmla="*/ 817719 w 948779"/>
                  <a:gd name="connsiteY520" fmla="*/ 1188964 h 1428750"/>
                  <a:gd name="connsiteX521" fmla="*/ 817719 w 948779"/>
                  <a:gd name="connsiteY521" fmla="*/ 241390 h 1428750"/>
                  <a:gd name="connsiteX522" fmla="*/ 735241 w 948779"/>
                  <a:gd name="connsiteY522" fmla="*/ 132171 h 1428750"/>
                  <a:gd name="connsiteX523" fmla="*/ 214052 w 948779"/>
                  <a:gd name="connsiteY523" fmla="*/ 132171 h 142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</a:cxnLst>
                <a:rect l="l" t="t" r="r" b="b"/>
                <a:pathLst>
                  <a:path w="948779" h="1428750">
                    <a:moveTo>
                      <a:pt x="751686" y="0"/>
                    </a:moveTo>
                    <a:lnTo>
                      <a:pt x="753161" y="52"/>
                    </a:lnTo>
                    <a:lnTo>
                      <a:pt x="754642" y="102"/>
                    </a:lnTo>
                    <a:lnTo>
                      <a:pt x="756125" y="160"/>
                    </a:lnTo>
                    <a:lnTo>
                      <a:pt x="757600" y="264"/>
                    </a:lnTo>
                    <a:lnTo>
                      <a:pt x="759068" y="393"/>
                    </a:lnTo>
                    <a:lnTo>
                      <a:pt x="760538" y="526"/>
                    </a:lnTo>
                    <a:lnTo>
                      <a:pt x="761993" y="686"/>
                    </a:lnTo>
                    <a:lnTo>
                      <a:pt x="763457" y="872"/>
                    </a:lnTo>
                    <a:lnTo>
                      <a:pt x="764911" y="1085"/>
                    </a:lnTo>
                    <a:lnTo>
                      <a:pt x="766355" y="1297"/>
                    </a:lnTo>
                    <a:lnTo>
                      <a:pt x="767799" y="1533"/>
                    </a:lnTo>
                    <a:lnTo>
                      <a:pt x="769235" y="1797"/>
                    </a:lnTo>
                    <a:lnTo>
                      <a:pt x="770671" y="2091"/>
                    </a:lnTo>
                    <a:lnTo>
                      <a:pt x="772102" y="2405"/>
                    </a:lnTo>
                    <a:lnTo>
                      <a:pt x="773519" y="2727"/>
                    </a:lnTo>
                    <a:lnTo>
                      <a:pt x="774937" y="3066"/>
                    </a:lnTo>
                    <a:lnTo>
                      <a:pt x="776349" y="3438"/>
                    </a:lnTo>
                    <a:lnTo>
                      <a:pt x="777753" y="3836"/>
                    </a:lnTo>
                    <a:lnTo>
                      <a:pt x="779145" y="4227"/>
                    </a:lnTo>
                    <a:lnTo>
                      <a:pt x="780537" y="4651"/>
                    </a:lnTo>
                    <a:lnTo>
                      <a:pt x="781923" y="5099"/>
                    </a:lnTo>
                    <a:lnTo>
                      <a:pt x="783295" y="5581"/>
                    </a:lnTo>
                    <a:lnTo>
                      <a:pt x="784668" y="6055"/>
                    </a:lnTo>
                    <a:lnTo>
                      <a:pt x="786026" y="6556"/>
                    </a:lnTo>
                    <a:lnTo>
                      <a:pt x="787381" y="7082"/>
                    </a:lnTo>
                    <a:lnTo>
                      <a:pt x="788728" y="7640"/>
                    </a:lnTo>
                    <a:lnTo>
                      <a:pt x="790062" y="8199"/>
                    </a:lnTo>
                    <a:lnTo>
                      <a:pt x="791390" y="8775"/>
                    </a:lnTo>
                    <a:lnTo>
                      <a:pt x="792711" y="9384"/>
                    </a:lnTo>
                    <a:lnTo>
                      <a:pt x="794026" y="9994"/>
                    </a:lnTo>
                    <a:lnTo>
                      <a:pt x="795328" y="10628"/>
                    </a:lnTo>
                    <a:lnTo>
                      <a:pt x="796623" y="11289"/>
                    </a:lnTo>
                    <a:lnTo>
                      <a:pt x="797907" y="11975"/>
                    </a:lnTo>
                    <a:lnTo>
                      <a:pt x="799175" y="12662"/>
                    </a:lnTo>
                    <a:lnTo>
                      <a:pt x="800446" y="13374"/>
                    </a:lnTo>
                    <a:lnTo>
                      <a:pt x="801696" y="14118"/>
                    </a:lnTo>
                    <a:lnTo>
                      <a:pt x="802941" y="14855"/>
                    </a:lnTo>
                    <a:lnTo>
                      <a:pt x="804172" y="15625"/>
                    </a:lnTo>
                    <a:lnTo>
                      <a:pt x="805398" y="16414"/>
                    </a:lnTo>
                    <a:lnTo>
                      <a:pt x="806617" y="17210"/>
                    </a:lnTo>
                    <a:lnTo>
                      <a:pt x="807809" y="18031"/>
                    </a:lnTo>
                    <a:lnTo>
                      <a:pt x="809004" y="18877"/>
                    </a:lnTo>
                    <a:lnTo>
                      <a:pt x="810183" y="19718"/>
                    </a:lnTo>
                    <a:lnTo>
                      <a:pt x="811350" y="20590"/>
                    </a:lnTo>
                    <a:lnTo>
                      <a:pt x="812505" y="21487"/>
                    </a:lnTo>
                    <a:lnTo>
                      <a:pt x="813647" y="22386"/>
                    </a:lnTo>
                    <a:lnTo>
                      <a:pt x="814776" y="23316"/>
                    </a:lnTo>
                    <a:lnTo>
                      <a:pt x="815898" y="24240"/>
                    </a:lnTo>
                    <a:lnTo>
                      <a:pt x="817001" y="25221"/>
                    </a:lnTo>
                    <a:lnTo>
                      <a:pt x="818091" y="26170"/>
                    </a:lnTo>
                    <a:lnTo>
                      <a:pt x="819176" y="27178"/>
                    </a:lnTo>
                    <a:lnTo>
                      <a:pt x="820240" y="28179"/>
                    </a:lnTo>
                    <a:lnTo>
                      <a:pt x="821291" y="29204"/>
                    </a:lnTo>
                    <a:lnTo>
                      <a:pt x="822331" y="30244"/>
                    </a:lnTo>
                    <a:lnTo>
                      <a:pt x="823358" y="31295"/>
                    </a:lnTo>
                    <a:lnTo>
                      <a:pt x="824370" y="32385"/>
                    </a:lnTo>
                    <a:lnTo>
                      <a:pt x="825365" y="33464"/>
                    </a:lnTo>
                    <a:lnTo>
                      <a:pt x="826353" y="34573"/>
                    </a:lnTo>
                    <a:lnTo>
                      <a:pt x="827315" y="35689"/>
                    </a:lnTo>
                    <a:lnTo>
                      <a:pt x="828277" y="36824"/>
                    </a:lnTo>
                    <a:lnTo>
                      <a:pt x="829207" y="37985"/>
                    </a:lnTo>
                    <a:lnTo>
                      <a:pt x="830132" y="39146"/>
                    </a:lnTo>
                    <a:lnTo>
                      <a:pt x="831041" y="40340"/>
                    </a:lnTo>
                    <a:lnTo>
                      <a:pt x="928665" y="169623"/>
                    </a:lnTo>
                    <a:lnTo>
                      <a:pt x="929294" y="170470"/>
                    </a:lnTo>
                    <a:lnTo>
                      <a:pt x="929910" y="171290"/>
                    </a:lnTo>
                    <a:lnTo>
                      <a:pt x="930513" y="172136"/>
                    </a:lnTo>
                    <a:lnTo>
                      <a:pt x="931110" y="172983"/>
                    </a:lnTo>
                    <a:lnTo>
                      <a:pt x="931692" y="173855"/>
                    </a:lnTo>
                    <a:lnTo>
                      <a:pt x="932271" y="174702"/>
                    </a:lnTo>
                    <a:lnTo>
                      <a:pt x="932840" y="175574"/>
                    </a:lnTo>
                    <a:lnTo>
                      <a:pt x="933398" y="176447"/>
                    </a:lnTo>
                    <a:lnTo>
                      <a:pt x="933943" y="177319"/>
                    </a:lnTo>
                    <a:lnTo>
                      <a:pt x="934488" y="178218"/>
                    </a:lnTo>
                    <a:lnTo>
                      <a:pt x="935022" y="179090"/>
                    </a:lnTo>
                    <a:lnTo>
                      <a:pt x="935541" y="179987"/>
                    </a:lnTo>
                    <a:lnTo>
                      <a:pt x="936054" y="180886"/>
                    </a:lnTo>
                    <a:lnTo>
                      <a:pt x="936561" y="181784"/>
                    </a:lnTo>
                    <a:lnTo>
                      <a:pt x="937048" y="182681"/>
                    </a:lnTo>
                    <a:lnTo>
                      <a:pt x="937535" y="183611"/>
                    </a:lnTo>
                    <a:lnTo>
                      <a:pt x="938010" y="184510"/>
                    </a:lnTo>
                    <a:lnTo>
                      <a:pt x="938479" y="185432"/>
                    </a:lnTo>
                    <a:lnTo>
                      <a:pt x="938934" y="186357"/>
                    </a:lnTo>
                    <a:lnTo>
                      <a:pt x="939383" y="187280"/>
                    </a:lnTo>
                    <a:lnTo>
                      <a:pt x="939820" y="188210"/>
                    </a:lnTo>
                    <a:lnTo>
                      <a:pt x="940250" y="189161"/>
                    </a:lnTo>
                    <a:lnTo>
                      <a:pt x="940666" y="190083"/>
                    </a:lnTo>
                    <a:lnTo>
                      <a:pt x="941076" y="191040"/>
                    </a:lnTo>
                    <a:lnTo>
                      <a:pt x="941474" y="191988"/>
                    </a:lnTo>
                    <a:lnTo>
                      <a:pt x="941859" y="192937"/>
                    </a:lnTo>
                    <a:lnTo>
                      <a:pt x="942244" y="193893"/>
                    </a:lnTo>
                    <a:lnTo>
                      <a:pt x="942616" y="194842"/>
                    </a:lnTo>
                    <a:lnTo>
                      <a:pt x="942975" y="195824"/>
                    </a:lnTo>
                    <a:lnTo>
                      <a:pt x="943329" y="196773"/>
                    </a:lnTo>
                    <a:lnTo>
                      <a:pt x="943667" y="197748"/>
                    </a:lnTo>
                    <a:lnTo>
                      <a:pt x="944002" y="198730"/>
                    </a:lnTo>
                    <a:lnTo>
                      <a:pt x="944322" y="199705"/>
                    </a:lnTo>
                    <a:lnTo>
                      <a:pt x="944629" y="200685"/>
                    </a:lnTo>
                    <a:lnTo>
                      <a:pt x="944938" y="201660"/>
                    </a:lnTo>
                    <a:lnTo>
                      <a:pt x="945226" y="202669"/>
                    </a:lnTo>
                    <a:lnTo>
                      <a:pt x="945509" y="203643"/>
                    </a:lnTo>
                    <a:lnTo>
                      <a:pt x="945784" y="204650"/>
                    </a:lnTo>
                    <a:lnTo>
                      <a:pt x="946041" y="205625"/>
                    </a:lnTo>
                    <a:lnTo>
                      <a:pt x="946298" y="206633"/>
                    </a:lnTo>
                    <a:lnTo>
                      <a:pt x="946536" y="207639"/>
                    </a:lnTo>
                    <a:lnTo>
                      <a:pt x="946772" y="208640"/>
                    </a:lnTo>
                    <a:lnTo>
                      <a:pt x="946990" y="209647"/>
                    </a:lnTo>
                    <a:lnTo>
                      <a:pt x="947209" y="210653"/>
                    </a:lnTo>
                    <a:lnTo>
                      <a:pt x="947401" y="211654"/>
                    </a:lnTo>
                    <a:lnTo>
                      <a:pt x="947592" y="212681"/>
                    </a:lnTo>
                    <a:lnTo>
                      <a:pt x="947786" y="213687"/>
                    </a:lnTo>
                    <a:lnTo>
                      <a:pt x="947951" y="214694"/>
                    </a:lnTo>
                    <a:lnTo>
                      <a:pt x="948113" y="215721"/>
                    </a:lnTo>
                    <a:lnTo>
                      <a:pt x="948266" y="216753"/>
                    </a:lnTo>
                    <a:lnTo>
                      <a:pt x="948407" y="217760"/>
                    </a:lnTo>
                    <a:lnTo>
                      <a:pt x="948536" y="218787"/>
                    </a:lnTo>
                    <a:lnTo>
                      <a:pt x="948658" y="219827"/>
                    </a:lnTo>
                    <a:lnTo>
                      <a:pt x="948766" y="220852"/>
                    </a:lnTo>
                    <a:lnTo>
                      <a:pt x="948871" y="221884"/>
                    </a:lnTo>
                    <a:lnTo>
                      <a:pt x="948952" y="222911"/>
                    </a:lnTo>
                    <a:lnTo>
                      <a:pt x="949036" y="223944"/>
                    </a:lnTo>
                    <a:lnTo>
                      <a:pt x="949101" y="224976"/>
                    </a:lnTo>
                    <a:lnTo>
                      <a:pt x="949164" y="226003"/>
                    </a:lnTo>
                    <a:lnTo>
                      <a:pt x="949209" y="227067"/>
                    </a:lnTo>
                    <a:lnTo>
                      <a:pt x="949248" y="228094"/>
                    </a:lnTo>
                    <a:lnTo>
                      <a:pt x="949274" y="229127"/>
                    </a:lnTo>
                    <a:lnTo>
                      <a:pt x="949287" y="230185"/>
                    </a:lnTo>
                    <a:lnTo>
                      <a:pt x="949293" y="231212"/>
                    </a:lnTo>
                    <a:lnTo>
                      <a:pt x="949293" y="1200171"/>
                    </a:lnTo>
                    <a:lnTo>
                      <a:pt x="949274" y="1201229"/>
                    </a:lnTo>
                    <a:lnTo>
                      <a:pt x="949248" y="1202254"/>
                    </a:lnTo>
                    <a:lnTo>
                      <a:pt x="949209" y="1203287"/>
                    </a:lnTo>
                    <a:lnTo>
                      <a:pt x="949159" y="1204345"/>
                    </a:lnTo>
                    <a:lnTo>
                      <a:pt x="949101" y="1205372"/>
                    </a:lnTo>
                    <a:lnTo>
                      <a:pt x="949036" y="1206410"/>
                    </a:lnTo>
                    <a:lnTo>
                      <a:pt x="948952" y="1207437"/>
                    </a:lnTo>
                    <a:lnTo>
                      <a:pt x="948871" y="1208470"/>
                    </a:lnTo>
                    <a:lnTo>
                      <a:pt x="948766" y="1209497"/>
                    </a:lnTo>
                    <a:lnTo>
                      <a:pt x="948658" y="1210529"/>
                    </a:lnTo>
                    <a:lnTo>
                      <a:pt x="948536" y="1211561"/>
                    </a:lnTo>
                    <a:lnTo>
                      <a:pt x="948407" y="1212588"/>
                    </a:lnTo>
                    <a:lnTo>
                      <a:pt x="948266" y="1213600"/>
                    </a:lnTo>
                    <a:lnTo>
                      <a:pt x="948113" y="1214627"/>
                    </a:lnTo>
                    <a:lnTo>
                      <a:pt x="947951" y="1215660"/>
                    </a:lnTo>
                    <a:lnTo>
                      <a:pt x="947778" y="1216666"/>
                    </a:lnTo>
                    <a:lnTo>
                      <a:pt x="947600" y="1217693"/>
                    </a:lnTo>
                    <a:lnTo>
                      <a:pt x="947406" y="1218700"/>
                    </a:lnTo>
                    <a:lnTo>
                      <a:pt x="947209" y="1219701"/>
                    </a:lnTo>
                    <a:lnTo>
                      <a:pt x="946990" y="1220709"/>
                    </a:lnTo>
                    <a:lnTo>
                      <a:pt x="946772" y="1221715"/>
                    </a:lnTo>
                    <a:lnTo>
                      <a:pt x="946536" y="1222716"/>
                    </a:lnTo>
                    <a:lnTo>
                      <a:pt x="946298" y="1223723"/>
                    </a:lnTo>
                    <a:lnTo>
                      <a:pt x="946041" y="1224729"/>
                    </a:lnTo>
                    <a:lnTo>
                      <a:pt x="945784" y="1225730"/>
                    </a:lnTo>
                    <a:lnTo>
                      <a:pt x="945509" y="1226712"/>
                    </a:lnTo>
                    <a:lnTo>
                      <a:pt x="945226" y="1227713"/>
                    </a:lnTo>
                    <a:lnTo>
                      <a:pt x="944938" y="1228693"/>
                    </a:lnTo>
                    <a:lnTo>
                      <a:pt x="944629" y="1229668"/>
                    </a:lnTo>
                    <a:lnTo>
                      <a:pt x="944322" y="1230651"/>
                    </a:lnTo>
                    <a:lnTo>
                      <a:pt x="944002" y="1231625"/>
                    </a:lnTo>
                    <a:lnTo>
                      <a:pt x="943667" y="1232606"/>
                    </a:lnTo>
                    <a:lnTo>
                      <a:pt x="943329" y="1233581"/>
                    </a:lnTo>
                    <a:lnTo>
                      <a:pt x="942975" y="1234531"/>
                    </a:lnTo>
                    <a:lnTo>
                      <a:pt x="942616" y="1235512"/>
                    </a:lnTo>
                    <a:lnTo>
                      <a:pt x="942244" y="1236460"/>
                    </a:lnTo>
                    <a:lnTo>
                      <a:pt x="941859" y="1237417"/>
                    </a:lnTo>
                    <a:lnTo>
                      <a:pt x="941474" y="1238365"/>
                    </a:lnTo>
                    <a:lnTo>
                      <a:pt x="941076" y="1239316"/>
                    </a:lnTo>
                    <a:lnTo>
                      <a:pt x="940666" y="1240270"/>
                    </a:lnTo>
                    <a:lnTo>
                      <a:pt x="940250" y="1241195"/>
                    </a:lnTo>
                    <a:lnTo>
                      <a:pt x="939820" y="1242144"/>
                    </a:lnTo>
                    <a:lnTo>
                      <a:pt x="939383" y="1243074"/>
                    </a:lnTo>
                    <a:lnTo>
                      <a:pt x="938934" y="1243997"/>
                    </a:lnTo>
                    <a:lnTo>
                      <a:pt x="938479" y="1244921"/>
                    </a:lnTo>
                    <a:lnTo>
                      <a:pt x="938010" y="1245844"/>
                    </a:lnTo>
                    <a:lnTo>
                      <a:pt x="937535" y="1246774"/>
                    </a:lnTo>
                    <a:lnTo>
                      <a:pt x="937048" y="1247673"/>
                    </a:lnTo>
                    <a:lnTo>
                      <a:pt x="936561" y="1248571"/>
                    </a:lnTo>
                    <a:lnTo>
                      <a:pt x="936054" y="1249468"/>
                    </a:lnTo>
                    <a:lnTo>
                      <a:pt x="935541" y="1250367"/>
                    </a:lnTo>
                    <a:lnTo>
                      <a:pt x="935022" y="1251265"/>
                    </a:lnTo>
                    <a:lnTo>
                      <a:pt x="934488" y="1252138"/>
                    </a:lnTo>
                    <a:lnTo>
                      <a:pt x="933943" y="1253034"/>
                    </a:lnTo>
                    <a:lnTo>
                      <a:pt x="933398" y="1253907"/>
                    </a:lnTo>
                    <a:lnTo>
                      <a:pt x="932840" y="1254779"/>
                    </a:lnTo>
                    <a:lnTo>
                      <a:pt x="932271" y="1255652"/>
                    </a:lnTo>
                    <a:lnTo>
                      <a:pt x="931692" y="1256498"/>
                    </a:lnTo>
                    <a:lnTo>
                      <a:pt x="931110" y="1257371"/>
                    </a:lnTo>
                    <a:lnTo>
                      <a:pt x="930513" y="1258217"/>
                    </a:lnTo>
                    <a:lnTo>
                      <a:pt x="929910" y="1259064"/>
                    </a:lnTo>
                    <a:lnTo>
                      <a:pt x="929294" y="1259912"/>
                    </a:lnTo>
                    <a:lnTo>
                      <a:pt x="928671" y="1260732"/>
                    </a:lnTo>
                    <a:lnTo>
                      <a:pt x="831041" y="1390042"/>
                    </a:lnTo>
                    <a:lnTo>
                      <a:pt x="830132" y="1391208"/>
                    </a:lnTo>
                    <a:lnTo>
                      <a:pt x="829207" y="1392363"/>
                    </a:lnTo>
                    <a:lnTo>
                      <a:pt x="828271" y="1393530"/>
                    </a:lnTo>
                    <a:lnTo>
                      <a:pt x="827321" y="1394667"/>
                    </a:lnTo>
                    <a:lnTo>
                      <a:pt x="826353" y="1395781"/>
                    </a:lnTo>
                    <a:lnTo>
                      <a:pt x="825365" y="1396892"/>
                    </a:lnTo>
                    <a:lnTo>
                      <a:pt x="824370" y="1397976"/>
                    </a:lnTo>
                    <a:lnTo>
                      <a:pt x="823358" y="1399059"/>
                    </a:lnTo>
                    <a:lnTo>
                      <a:pt x="822331" y="1400112"/>
                    </a:lnTo>
                    <a:lnTo>
                      <a:pt x="821291" y="1401144"/>
                    </a:lnTo>
                    <a:lnTo>
                      <a:pt x="820240" y="1402171"/>
                    </a:lnTo>
                    <a:lnTo>
                      <a:pt x="819176" y="1403178"/>
                    </a:lnTo>
                    <a:lnTo>
                      <a:pt x="818099" y="1404184"/>
                    </a:lnTo>
                    <a:lnTo>
                      <a:pt x="817007" y="1405166"/>
                    </a:lnTo>
                    <a:lnTo>
                      <a:pt x="815898" y="1406115"/>
                    </a:lnTo>
                    <a:lnTo>
                      <a:pt x="814776" y="1407038"/>
                    </a:lnTo>
                    <a:lnTo>
                      <a:pt x="813647" y="1407962"/>
                    </a:lnTo>
                    <a:lnTo>
                      <a:pt x="812505" y="1408893"/>
                    </a:lnTo>
                    <a:lnTo>
                      <a:pt x="811350" y="1409765"/>
                    </a:lnTo>
                    <a:lnTo>
                      <a:pt x="810183" y="1410638"/>
                    </a:lnTo>
                    <a:lnTo>
                      <a:pt x="809004" y="1411510"/>
                    </a:lnTo>
                    <a:lnTo>
                      <a:pt x="807809" y="1412323"/>
                    </a:lnTo>
                    <a:lnTo>
                      <a:pt x="806609" y="1413145"/>
                    </a:lnTo>
                    <a:lnTo>
                      <a:pt x="805398" y="1413966"/>
                    </a:lnTo>
                    <a:lnTo>
                      <a:pt x="804180" y="1414736"/>
                    </a:lnTo>
                    <a:lnTo>
                      <a:pt x="802941" y="1415499"/>
                    </a:lnTo>
                    <a:lnTo>
                      <a:pt x="801696" y="1416269"/>
                    </a:lnTo>
                    <a:lnTo>
                      <a:pt x="800446" y="1416974"/>
                    </a:lnTo>
                    <a:lnTo>
                      <a:pt x="799175" y="1417692"/>
                    </a:lnTo>
                    <a:lnTo>
                      <a:pt x="797907" y="1418379"/>
                    </a:lnTo>
                    <a:lnTo>
                      <a:pt x="796623" y="1419065"/>
                    </a:lnTo>
                    <a:lnTo>
                      <a:pt x="795328" y="1419725"/>
                    </a:lnTo>
                    <a:lnTo>
                      <a:pt x="794026" y="1420367"/>
                    </a:lnTo>
                    <a:lnTo>
                      <a:pt x="792711" y="1420970"/>
                    </a:lnTo>
                    <a:lnTo>
                      <a:pt x="791390" y="1421580"/>
                    </a:lnTo>
                    <a:lnTo>
                      <a:pt x="790062" y="1422157"/>
                    </a:lnTo>
                    <a:lnTo>
                      <a:pt x="788728" y="1422715"/>
                    </a:lnTo>
                    <a:lnTo>
                      <a:pt x="787381" y="1423273"/>
                    </a:lnTo>
                    <a:lnTo>
                      <a:pt x="786034" y="1423800"/>
                    </a:lnTo>
                    <a:lnTo>
                      <a:pt x="784668" y="1424298"/>
                    </a:lnTo>
                    <a:lnTo>
                      <a:pt x="783295" y="1424775"/>
                    </a:lnTo>
                    <a:lnTo>
                      <a:pt x="781923" y="1425254"/>
                    </a:lnTo>
                    <a:lnTo>
                      <a:pt x="780537" y="1425705"/>
                    </a:lnTo>
                    <a:lnTo>
                      <a:pt x="779145" y="1426127"/>
                    </a:lnTo>
                    <a:lnTo>
                      <a:pt x="777753" y="1426518"/>
                    </a:lnTo>
                    <a:lnTo>
                      <a:pt x="776342" y="1426916"/>
                    </a:lnTo>
                    <a:lnTo>
                      <a:pt x="774937" y="1427288"/>
                    </a:lnTo>
                    <a:lnTo>
                      <a:pt x="773527" y="1427634"/>
                    </a:lnTo>
                    <a:lnTo>
                      <a:pt x="772102" y="1427948"/>
                    </a:lnTo>
                    <a:lnTo>
                      <a:pt x="770671" y="1428270"/>
                    </a:lnTo>
                    <a:lnTo>
                      <a:pt x="769235" y="1428558"/>
                    </a:lnTo>
                    <a:lnTo>
                      <a:pt x="767799" y="1428821"/>
                    </a:lnTo>
                    <a:lnTo>
                      <a:pt x="766355" y="1429059"/>
                    </a:lnTo>
                    <a:lnTo>
                      <a:pt x="764911" y="1429295"/>
                    </a:lnTo>
                    <a:lnTo>
                      <a:pt x="763457" y="1429481"/>
                    </a:lnTo>
                    <a:lnTo>
                      <a:pt x="761993" y="1429667"/>
                    </a:lnTo>
                    <a:lnTo>
                      <a:pt x="760538" y="1429829"/>
                    </a:lnTo>
                    <a:lnTo>
                      <a:pt x="759063" y="1429956"/>
                    </a:lnTo>
                    <a:lnTo>
                      <a:pt x="757600" y="1430084"/>
                    </a:lnTo>
                    <a:lnTo>
                      <a:pt x="756125" y="1430194"/>
                    </a:lnTo>
                    <a:lnTo>
                      <a:pt x="754650" y="1430277"/>
                    </a:lnTo>
                    <a:lnTo>
                      <a:pt x="753167" y="1430328"/>
                    </a:lnTo>
                    <a:lnTo>
                      <a:pt x="751686" y="1430354"/>
                    </a:lnTo>
                    <a:lnTo>
                      <a:pt x="197614" y="1430354"/>
                    </a:lnTo>
                    <a:lnTo>
                      <a:pt x="196126" y="1430328"/>
                    </a:lnTo>
                    <a:lnTo>
                      <a:pt x="194650" y="1430277"/>
                    </a:lnTo>
                    <a:lnTo>
                      <a:pt x="193175" y="1430194"/>
                    </a:lnTo>
                    <a:lnTo>
                      <a:pt x="191700" y="1430091"/>
                    </a:lnTo>
                    <a:lnTo>
                      <a:pt x="190225" y="1429963"/>
                    </a:lnTo>
                    <a:lnTo>
                      <a:pt x="188762" y="1429829"/>
                    </a:lnTo>
                    <a:lnTo>
                      <a:pt x="187300" y="1429667"/>
                    </a:lnTo>
                    <a:lnTo>
                      <a:pt x="185836" y="1429481"/>
                    </a:lnTo>
                    <a:lnTo>
                      <a:pt x="184387" y="1429295"/>
                    </a:lnTo>
                    <a:lnTo>
                      <a:pt x="182938" y="1429059"/>
                    </a:lnTo>
                    <a:lnTo>
                      <a:pt x="181494" y="1428821"/>
                    </a:lnTo>
                    <a:lnTo>
                      <a:pt x="180058" y="1428558"/>
                    </a:lnTo>
                    <a:lnTo>
                      <a:pt x="178622" y="1428263"/>
                    </a:lnTo>
                    <a:lnTo>
                      <a:pt x="177197" y="1427948"/>
                    </a:lnTo>
                    <a:lnTo>
                      <a:pt x="175773" y="1427628"/>
                    </a:lnTo>
                    <a:lnTo>
                      <a:pt x="174356" y="1427288"/>
                    </a:lnTo>
                    <a:lnTo>
                      <a:pt x="172944" y="1426916"/>
                    </a:lnTo>
                    <a:lnTo>
                      <a:pt x="171539" y="1426518"/>
                    </a:lnTo>
                    <a:lnTo>
                      <a:pt x="170148" y="1426127"/>
                    </a:lnTo>
                    <a:lnTo>
                      <a:pt x="168756" y="1425705"/>
                    </a:lnTo>
                    <a:lnTo>
                      <a:pt x="167370" y="1425254"/>
                    </a:lnTo>
                    <a:lnTo>
                      <a:pt x="165997" y="1424775"/>
                    </a:lnTo>
                    <a:lnTo>
                      <a:pt x="164624" y="1424298"/>
                    </a:lnTo>
                    <a:lnTo>
                      <a:pt x="163266" y="1423800"/>
                    </a:lnTo>
                    <a:lnTo>
                      <a:pt x="161912" y="1423273"/>
                    </a:lnTo>
                    <a:lnTo>
                      <a:pt x="160565" y="1422715"/>
                    </a:lnTo>
                    <a:lnTo>
                      <a:pt x="159231" y="1422157"/>
                    </a:lnTo>
                    <a:lnTo>
                      <a:pt x="157903" y="1421580"/>
                    </a:lnTo>
                    <a:lnTo>
                      <a:pt x="156582" y="1420970"/>
                    </a:lnTo>
                    <a:lnTo>
                      <a:pt x="155267" y="1420362"/>
                    </a:lnTo>
                    <a:lnTo>
                      <a:pt x="153965" y="1419725"/>
                    </a:lnTo>
                    <a:lnTo>
                      <a:pt x="152670" y="1419065"/>
                    </a:lnTo>
                    <a:lnTo>
                      <a:pt x="151386" y="1418379"/>
                    </a:lnTo>
                    <a:lnTo>
                      <a:pt x="150117" y="1417692"/>
                    </a:lnTo>
                    <a:lnTo>
                      <a:pt x="148847" y="1416981"/>
                    </a:lnTo>
                    <a:lnTo>
                      <a:pt x="147597" y="1416261"/>
                    </a:lnTo>
                    <a:lnTo>
                      <a:pt x="146352" y="1415493"/>
                    </a:lnTo>
                    <a:lnTo>
                      <a:pt x="145120" y="1414729"/>
                    </a:lnTo>
                    <a:lnTo>
                      <a:pt x="143894" y="1413960"/>
                    </a:lnTo>
                    <a:lnTo>
                      <a:pt x="142676" y="1413145"/>
                    </a:lnTo>
                    <a:lnTo>
                      <a:pt x="141483" y="1412323"/>
                    </a:lnTo>
                    <a:lnTo>
                      <a:pt x="140289" y="1411510"/>
                    </a:lnTo>
                    <a:lnTo>
                      <a:pt x="139110" y="1410638"/>
                    </a:lnTo>
                    <a:lnTo>
                      <a:pt x="137943" y="1409765"/>
                    </a:lnTo>
                    <a:lnTo>
                      <a:pt x="136788" y="1408893"/>
                    </a:lnTo>
                    <a:lnTo>
                      <a:pt x="135646" y="1407962"/>
                    </a:lnTo>
                    <a:lnTo>
                      <a:pt x="134516" y="1407038"/>
                    </a:lnTo>
                    <a:lnTo>
                      <a:pt x="133395" y="1406115"/>
                    </a:lnTo>
                    <a:lnTo>
                      <a:pt x="132291" y="1405166"/>
                    </a:lnTo>
                    <a:lnTo>
                      <a:pt x="131201" y="1404184"/>
                    </a:lnTo>
                    <a:lnTo>
                      <a:pt x="130117" y="1403178"/>
                    </a:lnTo>
                    <a:lnTo>
                      <a:pt x="129053" y="1402177"/>
                    </a:lnTo>
                    <a:lnTo>
                      <a:pt x="128000" y="1401150"/>
                    </a:lnTo>
                    <a:lnTo>
                      <a:pt x="126962" y="1400112"/>
                    </a:lnTo>
                    <a:lnTo>
                      <a:pt x="125935" y="1399059"/>
                    </a:lnTo>
                    <a:lnTo>
                      <a:pt x="124923" y="1397969"/>
                    </a:lnTo>
                    <a:lnTo>
                      <a:pt x="123927" y="1396892"/>
                    </a:lnTo>
                    <a:lnTo>
                      <a:pt x="122940" y="1395781"/>
                    </a:lnTo>
                    <a:lnTo>
                      <a:pt x="121978" y="1394667"/>
                    </a:lnTo>
                    <a:lnTo>
                      <a:pt x="121016" y="1393530"/>
                    </a:lnTo>
                    <a:lnTo>
                      <a:pt x="120086" y="1392369"/>
                    </a:lnTo>
                    <a:lnTo>
                      <a:pt x="119161" y="1391208"/>
                    </a:lnTo>
                    <a:lnTo>
                      <a:pt x="118257" y="1390042"/>
                    </a:lnTo>
                    <a:lnTo>
                      <a:pt x="20622" y="1260732"/>
                    </a:lnTo>
                    <a:lnTo>
                      <a:pt x="19999" y="1259912"/>
                    </a:lnTo>
                    <a:lnTo>
                      <a:pt x="19383" y="1259064"/>
                    </a:lnTo>
                    <a:lnTo>
                      <a:pt x="18780" y="1258217"/>
                    </a:lnTo>
                    <a:lnTo>
                      <a:pt x="18185" y="1257371"/>
                    </a:lnTo>
                    <a:lnTo>
                      <a:pt x="17601" y="1256498"/>
                    </a:lnTo>
                    <a:lnTo>
                      <a:pt x="17022" y="1255652"/>
                    </a:lnTo>
                    <a:lnTo>
                      <a:pt x="16453" y="1254779"/>
                    </a:lnTo>
                    <a:lnTo>
                      <a:pt x="15895" y="1253907"/>
                    </a:lnTo>
                    <a:lnTo>
                      <a:pt x="15350" y="1253034"/>
                    </a:lnTo>
                    <a:lnTo>
                      <a:pt x="14803" y="1252138"/>
                    </a:lnTo>
                    <a:lnTo>
                      <a:pt x="14271" y="1251265"/>
                    </a:lnTo>
                    <a:lnTo>
                      <a:pt x="13752" y="1250367"/>
                    </a:lnTo>
                    <a:lnTo>
                      <a:pt x="13238" y="1249468"/>
                    </a:lnTo>
                    <a:lnTo>
                      <a:pt x="12738" y="1248571"/>
                    </a:lnTo>
                    <a:lnTo>
                      <a:pt x="12245" y="1247673"/>
                    </a:lnTo>
                    <a:lnTo>
                      <a:pt x="11757" y="1246774"/>
                    </a:lnTo>
                    <a:lnTo>
                      <a:pt x="11283" y="1245844"/>
                    </a:lnTo>
                    <a:lnTo>
                      <a:pt x="10814" y="1244921"/>
                    </a:lnTo>
                    <a:lnTo>
                      <a:pt x="10358" y="1243997"/>
                    </a:lnTo>
                    <a:lnTo>
                      <a:pt x="9910" y="1243074"/>
                    </a:lnTo>
                    <a:lnTo>
                      <a:pt x="9473" y="1242144"/>
                    </a:lnTo>
                    <a:lnTo>
                      <a:pt x="9043" y="1241195"/>
                    </a:lnTo>
                    <a:lnTo>
                      <a:pt x="8626" y="1240270"/>
                    </a:lnTo>
                    <a:lnTo>
                      <a:pt x="8217" y="1239316"/>
                    </a:lnTo>
                    <a:lnTo>
                      <a:pt x="7819" y="1238365"/>
                    </a:lnTo>
                    <a:lnTo>
                      <a:pt x="7434" y="1237417"/>
                    </a:lnTo>
                    <a:lnTo>
                      <a:pt x="7049" y="1236460"/>
                    </a:lnTo>
                    <a:lnTo>
                      <a:pt x="6677" y="1235512"/>
                    </a:lnTo>
                    <a:lnTo>
                      <a:pt x="6318" y="1234531"/>
                    </a:lnTo>
                    <a:lnTo>
                      <a:pt x="5964" y="1233581"/>
                    </a:lnTo>
                    <a:lnTo>
                      <a:pt x="5626" y="1232606"/>
                    </a:lnTo>
                    <a:lnTo>
                      <a:pt x="5291" y="1231625"/>
                    </a:lnTo>
                    <a:lnTo>
                      <a:pt x="4971" y="1230651"/>
                    </a:lnTo>
                    <a:lnTo>
                      <a:pt x="4662" y="1229668"/>
                    </a:lnTo>
                    <a:lnTo>
                      <a:pt x="4355" y="1228693"/>
                    </a:lnTo>
                    <a:lnTo>
                      <a:pt x="4067" y="1227713"/>
                    </a:lnTo>
                    <a:lnTo>
                      <a:pt x="3784" y="1226712"/>
                    </a:lnTo>
                    <a:lnTo>
                      <a:pt x="3514" y="1225730"/>
                    </a:lnTo>
                    <a:lnTo>
                      <a:pt x="3252" y="1224729"/>
                    </a:lnTo>
                    <a:lnTo>
                      <a:pt x="2995" y="1223723"/>
                    </a:lnTo>
                    <a:lnTo>
                      <a:pt x="2759" y="1222716"/>
                    </a:lnTo>
                    <a:lnTo>
                      <a:pt x="2521" y="1221715"/>
                    </a:lnTo>
                    <a:lnTo>
                      <a:pt x="2303" y="1220709"/>
                    </a:lnTo>
                    <a:lnTo>
                      <a:pt x="2091" y="1219701"/>
                    </a:lnTo>
                    <a:lnTo>
                      <a:pt x="1886" y="1218700"/>
                    </a:lnTo>
                    <a:lnTo>
                      <a:pt x="1693" y="1217693"/>
                    </a:lnTo>
                    <a:lnTo>
                      <a:pt x="1514" y="1216666"/>
                    </a:lnTo>
                    <a:lnTo>
                      <a:pt x="1341" y="1215660"/>
                    </a:lnTo>
                    <a:lnTo>
                      <a:pt x="1179" y="1214633"/>
                    </a:lnTo>
                    <a:lnTo>
                      <a:pt x="1027" y="1213600"/>
                    </a:lnTo>
                    <a:lnTo>
                      <a:pt x="886" y="1212594"/>
                    </a:lnTo>
                    <a:lnTo>
                      <a:pt x="757" y="1211567"/>
                    </a:lnTo>
                    <a:lnTo>
                      <a:pt x="634" y="1210529"/>
                    </a:lnTo>
                    <a:lnTo>
                      <a:pt x="526" y="1209502"/>
                    </a:lnTo>
                    <a:lnTo>
                      <a:pt x="424" y="1208470"/>
                    </a:lnTo>
                    <a:lnTo>
                      <a:pt x="340" y="1207443"/>
                    </a:lnTo>
                    <a:lnTo>
                      <a:pt x="257" y="1206410"/>
                    </a:lnTo>
                    <a:lnTo>
                      <a:pt x="192" y="1205378"/>
                    </a:lnTo>
                    <a:lnTo>
                      <a:pt x="128" y="1204353"/>
                    </a:lnTo>
                    <a:lnTo>
                      <a:pt x="84" y="1203287"/>
                    </a:lnTo>
                    <a:lnTo>
                      <a:pt x="45" y="1202262"/>
                    </a:lnTo>
                    <a:lnTo>
                      <a:pt x="19" y="1201229"/>
                    </a:lnTo>
                    <a:lnTo>
                      <a:pt x="6" y="1200171"/>
                    </a:lnTo>
                    <a:lnTo>
                      <a:pt x="0" y="1199144"/>
                    </a:lnTo>
                    <a:lnTo>
                      <a:pt x="0" y="230178"/>
                    </a:lnTo>
                    <a:lnTo>
                      <a:pt x="19" y="229121"/>
                    </a:lnTo>
                    <a:lnTo>
                      <a:pt x="45" y="228094"/>
                    </a:lnTo>
                    <a:lnTo>
                      <a:pt x="84" y="227061"/>
                    </a:lnTo>
                    <a:lnTo>
                      <a:pt x="134" y="226003"/>
                    </a:lnTo>
                    <a:lnTo>
                      <a:pt x="192" y="224976"/>
                    </a:lnTo>
                    <a:lnTo>
                      <a:pt x="257" y="223938"/>
                    </a:lnTo>
                    <a:lnTo>
                      <a:pt x="340" y="222911"/>
                    </a:lnTo>
                    <a:lnTo>
                      <a:pt x="424" y="221879"/>
                    </a:lnTo>
                    <a:lnTo>
                      <a:pt x="526" y="220852"/>
                    </a:lnTo>
                    <a:lnTo>
                      <a:pt x="634" y="219819"/>
                    </a:lnTo>
                    <a:lnTo>
                      <a:pt x="757" y="218787"/>
                    </a:lnTo>
                    <a:lnTo>
                      <a:pt x="886" y="217760"/>
                    </a:lnTo>
                    <a:lnTo>
                      <a:pt x="1027" y="216748"/>
                    </a:lnTo>
                    <a:lnTo>
                      <a:pt x="1179" y="215721"/>
                    </a:lnTo>
                    <a:lnTo>
                      <a:pt x="1341" y="214688"/>
                    </a:lnTo>
                    <a:lnTo>
                      <a:pt x="1514" y="213682"/>
                    </a:lnTo>
                    <a:lnTo>
                      <a:pt x="1693" y="212681"/>
                    </a:lnTo>
                    <a:lnTo>
                      <a:pt x="1886" y="211654"/>
                    </a:lnTo>
                    <a:lnTo>
                      <a:pt x="2091" y="210648"/>
                    </a:lnTo>
                    <a:lnTo>
                      <a:pt x="2303" y="209641"/>
                    </a:lnTo>
                    <a:lnTo>
                      <a:pt x="2521" y="208633"/>
                    </a:lnTo>
                    <a:lnTo>
                      <a:pt x="2759" y="207632"/>
                    </a:lnTo>
                    <a:lnTo>
                      <a:pt x="2995" y="206626"/>
                    </a:lnTo>
                    <a:lnTo>
                      <a:pt x="3252" y="205619"/>
                    </a:lnTo>
                    <a:lnTo>
                      <a:pt x="3509" y="204644"/>
                    </a:lnTo>
                    <a:lnTo>
                      <a:pt x="3784" y="203636"/>
                    </a:lnTo>
                    <a:lnTo>
                      <a:pt x="4067" y="202661"/>
                    </a:lnTo>
                    <a:lnTo>
                      <a:pt x="4355" y="201655"/>
                    </a:lnTo>
                    <a:lnTo>
                      <a:pt x="4662" y="200680"/>
                    </a:lnTo>
                    <a:lnTo>
                      <a:pt x="4971" y="199698"/>
                    </a:lnTo>
                    <a:lnTo>
                      <a:pt x="5291" y="198723"/>
                    </a:lnTo>
                    <a:lnTo>
                      <a:pt x="5626" y="197742"/>
                    </a:lnTo>
                    <a:lnTo>
                      <a:pt x="5964" y="196768"/>
                    </a:lnTo>
                    <a:lnTo>
                      <a:pt x="6318" y="195817"/>
                    </a:lnTo>
                    <a:lnTo>
                      <a:pt x="6677" y="194836"/>
                    </a:lnTo>
                    <a:lnTo>
                      <a:pt x="7049" y="193888"/>
                    </a:lnTo>
                    <a:lnTo>
                      <a:pt x="7434" y="192931"/>
                    </a:lnTo>
                    <a:lnTo>
                      <a:pt x="7819" y="191983"/>
                    </a:lnTo>
                    <a:lnTo>
                      <a:pt x="8217" y="191032"/>
                    </a:lnTo>
                    <a:lnTo>
                      <a:pt x="8626" y="190078"/>
                    </a:lnTo>
                    <a:lnTo>
                      <a:pt x="9043" y="189153"/>
                    </a:lnTo>
                    <a:lnTo>
                      <a:pt x="9473" y="188204"/>
                    </a:lnTo>
                    <a:lnTo>
                      <a:pt x="9910" y="187274"/>
                    </a:lnTo>
                    <a:lnTo>
                      <a:pt x="10358" y="186351"/>
                    </a:lnTo>
                    <a:lnTo>
                      <a:pt x="10814" y="185427"/>
                    </a:lnTo>
                    <a:lnTo>
                      <a:pt x="11283" y="184504"/>
                    </a:lnTo>
                    <a:lnTo>
                      <a:pt x="11757" y="183606"/>
                    </a:lnTo>
                    <a:lnTo>
                      <a:pt x="12245" y="182675"/>
                    </a:lnTo>
                    <a:lnTo>
                      <a:pt x="12738" y="181777"/>
                    </a:lnTo>
                    <a:lnTo>
                      <a:pt x="13238" y="180880"/>
                    </a:lnTo>
                    <a:lnTo>
                      <a:pt x="13752" y="179982"/>
                    </a:lnTo>
                    <a:lnTo>
                      <a:pt x="14271" y="179083"/>
                    </a:lnTo>
                    <a:lnTo>
                      <a:pt x="14803" y="178211"/>
                    </a:lnTo>
                    <a:lnTo>
                      <a:pt x="15350" y="177314"/>
                    </a:lnTo>
                    <a:lnTo>
                      <a:pt x="15895" y="176441"/>
                    </a:lnTo>
                    <a:lnTo>
                      <a:pt x="16453" y="175569"/>
                    </a:lnTo>
                    <a:lnTo>
                      <a:pt x="17022" y="174696"/>
                    </a:lnTo>
                    <a:lnTo>
                      <a:pt x="17601" y="173850"/>
                    </a:lnTo>
                    <a:lnTo>
                      <a:pt x="18185" y="172977"/>
                    </a:lnTo>
                    <a:lnTo>
                      <a:pt x="18780" y="172131"/>
                    </a:lnTo>
                    <a:lnTo>
                      <a:pt x="19383" y="171284"/>
                    </a:lnTo>
                    <a:lnTo>
                      <a:pt x="19999" y="170462"/>
                    </a:lnTo>
                    <a:lnTo>
                      <a:pt x="20622" y="169616"/>
                    </a:lnTo>
                    <a:lnTo>
                      <a:pt x="118257" y="40345"/>
                    </a:lnTo>
                    <a:lnTo>
                      <a:pt x="119155" y="39153"/>
                    </a:lnTo>
                    <a:lnTo>
                      <a:pt x="120086" y="37998"/>
                    </a:lnTo>
                    <a:lnTo>
                      <a:pt x="121021" y="36831"/>
                    </a:lnTo>
                    <a:lnTo>
                      <a:pt x="121972" y="35695"/>
                    </a:lnTo>
                    <a:lnTo>
                      <a:pt x="122940" y="34578"/>
                    </a:lnTo>
                    <a:lnTo>
                      <a:pt x="123927" y="33470"/>
                    </a:lnTo>
                    <a:lnTo>
                      <a:pt x="124923" y="32385"/>
                    </a:lnTo>
                    <a:lnTo>
                      <a:pt x="125935" y="31302"/>
                    </a:lnTo>
                    <a:lnTo>
                      <a:pt x="126962" y="30249"/>
                    </a:lnTo>
                    <a:lnTo>
                      <a:pt x="128000" y="29217"/>
                    </a:lnTo>
                    <a:lnTo>
                      <a:pt x="129053" y="28190"/>
                    </a:lnTo>
                    <a:lnTo>
                      <a:pt x="130117" y="27183"/>
                    </a:lnTo>
                    <a:lnTo>
                      <a:pt x="131194" y="26177"/>
                    </a:lnTo>
                    <a:lnTo>
                      <a:pt x="132286" y="25228"/>
                    </a:lnTo>
                    <a:lnTo>
                      <a:pt x="133395" y="24246"/>
                    </a:lnTo>
                    <a:lnTo>
                      <a:pt x="134516" y="23323"/>
                    </a:lnTo>
                    <a:lnTo>
                      <a:pt x="135646" y="22399"/>
                    </a:lnTo>
                    <a:lnTo>
                      <a:pt x="136788" y="21500"/>
                    </a:lnTo>
                    <a:lnTo>
                      <a:pt x="137943" y="20603"/>
                    </a:lnTo>
                    <a:lnTo>
                      <a:pt x="139110" y="19723"/>
                    </a:lnTo>
                    <a:lnTo>
                      <a:pt x="140289" y="18884"/>
                    </a:lnTo>
                    <a:lnTo>
                      <a:pt x="141483" y="18038"/>
                    </a:lnTo>
                    <a:lnTo>
                      <a:pt x="142683" y="17216"/>
                    </a:lnTo>
                    <a:lnTo>
                      <a:pt x="143894" y="16421"/>
                    </a:lnTo>
                    <a:lnTo>
                      <a:pt x="145113" y="15633"/>
                    </a:lnTo>
                    <a:lnTo>
                      <a:pt x="146352" y="14862"/>
                    </a:lnTo>
                    <a:lnTo>
                      <a:pt x="147597" y="14124"/>
                    </a:lnTo>
                    <a:lnTo>
                      <a:pt x="148847" y="13380"/>
                    </a:lnTo>
                    <a:lnTo>
                      <a:pt x="150117" y="12669"/>
                    </a:lnTo>
                    <a:lnTo>
                      <a:pt x="151386" y="11983"/>
                    </a:lnTo>
                    <a:lnTo>
                      <a:pt x="152670" y="11296"/>
                    </a:lnTo>
                    <a:lnTo>
                      <a:pt x="153965" y="10636"/>
                    </a:lnTo>
                    <a:lnTo>
                      <a:pt x="155267" y="9994"/>
                    </a:lnTo>
                    <a:lnTo>
                      <a:pt x="156582" y="9391"/>
                    </a:lnTo>
                    <a:lnTo>
                      <a:pt x="157903" y="8781"/>
                    </a:lnTo>
                    <a:lnTo>
                      <a:pt x="159231" y="8204"/>
                    </a:lnTo>
                    <a:lnTo>
                      <a:pt x="160565" y="7646"/>
                    </a:lnTo>
                    <a:lnTo>
                      <a:pt x="161912" y="7088"/>
                    </a:lnTo>
                    <a:lnTo>
                      <a:pt x="163266" y="6561"/>
                    </a:lnTo>
                    <a:lnTo>
                      <a:pt x="164624" y="6061"/>
                    </a:lnTo>
                    <a:lnTo>
                      <a:pt x="165997" y="5587"/>
                    </a:lnTo>
                    <a:lnTo>
                      <a:pt x="167370" y="5107"/>
                    </a:lnTo>
                    <a:lnTo>
                      <a:pt x="168756" y="4656"/>
                    </a:lnTo>
                    <a:lnTo>
                      <a:pt x="170148" y="4234"/>
                    </a:lnTo>
                    <a:lnTo>
                      <a:pt x="171539" y="3843"/>
                    </a:lnTo>
                    <a:lnTo>
                      <a:pt x="172951" y="3445"/>
                    </a:lnTo>
                    <a:lnTo>
                      <a:pt x="174356" y="3073"/>
                    </a:lnTo>
                    <a:lnTo>
                      <a:pt x="175766" y="2727"/>
                    </a:lnTo>
                    <a:lnTo>
                      <a:pt x="177197" y="2413"/>
                    </a:lnTo>
                    <a:lnTo>
                      <a:pt x="178622" y="2091"/>
                    </a:lnTo>
                    <a:lnTo>
                      <a:pt x="180058" y="1803"/>
                    </a:lnTo>
                    <a:lnTo>
                      <a:pt x="181494" y="1540"/>
                    </a:lnTo>
                    <a:lnTo>
                      <a:pt x="182938" y="1302"/>
                    </a:lnTo>
                    <a:lnTo>
                      <a:pt x="184387" y="1090"/>
                    </a:lnTo>
                    <a:lnTo>
                      <a:pt x="185836" y="880"/>
                    </a:lnTo>
                    <a:lnTo>
                      <a:pt x="187300" y="694"/>
                    </a:lnTo>
                    <a:lnTo>
                      <a:pt x="188762" y="532"/>
                    </a:lnTo>
                    <a:lnTo>
                      <a:pt x="190225" y="404"/>
                    </a:lnTo>
                    <a:lnTo>
                      <a:pt x="191700" y="277"/>
                    </a:lnTo>
                    <a:lnTo>
                      <a:pt x="193175" y="167"/>
                    </a:lnTo>
                    <a:lnTo>
                      <a:pt x="194650" y="110"/>
                    </a:lnTo>
                    <a:lnTo>
                      <a:pt x="196126" y="58"/>
                    </a:lnTo>
                    <a:lnTo>
                      <a:pt x="197614" y="7"/>
                    </a:lnTo>
                    <a:lnTo>
                      <a:pt x="751686" y="7"/>
                    </a:lnTo>
                    <a:close/>
                    <a:moveTo>
                      <a:pt x="214052" y="132171"/>
                    </a:moveTo>
                    <a:lnTo>
                      <a:pt x="131573" y="241390"/>
                    </a:lnTo>
                    <a:lnTo>
                      <a:pt x="131573" y="1188964"/>
                    </a:lnTo>
                    <a:lnTo>
                      <a:pt x="214046" y="1298185"/>
                    </a:lnTo>
                    <a:lnTo>
                      <a:pt x="735246" y="1298185"/>
                    </a:lnTo>
                    <a:lnTo>
                      <a:pt x="817719" y="1188964"/>
                    </a:lnTo>
                    <a:lnTo>
                      <a:pt x="817719" y="241390"/>
                    </a:lnTo>
                    <a:lnTo>
                      <a:pt x="735241" y="132171"/>
                    </a:lnTo>
                    <a:lnTo>
                      <a:pt x="214052" y="132171"/>
                    </a:lnTo>
                    <a:close/>
                  </a:path>
                </a:pathLst>
              </a:custGeom>
              <a:solidFill>
                <a:srgbClr val="294983"/>
              </a:solidFill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7" name="任意多边形: 形状 96"/>
              <p:cNvSpPr/>
              <p:nvPr/>
            </p:nvSpPr>
            <p:spPr>
              <a:xfrm>
                <a:off x="8672367" y="4339336"/>
                <a:ext cx="870645" cy="126504"/>
              </a:xfrm>
              <a:custGeom>
                <a:avLst/>
                <a:gdLst>
                  <a:gd name="connsiteX0" fmla="*/ 65726 w 870644"/>
                  <a:gd name="connsiteY0" fmla="*/ 128282 h 126503"/>
                  <a:gd name="connsiteX1" fmla="*/ 0 w 870644"/>
                  <a:gd name="connsiteY1" fmla="*/ 64141 h 126503"/>
                  <a:gd name="connsiteX2" fmla="*/ 65726 w 870644"/>
                  <a:gd name="connsiteY2" fmla="*/ 0 h 126503"/>
                  <a:gd name="connsiteX3" fmla="*/ 806596 w 870644"/>
                  <a:gd name="connsiteY3" fmla="*/ 0 h 126503"/>
                  <a:gd name="connsiteX4" fmla="*/ 872323 w 870644"/>
                  <a:gd name="connsiteY4" fmla="*/ 64141 h 126503"/>
                  <a:gd name="connsiteX5" fmla="*/ 806596 w 870644"/>
                  <a:gd name="connsiteY5" fmla="*/ 128282 h 126503"/>
                  <a:gd name="connsiteX6" fmla="*/ 65726 w 870644"/>
                  <a:gd name="connsiteY6" fmla="*/ 128282 h 126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0644" h="126503">
                    <a:moveTo>
                      <a:pt x="65726" y="128282"/>
                    </a:moveTo>
                    <a:cubicBezTo>
                      <a:pt x="29421" y="128282"/>
                      <a:pt x="0" y="99566"/>
                      <a:pt x="0" y="64141"/>
                    </a:cubicBezTo>
                    <a:cubicBezTo>
                      <a:pt x="0" y="28715"/>
                      <a:pt x="29427" y="0"/>
                      <a:pt x="65726" y="0"/>
                    </a:cubicBezTo>
                    <a:lnTo>
                      <a:pt x="806596" y="0"/>
                    </a:lnTo>
                    <a:cubicBezTo>
                      <a:pt x="842901" y="0"/>
                      <a:pt x="872323" y="28715"/>
                      <a:pt x="872323" y="64141"/>
                    </a:cubicBezTo>
                    <a:cubicBezTo>
                      <a:pt x="872323" y="99566"/>
                      <a:pt x="842896" y="128282"/>
                      <a:pt x="806596" y="128282"/>
                    </a:cubicBezTo>
                    <a:lnTo>
                      <a:pt x="65726" y="128282"/>
                    </a:lnTo>
                    <a:close/>
                  </a:path>
                </a:pathLst>
              </a:custGeom>
              <a:solidFill>
                <a:srgbClr val="294983"/>
              </a:solidFill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98" name="任意多边形: 形状 97"/>
              <p:cNvSpPr/>
              <p:nvPr/>
            </p:nvSpPr>
            <p:spPr>
              <a:xfrm>
                <a:off x="8839134" y="4307266"/>
                <a:ext cx="275332" cy="126504"/>
              </a:xfrm>
              <a:custGeom>
                <a:avLst/>
                <a:gdLst>
                  <a:gd name="connsiteX0" fmla="*/ 65603 w 275332"/>
                  <a:gd name="connsiteY0" fmla="*/ 128282 h 126503"/>
                  <a:gd name="connsiteX1" fmla="*/ 0 w 275332"/>
                  <a:gd name="connsiteY1" fmla="*/ 64141 h 126503"/>
                  <a:gd name="connsiteX2" fmla="*/ 65603 w 275332"/>
                  <a:gd name="connsiteY2" fmla="*/ 0 h 126503"/>
                  <a:gd name="connsiteX3" fmla="*/ 210205 w 275332"/>
                  <a:gd name="connsiteY3" fmla="*/ 0 h 126503"/>
                  <a:gd name="connsiteX4" fmla="*/ 275808 w 275332"/>
                  <a:gd name="connsiteY4" fmla="*/ 64141 h 126503"/>
                  <a:gd name="connsiteX5" fmla="*/ 210205 w 275332"/>
                  <a:gd name="connsiteY5" fmla="*/ 128282 h 126503"/>
                  <a:gd name="connsiteX6" fmla="*/ 65603 w 275332"/>
                  <a:gd name="connsiteY6" fmla="*/ 128282 h 126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5332" h="126503">
                    <a:moveTo>
                      <a:pt x="65603" y="128282"/>
                    </a:moveTo>
                    <a:cubicBezTo>
                      <a:pt x="29369" y="128282"/>
                      <a:pt x="0" y="99566"/>
                      <a:pt x="0" y="64141"/>
                    </a:cubicBezTo>
                    <a:cubicBezTo>
                      <a:pt x="0" y="28715"/>
                      <a:pt x="29377" y="0"/>
                      <a:pt x="65603" y="0"/>
                    </a:cubicBezTo>
                    <a:lnTo>
                      <a:pt x="210205" y="0"/>
                    </a:lnTo>
                    <a:cubicBezTo>
                      <a:pt x="246437" y="0"/>
                      <a:pt x="275808" y="28715"/>
                      <a:pt x="275808" y="64141"/>
                    </a:cubicBezTo>
                    <a:cubicBezTo>
                      <a:pt x="275808" y="99566"/>
                      <a:pt x="246432" y="128282"/>
                      <a:pt x="210205" y="128282"/>
                    </a:cubicBezTo>
                    <a:lnTo>
                      <a:pt x="65603" y="128282"/>
                    </a:lnTo>
                    <a:close/>
                  </a:path>
                </a:pathLst>
              </a:custGeom>
              <a:solidFill>
                <a:srgbClr val="294983"/>
              </a:solidFill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>
              <a:off x="8702661" y="5469482"/>
              <a:ext cx="516618" cy="802411"/>
              <a:chOff x="8633880" y="4307266"/>
              <a:chExt cx="948781" cy="1473647"/>
            </a:xfrm>
          </p:grpSpPr>
          <p:sp>
            <p:nvSpPr>
              <p:cNvPr id="101" name="任意多边形: 形状 100"/>
              <p:cNvSpPr/>
              <p:nvPr/>
            </p:nvSpPr>
            <p:spPr>
              <a:xfrm>
                <a:off x="8633880" y="4589486"/>
                <a:ext cx="948779" cy="993428"/>
              </a:xfrm>
              <a:custGeom>
                <a:avLst/>
                <a:gdLst>
                  <a:gd name="connsiteX0" fmla="*/ 820865 w 948779"/>
                  <a:gd name="connsiteY0" fmla="*/ 45381 h 993427"/>
                  <a:gd name="connsiteX1" fmla="*/ 903920 w 948779"/>
                  <a:gd name="connsiteY1" fmla="*/ 3285 h 993427"/>
                  <a:gd name="connsiteX2" fmla="*/ 946011 w 948779"/>
                  <a:gd name="connsiteY2" fmla="*/ 86348 h 993427"/>
                  <a:gd name="connsiteX3" fmla="*/ 505411 w 948779"/>
                  <a:gd name="connsiteY3" fmla="*/ 518296 h 993427"/>
                  <a:gd name="connsiteX4" fmla="*/ 130113 w 948779"/>
                  <a:gd name="connsiteY4" fmla="*/ 942694 h 993427"/>
                  <a:gd name="connsiteX5" fmla="*/ 51500 w 948779"/>
                  <a:gd name="connsiteY5" fmla="*/ 992596 h 993427"/>
                  <a:gd name="connsiteX6" fmla="*/ 1598 w 948779"/>
                  <a:gd name="connsiteY6" fmla="*/ 913978 h 993427"/>
                  <a:gd name="connsiteX7" fmla="*/ 464526 w 948779"/>
                  <a:gd name="connsiteY7" fmla="*/ 393117 h 993427"/>
                  <a:gd name="connsiteX8" fmla="*/ 820865 w 948779"/>
                  <a:gd name="connsiteY8" fmla="*/ 45381 h 993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8779" h="993427">
                    <a:moveTo>
                      <a:pt x="820865" y="45381"/>
                    </a:moveTo>
                    <a:cubicBezTo>
                      <a:pt x="832178" y="10822"/>
                      <a:pt x="869361" y="-8029"/>
                      <a:pt x="903920" y="3285"/>
                    </a:cubicBezTo>
                    <a:cubicBezTo>
                      <a:pt x="938480" y="14600"/>
                      <a:pt x="957318" y="51781"/>
                      <a:pt x="946011" y="86348"/>
                    </a:cubicBezTo>
                    <a:cubicBezTo>
                      <a:pt x="879792" y="288663"/>
                      <a:pt x="759507" y="435309"/>
                      <a:pt x="505411" y="518296"/>
                    </a:cubicBezTo>
                    <a:cubicBezTo>
                      <a:pt x="298047" y="586035"/>
                      <a:pt x="171630" y="756838"/>
                      <a:pt x="130113" y="942694"/>
                    </a:cubicBezTo>
                    <a:cubicBezTo>
                      <a:pt x="122178" y="978182"/>
                      <a:pt x="86984" y="1000523"/>
                      <a:pt x="51500" y="992596"/>
                    </a:cubicBezTo>
                    <a:cubicBezTo>
                      <a:pt x="16012" y="984667"/>
                      <a:pt x="-6329" y="949466"/>
                      <a:pt x="1598" y="913978"/>
                    </a:cubicBezTo>
                    <a:cubicBezTo>
                      <a:pt x="52398" y="686602"/>
                      <a:pt x="207466" y="477096"/>
                      <a:pt x="464526" y="393117"/>
                    </a:cubicBezTo>
                    <a:cubicBezTo>
                      <a:pt x="673358" y="324916"/>
                      <a:pt x="766569" y="211276"/>
                      <a:pt x="820865" y="45381"/>
                    </a:cubicBezTo>
                    <a:close/>
                  </a:path>
                </a:pathLst>
              </a:custGeom>
              <a:solidFill>
                <a:srgbClr val="294983"/>
              </a:solidFill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2" name="任意多边形: 形状 101"/>
              <p:cNvSpPr/>
              <p:nvPr/>
            </p:nvSpPr>
            <p:spPr>
              <a:xfrm>
                <a:off x="8633882" y="4352163"/>
                <a:ext cx="948779" cy="1428750"/>
              </a:xfrm>
              <a:custGeom>
                <a:avLst/>
                <a:gdLst>
                  <a:gd name="connsiteX0" fmla="*/ 751686 w 948779"/>
                  <a:gd name="connsiteY0" fmla="*/ 0 h 1428750"/>
                  <a:gd name="connsiteX1" fmla="*/ 753161 w 948779"/>
                  <a:gd name="connsiteY1" fmla="*/ 52 h 1428750"/>
                  <a:gd name="connsiteX2" fmla="*/ 754642 w 948779"/>
                  <a:gd name="connsiteY2" fmla="*/ 102 h 1428750"/>
                  <a:gd name="connsiteX3" fmla="*/ 756125 w 948779"/>
                  <a:gd name="connsiteY3" fmla="*/ 160 h 1428750"/>
                  <a:gd name="connsiteX4" fmla="*/ 757600 w 948779"/>
                  <a:gd name="connsiteY4" fmla="*/ 264 h 1428750"/>
                  <a:gd name="connsiteX5" fmla="*/ 759068 w 948779"/>
                  <a:gd name="connsiteY5" fmla="*/ 393 h 1428750"/>
                  <a:gd name="connsiteX6" fmla="*/ 760538 w 948779"/>
                  <a:gd name="connsiteY6" fmla="*/ 526 h 1428750"/>
                  <a:gd name="connsiteX7" fmla="*/ 761993 w 948779"/>
                  <a:gd name="connsiteY7" fmla="*/ 686 h 1428750"/>
                  <a:gd name="connsiteX8" fmla="*/ 763457 w 948779"/>
                  <a:gd name="connsiteY8" fmla="*/ 872 h 1428750"/>
                  <a:gd name="connsiteX9" fmla="*/ 764911 w 948779"/>
                  <a:gd name="connsiteY9" fmla="*/ 1085 h 1428750"/>
                  <a:gd name="connsiteX10" fmla="*/ 766355 w 948779"/>
                  <a:gd name="connsiteY10" fmla="*/ 1297 h 1428750"/>
                  <a:gd name="connsiteX11" fmla="*/ 767799 w 948779"/>
                  <a:gd name="connsiteY11" fmla="*/ 1533 h 1428750"/>
                  <a:gd name="connsiteX12" fmla="*/ 769235 w 948779"/>
                  <a:gd name="connsiteY12" fmla="*/ 1797 h 1428750"/>
                  <a:gd name="connsiteX13" fmla="*/ 770671 w 948779"/>
                  <a:gd name="connsiteY13" fmla="*/ 2091 h 1428750"/>
                  <a:gd name="connsiteX14" fmla="*/ 772102 w 948779"/>
                  <a:gd name="connsiteY14" fmla="*/ 2405 h 1428750"/>
                  <a:gd name="connsiteX15" fmla="*/ 773519 w 948779"/>
                  <a:gd name="connsiteY15" fmla="*/ 2727 h 1428750"/>
                  <a:gd name="connsiteX16" fmla="*/ 774937 w 948779"/>
                  <a:gd name="connsiteY16" fmla="*/ 3066 h 1428750"/>
                  <a:gd name="connsiteX17" fmla="*/ 776349 w 948779"/>
                  <a:gd name="connsiteY17" fmla="*/ 3438 h 1428750"/>
                  <a:gd name="connsiteX18" fmla="*/ 777753 w 948779"/>
                  <a:gd name="connsiteY18" fmla="*/ 3836 h 1428750"/>
                  <a:gd name="connsiteX19" fmla="*/ 779145 w 948779"/>
                  <a:gd name="connsiteY19" fmla="*/ 4227 h 1428750"/>
                  <a:gd name="connsiteX20" fmla="*/ 780537 w 948779"/>
                  <a:gd name="connsiteY20" fmla="*/ 4651 h 1428750"/>
                  <a:gd name="connsiteX21" fmla="*/ 781923 w 948779"/>
                  <a:gd name="connsiteY21" fmla="*/ 5099 h 1428750"/>
                  <a:gd name="connsiteX22" fmla="*/ 783295 w 948779"/>
                  <a:gd name="connsiteY22" fmla="*/ 5581 h 1428750"/>
                  <a:gd name="connsiteX23" fmla="*/ 784668 w 948779"/>
                  <a:gd name="connsiteY23" fmla="*/ 6055 h 1428750"/>
                  <a:gd name="connsiteX24" fmla="*/ 786026 w 948779"/>
                  <a:gd name="connsiteY24" fmla="*/ 6556 h 1428750"/>
                  <a:gd name="connsiteX25" fmla="*/ 787381 w 948779"/>
                  <a:gd name="connsiteY25" fmla="*/ 7082 h 1428750"/>
                  <a:gd name="connsiteX26" fmla="*/ 788728 w 948779"/>
                  <a:gd name="connsiteY26" fmla="*/ 7640 h 1428750"/>
                  <a:gd name="connsiteX27" fmla="*/ 790062 w 948779"/>
                  <a:gd name="connsiteY27" fmla="*/ 8199 h 1428750"/>
                  <a:gd name="connsiteX28" fmla="*/ 791390 w 948779"/>
                  <a:gd name="connsiteY28" fmla="*/ 8775 h 1428750"/>
                  <a:gd name="connsiteX29" fmla="*/ 792711 w 948779"/>
                  <a:gd name="connsiteY29" fmla="*/ 9384 h 1428750"/>
                  <a:gd name="connsiteX30" fmla="*/ 794026 w 948779"/>
                  <a:gd name="connsiteY30" fmla="*/ 9994 h 1428750"/>
                  <a:gd name="connsiteX31" fmla="*/ 795328 w 948779"/>
                  <a:gd name="connsiteY31" fmla="*/ 10628 h 1428750"/>
                  <a:gd name="connsiteX32" fmla="*/ 796623 w 948779"/>
                  <a:gd name="connsiteY32" fmla="*/ 11289 h 1428750"/>
                  <a:gd name="connsiteX33" fmla="*/ 797907 w 948779"/>
                  <a:gd name="connsiteY33" fmla="*/ 11975 h 1428750"/>
                  <a:gd name="connsiteX34" fmla="*/ 799175 w 948779"/>
                  <a:gd name="connsiteY34" fmla="*/ 12662 h 1428750"/>
                  <a:gd name="connsiteX35" fmla="*/ 800446 w 948779"/>
                  <a:gd name="connsiteY35" fmla="*/ 13374 h 1428750"/>
                  <a:gd name="connsiteX36" fmla="*/ 801696 w 948779"/>
                  <a:gd name="connsiteY36" fmla="*/ 14118 h 1428750"/>
                  <a:gd name="connsiteX37" fmla="*/ 802941 w 948779"/>
                  <a:gd name="connsiteY37" fmla="*/ 14855 h 1428750"/>
                  <a:gd name="connsiteX38" fmla="*/ 804172 w 948779"/>
                  <a:gd name="connsiteY38" fmla="*/ 15625 h 1428750"/>
                  <a:gd name="connsiteX39" fmla="*/ 805398 w 948779"/>
                  <a:gd name="connsiteY39" fmla="*/ 16414 h 1428750"/>
                  <a:gd name="connsiteX40" fmla="*/ 806617 w 948779"/>
                  <a:gd name="connsiteY40" fmla="*/ 17210 h 1428750"/>
                  <a:gd name="connsiteX41" fmla="*/ 807809 w 948779"/>
                  <a:gd name="connsiteY41" fmla="*/ 18031 h 1428750"/>
                  <a:gd name="connsiteX42" fmla="*/ 809004 w 948779"/>
                  <a:gd name="connsiteY42" fmla="*/ 18877 h 1428750"/>
                  <a:gd name="connsiteX43" fmla="*/ 810183 w 948779"/>
                  <a:gd name="connsiteY43" fmla="*/ 19718 h 1428750"/>
                  <a:gd name="connsiteX44" fmla="*/ 811350 w 948779"/>
                  <a:gd name="connsiteY44" fmla="*/ 20590 h 1428750"/>
                  <a:gd name="connsiteX45" fmla="*/ 812505 w 948779"/>
                  <a:gd name="connsiteY45" fmla="*/ 21487 h 1428750"/>
                  <a:gd name="connsiteX46" fmla="*/ 813647 w 948779"/>
                  <a:gd name="connsiteY46" fmla="*/ 22386 h 1428750"/>
                  <a:gd name="connsiteX47" fmla="*/ 814776 w 948779"/>
                  <a:gd name="connsiteY47" fmla="*/ 23316 h 1428750"/>
                  <a:gd name="connsiteX48" fmla="*/ 815898 w 948779"/>
                  <a:gd name="connsiteY48" fmla="*/ 24240 h 1428750"/>
                  <a:gd name="connsiteX49" fmla="*/ 817001 w 948779"/>
                  <a:gd name="connsiteY49" fmla="*/ 25221 h 1428750"/>
                  <a:gd name="connsiteX50" fmla="*/ 818091 w 948779"/>
                  <a:gd name="connsiteY50" fmla="*/ 26170 h 1428750"/>
                  <a:gd name="connsiteX51" fmla="*/ 819176 w 948779"/>
                  <a:gd name="connsiteY51" fmla="*/ 27178 h 1428750"/>
                  <a:gd name="connsiteX52" fmla="*/ 820240 w 948779"/>
                  <a:gd name="connsiteY52" fmla="*/ 28179 h 1428750"/>
                  <a:gd name="connsiteX53" fmla="*/ 821291 w 948779"/>
                  <a:gd name="connsiteY53" fmla="*/ 29204 h 1428750"/>
                  <a:gd name="connsiteX54" fmla="*/ 822331 w 948779"/>
                  <a:gd name="connsiteY54" fmla="*/ 30244 h 1428750"/>
                  <a:gd name="connsiteX55" fmla="*/ 823358 w 948779"/>
                  <a:gd name="connsiteY55" fmla="*/ 31295 h 1428750"/>
                  <a:gd name="connsiteX56" fmla="*/ 824370 w 948779"/>
                  <a:gd name="connsiteY56" fmla="*/ 32385 h 1428750"/>
                  <a:gd name="connsiteX57" fmla="*/ 825365 w 948779"/>
                  <a:gd name="connsiteY57" fmla="*/ 33464 h 1428750"/>
                  <a:gd name="connsiteX58" fmla="*/ 826353 w 948779"/>
                  <a:gd name="connsiteY58" fmla="*/ 34573 h 1428750"/>
                  <a:gd name="connsiteX59" fmla="*/ 827315 w 948779"/>
                  <a:gd name="connsiteY59" fmla="*/ 35689 h 1428750"/>
                  <a:gd name="connsiteX60" fmla="*/ 828277 w 948779"/>
                  <a:gd name="connsiteY60" fmla="*/ 36824 h 1428750"/>
                  <a:gd name="connsiteX61" fmla="*/ 829207 w 948779"/>
                  <a:gd name="connsiteY61" fmla="*/ 37985 h 1428750"/>
                  <a:gd name="connsiteX62" fmla="*/ 830132 w 948779"/>
                  <a:gd name="connsiteY62" fmla="*/ 39146 h 1428750"/>
                  <a:gd name="connsiteX63" fmla="*/ 831041 w 948779"/>
                  <a:gd name="connsiteY63" fmla="*/ 40340 h 1428750"/>
                  <a:gd name="connsiteX64" fmla="*/ 928665 w 948779"/>
                  <a:gd name="connsiteY64" fmla="*/ 169623 h 1428750"/>
                  <a:gd name="connsiteX65" fmla="*/ 929294 w 948779"/>
                  <a:gd name="connsiteY65" fmla="*/ 170470 h 1428750"/>
                  <a:gd name="connsiteX66" fmla="*/ 929910 w 948779"/>
                  <a:gd name="connsiteY66" fmla="*/ 171290 h 1428750"/>
                  <a:gd name="connsiteX67" fmla="*/ 930513 w 948779"/>
                  <a:gd name="connsiteY67" fmla="*/ 172136 h 1428750"/>
                  <a:gd name="connsiteX68" fmla="*/ 931110 w 948779"/>
                  <a:gd name="connsiteY68" fmla="*/ 172983 h 1428750"/>
                  <a:gd name="connsiteX69" fmla="*/ 931692 w 948779"/>
                  <a:gd name="connsiteY69" fmla="*/ 173855 h 1428750"/>
                  <a:gd name="connsiteX70" fmla="*/ 932271 w 948779"/>
                  <a:gd name="connsiteY70" fmla="*/ 174702 h 1428750"/>
                  <a:gd name="connsiteX71" fmla="*/ 932840 w 948779"/>
                  <a:gd name="connsiteY71" fmla="*/ 175574 h 1428750"/>
                  <a:gd name="connsiteX72" fmla="*/ 933398 w 948779"/>
                  <a:gd name="connsiteY72" fmla="*/ 176447 h 1428750"/>
                  <a:gd name="connsiteX73" fmla="*/ 933943 w 948779"/>
                  <a:gd name="connsiteY73" fmla="*/ 177319 h 1428750"/>
                  <a:gd name="connsiteX74" fmla="*/ 934488 w 948779"/>
                  <a:gd name="connsiteY74" fmla="*/ 178218 h 1428750"/>
                  <a:gd name="connsiteX75" fmla="*/ 935022 w 948779"/>
                  <a:gd name="connsiteY75" fmla="*/ 179090 h 1428750"/>
                  <a:gd name="connsiteX76" fmla="*/ 935541 w 948779"/>
                  <a:gd name="connsiteY76" fmla="*/ 179987 h 1428750"/>
                  <a:gd name="connsiteX77" fmla="*/ 936054 w 948779"/>
                  <a:gd name="connsiteY77" fmla="*/ 180886 h 1428750"/>
                  <a:gd name="connsiteX78" fmla="*/ 936561 w 948779"/>
                  <a:gd name="connsiteY78" fmla="*/ 181784 h 1428750"/>
                  <a:gd name="connsiteX79" fmla="*/ 937048 w 948779"/>
                  <a:gd name="connsiteY79" fmla="*/ 182681 h 1428750"/>
                  <a:gd name="connsiteX80" fmla="*/ 937535 w 948779"/>
                  <a:gd name="connsiteY80" fmla="*/ 183611 h 1428750"/>
                  <a:gd name="connsiteX81" fmla="*/ 938010 w 948779"/>
                  <a:gd name="connsiteY81" fmla="*/ 184510 h 1428750"/>
                  <a:gd name="connsiteX82" fmla="*/ 938479 w 948779"/>
                  <a:gd name="connsiteY82" fmla="*/ 185432 h 1428750"/>
                  <a:gd name="connsiteX83" fmla="*/ 938934 w 948779"/>
                  <a:gd name="connsiteY83" fmla="*/ 186357 h 1428750"/>
                  <a:gd name="connsiteX84" fmla="*/ 939383 w 948779"/>
                  <a:gd name="connsiteY84" fmla="*/ 187280 h 1428750"/>
                  <a:gd name="connsiteX85" fmla="*/ 939820 w 948779"/>
                  <a:gd name="connsiteY85" fmla="*/ 188210 h 1428750"/>
                  <a:gd name="connsiteX86" fmla="*/ 940250 w 948779"/>
                  <a:gd name="connsiteY86" fmla="*/ 189161 h 1428750"/>
                  <a:gd name="connsiteX87" fmla="*/ 940666 w 948779"/>
                  <a:gd name="connsiteY87" fmla="*/ 190083 h 1428750"/>
                  <a:gd name="connsiteX88" fmla="*/ 941076 w 948779"/>
                  <a:gd name="connsiteY88" fmla="*/ 191040 h 1428750"/>
                  <a:gd name="connsiteX89" fmla="*/ 941474 w 948779"/>
                  <a:gd name="connsiteY89" fmla="*/ 191988 h 1428750"/>
                  <a:gd name="connsiteX90" fmla="*/ 941859 w 948779"/>
                  <a:gd name="connsiteY90" fmla="*/ 192937 h 1428750"/>
                  <a:gd name="connsiteX91" fmla="*/ 942244 w 948779"/>
                  <a:gd name="connsiteY91" fmla="*/ 193893 h 1428750"/>
                  <a:gd name="connsiteX92" fmla="*/ 942616 w 948779"/>
                  <a:gd name="connsiteY92" fmla="*/ 194842 h 1428750"/>
                  <a:gd name="connsiteX93" fmla="*/ 942975 w 948779"/>
                  <a:gd name="connsiteY93" fmla="*/ 195824 h 1428750"/>
                  <a:gd name="connsiteX94" fmla="*/ 943329 w 948779"/>
                  <a:gd name="connsiteY94" fmla="*/ 196773 h 1428750"/>
                  <a:gd name="connsiteX95" fmla="*/ 943667 w 948779"/>
                  <a:gd name="connsiteY95" fmla="*/ 197748 h 1428750"/>
                  <a:gd name="connsiteX96" fmla="*/ 944002 w 948779"/>
                  <a:gd name="connsiteY96" fmla="*/ 198730 h 1428750"/>
                  <a:gd name="connsiteX97" fmla="*/ 944322 w 948779"/>
                  <a:gd name="connsiteY97" fmla="*/ 199705 h 1428750"/>
                  <a:gd name="connsiteX98" fmla="*/ 944629 w 948779"/>
                  <a:gd name="connsiteY98" fmla="*/ 200685 h 1428750"/>
                  <a:gd name="connsiteX99" fmla="*/ 944938 w 948779"/>
                  <a:gd name="connsiteY99" fmla="*/ 201660 h 1428750"/>
                  <a:gd name="connsiteX100" fmla="*/ 945226 w 948779"/>
                  <a:gd name="connsiteY100" fmla="*/ 202669 h 1428750"/>
                  <a:gd name="connsiteX101" fmla="*/ 945509 w 948779"/>
                  <a:gd name="connsiteY101" fmla="*/ 203643 h 1428750"/>
                  <a:gd name="connsiteX102" fmla="*/ 945784 w 948779"/>
                  <a:gd name="connsiteY102" fmla="*/ 204650 h 1428750"/>
                  <a:gd name="connsiteX103" fmla="*/ 946041 w 948779"/>
                  <a:gd name="connsiteY103" fmla="*/ 205625 h 1428750"/>
                  <a:gd name="connsiteX104" fmla="*/ 946298 w 948779"/>
                  <a:gd name="connsiteY104" fmla="*/ 206633 h 1428750"/>
                  <a:gd name="connsiteX105" fmla="*/ 946536 w 948779"/>
                  <a:gd name="connsiteY105" fmla="*/ 207639 h 1428750"/>
                  <a:gd name="connsiteX106" fmla="*/ 946772 w 948779"/>
                  <a:gd name="connsiteY106" fmla="*/ 208640 h 1428750"/>
                  <a:gd name="connsiteX107" fmla="*/ 946990 w 948779"/>
                  <a:gd name="connsiteY107" fmla="*/ 209647 h 1428750"/>
                  <a:gd name="connsiteX108" fmla="*/ 947209 w 948779"/>
                  <a:gd name="connsiteY108" fmla="*/ 210653 h 1428750"/>
                  <a:gd name="connsiteX109" fmla="*/ 947401 w 948779"/>
                  <a:gd name="connsiteY109" fmla="*/ 211654 h 1428750"/>
                  <a:gd name="connsiteX110" fmla="*/ 947592 w 948779"/>
                  <a:gd name="connsiteY110" fmla="*/ 212681 h 1428750"/>
                  <a:gd name="connsiteX111" fmla="*/ 947786 w 948779"/>
                  <a:gd name="connsiteY111" fmla="*/ 213687 h 1428750"/>
                  <a:gd name="connsiteX112" fmla="*/ 947951 w 948779"/>
                  <a:gd name="connsiteY112" fmla="*/ 214694 h 1428750"/>
                  <a:gd name="connsiteX113" fmla="*/ 948113 w 948779"/>
                  <a:gd name="connsiteY113" fmla="*/ 215721 h 1428750"/>
                  <a:gd name="connsiteX114" fmla="*/ 948266 w 948779"/>
                  <a:gd name="connsiteY114" fmla="*/ 216753 h 1428750"/>
                  <a:gd name="connsiteX115" fmla="*/ 948407 w 948779"/>
                  <a:gd name="connsiteY115" fmla="*/ 217760 h 1428750"/>
                  <a:gd name="connsiteX116" fmla="*/ 948536 w 948779"/>
                  <a:gd name="connsiteY116" fmla="*/ 218787 h 1428750"/>
                  <a:gd name="connsiteX117" fmla="*/ 948658 w 948779"/>
                  <a:gd name="connsiteY117" fmla="*/ 219827 h 1428750"/>
                  <a:gd name="connsiteX118" fmla="*/ 948766 w 948779"/>
                  <a:gd name="connsiteY118" fmla="*/ 220852 h 1428750"/>
                  <a:gd name="connsiteX119" fmla="*/ 948871 w 948779"/>
                  <a:gd name="connsiteY119" fmla="*/ 221884 h 1428750"/>
                  <a:gd name="connsiteX120" fmla="*/ 948952 w 948779"/>
                  <a:gd name="connsiteY120" fmla="*/ 222911 h 1428750"/>
                  <a:gd name="connsiteX121" fmla="*/ 949036 w 948779"/>
                  <a:gd name="connsiteY121" fmla="*/ 223944 h 1428750"/>
                  <a:gd name="connsiteX122" fmla="*/ 949101 w 948779"/>
                  <a:gd name="connsiteY122" fmla="*/ 224976 h 1428750"/>
                  <a:gd name="connsiteX123" fmla="*/ 949164 w 948779"/>
                  <a:gd name="connsiteY123" fmla="*/ 226003 h 1428750"/>
                  <a:gd name="connsiteX124" fmla="*/ 949209 w 948779"/>
                  <a:gd name="connsiteY124" fmla="*/ 227067 h 1428750"/>
                  <a:gd name="connsiteX125" fmla="*/ 949248 w 948779"/>
                  <a:gd name="connsiteY125" fmla="*/ 228094 h 1428750"/>
                  <a:gd name="connsiteX126" fmla="*/ 949274 w 948779"/>
                  <a:gd name="connsiteY126" fmla="*/ 229127 h 1428750"/>
                  <a:gd name="connsiteX127" fmla="*/ 949287 w 948779"/>
                  <a:gd name="connsiteY127" fmla="*/ 230185 h 1428750"/>
                  <a:gd name="connsiteX128" fmla="*/ 949293 w 948779"/>
                  <a:gd name="connsiteY128" fmla="*/ 231212 h 1428750"/>
                  <a:gd name="connsiteX129" fmla="*/ 949293 w 948779"/>
                  <a:gd name="connsiteY129" fmla="*/ 1200171 h 1428750"/>
                  <a:gd name="connsiteX130" fmla="*/ 949274 w 948779"/>
                  <a:gd name="connsiteY130" fmla="*/ 1201229 h 1428750"/>
                  <a:gd name="connsiteX131" fmla="*/ 949248 w 948779"/>
                  <a:gd name="connsiteY131" fmla="*/ 1202254 h 1428750"/>
                  <a:gd name="connsiteX132" fmla="*/ 949209 w 948779"/>
                  <a:gd name="connsiteY132" fmla="*/ 1203287 h 1428750"/>
                  <a:gd name="connsiteX133" fmla="*/ 949159 w 948779"/>
                  <a:gd name="connsiteY133" fmla="*/ 1204345 h 1428750"/>
                  <a:gd name="connsiteX134" fmla="*/ 949101 w 948779"/>
                  <a:gd name="connsiteY134" fmla="*/ 1205372 h 1428750"/>
                  <a:gd name="connsiteX135" fmla="*/ 949036 w 948779"/>
                  <a:gd name="connsiteY135" fmla="*/ 1206410 h 1428750"/>
                  <a:gd name="connsiteX136" fmla="*/ 948952 w 948779"/>
                  <a:gd name="connsiteY136" fmla="*/ 1207437 h 1428750"/>
                  <a:gd name="connsiteX137" fmla="*/ 948871 w 948779"/>
                  <a:gd name="connsiteY137" fmla="*/ 1208470 h 1428750"/>
                  <a:gd name="connsiteX138" fmla="*/ 948766 w 948779"/>
                  <a:gd name="connsiteY138" fmla="*/ 1209497 h 1428750"/>
                  <a:gd name="connsiteX139" fmla="*/ 948658 w 948779"/>
                  <a:gd name="connsiteY139" fmla="*/ 1210529 h 1428750"/>
                  <a:gd name="connsiteX140" fmla="*/ 948536 w 948779"/>
                  <a:gd name="connsiteY140" fmla="*/ 1211561 h 1428750"/>
                  <a:gd name="connsiteX141" fmla="*/ 948407 w 948779"/>
                  <a:gd name="connsiteY141" fmla="*/ 1212588 h 1428750"/>
                  <a:gd name="connsiteX142" fmla="*/ 948266 w 948779"/>
                  <a:gd name="connsiteY142" fmla="*/ 1213600 h 1428750"/>
                  <a:gd name="connsiteX143" fmla="*/ 948113 w 948779"/>
                  <a:gd name="connsiteY143" fmla="*/ 1214627 h 1428750"/>
                  <a:gd name="connsiteX144" fmla="*/ 947951 w 948779"/>
                  <a:gd name="connsiteY144" fmla="*/ 1215660 h 1428750"/>
                  <a:gd name="connsiteX145" fmla="*/ 947778 w 948779"/>
                  <a:gd name="connsiteY145" fmla="*/ 1216666 h 1428750"/>
                  <a:gd name="connsiteX146" fmla="*/ 947600 w 948779"/>
                  <a:gd name="connsiteY146" fmla="*/ 1217693 h 1428750"/>
                  <a:gd name="connsiteX147" fmla="*/ 947406 w 948779"/>
                  <a:gd name="connsiteY147" fmla="*/ 1218700 h 1428750"/>
                  <a:gd name="connsiteX148" fmla="*/ 947209 w 948779"/>
                  <a:gd name="connsiteY148" fmla="*/ 1219701 h 1428750"/>
                  <a:gd name="connsiteX149" fmla="*/ 946990 w 948779"/>
                  <a:gd name="connsiteY149" fmla="*/ 1220709 h 1428750"/>
                  <a:gd name="connsiteX150" fmla="*/ 946772 w 948779"/>
                  <a:gd name="connsiteY150" fmla="*/ 1221715 h 1428750"/>
                  <a:gd name="connsiteX151" fmla="*/ 946536 w 948779"/>
                  <a:gd name="connsiteY151" fmla="*/ 1222716 h 1428750"/>
                  <a:gd name="connsiteX152" fmla="*/ 946298 w 948779"/>
                  <a:gd name="connsiteY152" fmla="*/ 1223723 h 1428750"/>
                  <a:gd name="connsiteX153" fmla="*/ 946041 w 948779"/>
                  <a:gd name="connsiteY153" fmla="*/ 1224729 h 1428750"/>
                  <a:gd name="connsiteX154" fmla="*/ 945784 w 948779"/>
                  <a:gd name="connsiteY154" fmla="*/ 1225730 h 1428750"/>
                  <a:gd name="connsiteX155" fmla="*/ 945509 w 948779"/>
                  <a:gd name="connsiteY155" fmla="*/ 1226712 h 1428750"/>
                  <a:gd name="connsiteX156" fmla="*/ 945226 w 948779"/>
                  <a:gd name="connsiteY156" fmla="*/ 1227713 h 1428750"/>
                  <a:gd name="connsiteX157" fmla="*/ 944938 w 948779"/>
                  <a:gd name="connsiteY157" fmla="*/ 1228693 h 1428750"/>
                  <a:gd name="connsiteX158" fmla="*/ 944629 w 948779"/>
                  <a:gd name="connsiteY158" fmla="*/ 1229668 h 1428750"/>
                  <a:gd name="connsiteX159" fmla="*/ 944322 w 948779"/>
                  <a:gd name="connsiteY159" fmla="*/ 1230651 h 1428750"/>
                  <a:gd name="connsiteX160" fmla="*/ 944002 w 948779"/>
                  <a:gd name="connsiteY160" fmla="*/ 1231625 h 1428750"/>
                  <a:gd name="connsiteX161" fmla="*/ 943667 w 948779"/>
                  <a:gd name="connsiteY161" fmla="*/ 1232606 h 1428750"/>
                  <a:gd name="connsiteX162" fmla="*/ 943329 w 948779"/>
                  <a:gd name="connsiteY162" fmla="*/ 1233581 h 1428750"/>
                  <a:gd name="connsiteX163" fmla="*/ 942975 w 948779"/>
                  <a:gd name="connsiteY163" fmla="*/ 1234531 h 1428750"/>
                  <a:gd name="connsiteX164" fmla="*/ 942616 w 948779"/>
                  <a:gd name="connsiteY164" fmla="*/ 1235512 h 1428750"/>
                  <a:gd name="connsiteX165" fmla="*/ 942244 w 948779"/>
                  <a:gd name="connsiteY165" fmla="*/ 1236460 h 1428750"/>
                  <a:gd name="connsiteX166" fmla="*/ 941859 w 948779"/>
                  <a:gd name="connsiteY166" fmla="*/ 1237417 h 1428750"/>
                  <a:gd name="connsiteX167" fmla="*/ 941474 w 948779"/>
                  <a:gd name="connsiteY167" fmla="*/ 1238365 h 1428750"/>
                  <a:gd name="connsiteX168" fmla="*/ 941076 w 948779"/>
                  <a:gd name="connsiteY168" fmla="*/ 1239316 h 1428750"/>
                  <a:gd name="connsiteX169" fmla="*/ 940666 w 948779"/>
                  <a:gd name="connsiteY169" fmla="*/ 1240270 h 1428750"/>
                  <a:gd name="connsiteX170" fmla="*/ 940250 w 948779"/>
                  <a:gd name="connsiteY170" fmla="*/ 1241195 h 1428750"/>
                  <a:gd name="connsiteX171" fmla="*/ 939820 w 948779"/>
                  <a:gd name="connsiteY171" fmla="*/ 1242144 h 1428750"/>
                  <a:gd name="connsiteX172" fmla="*/ 939383 w 948779"/>
                  <a:gd name="connsiteY172" fmla="*/ 1243074 h 1428750"/>
                  <a:gd name="connsiteX173" fmla="*/ 938934 w 948779"/>
                  <a:gd name="connsiteY173" fmla="*/ 1243997 h 1428750"/>
                  <a:gd name="connsiteX174" fmla="*/ 938479 w 948779"/>
                  <a:gd name="connsiteY174" fmla="*/ 1244921 h 1428750"/>
                  <a:gd name="connsiteX175" fmla="*/ 938010 w 948779"/>
                  <a:gd name="connsiteY175" fmla="*/ 1245844 h 1428750"/>
                  <a:gd name="connsiteX176" fmla="*/ 937535 w 948779"/>
                  <a:gd name="connsiteY176" fmla="*/ 1246774 h 1428750"/>
                  <a:gd name="connsiteX177" fmla="*/ 937048 w 948779"/>
                  <a:gd name="connsiteY177" fmla="*/ 1247673 h 1428750"/>
                  <a:gd name="connsiteX178" fmla="*/ 936561 w 948779"/>
                  <a:gd name="connsiteY178" fmla="*/ 1248571 h 1428750"/>
                  <a:gd name="connsiteX179" fmla="*/ 936054 w 948779"/>
                  <a:gd name="connsiteY179" fmla="*/ 1249468 h 1428750"/>
                  <a:gd name="connsiteX180" fmla="*/ 935541 w 948779"/>
                  <a:gd name="connsiteY180" fmla="*/ 1250367 h 1428750"/>
                  <a:gd name="connsiteX181" fmla="*/ 935022 w 948779"/>
                  <a:gd name="connsiteY181" fmla="*/ 1251265 h 1428750"/>
                  <a:gd name="connsiteX182" fmla="*/ 934488 w 948779"/>
                  <a:gd name="connsiteY182" fmla="*/ 1252138 h 1428750"/>
                  <a:gd name="connsiteX183" fmla="*/ 933943 w 948779"/>
                  <a:gd name="connsiteY183" fmla="*/ 1253034 h 1428750"/>
                  <a:gd name="connsiteX184" fmla="*/ 933398 w 948779"/>
                  <a:gd name="connsiteY184" fmla="*/ 1253907 h 1428750"/>
                  <a:gd name="connsiteX185" fmla="*/ 932840 w 948779"/>
                  <a:gd name="connsiteY185" fmla="*/ 1254779 h 1428750"/>
                  <a:gd name="connsiteX186" fmla="*/ 932271 w 948779"/>
                  <a:gd name="connsiteY186" fmla="*/ 1255652 h 1428750"/>
                  <a:gd name="connsiteX187" fmla="*/ 931692 w 948779"/>
                  <a:gd name="connsiteY187" fmla="*/ 1256498 h 1428750"/>
                  <a:gd name="connsiteX188" fmla="*/ 931110 w 948779"/>
                  <a:gd name="connsiteY188" fmla="*/ 1257371 h 1428750"/>
                  <a:gd name="connsiteX189" fmla="*/ 930513 w 948779"/>
                  <a:gd name="connsiteY189" fmla="*/ 1258217 h 1428750"/>
                  <a:gd name="connsiteX190" fmla="*/ 929910 w 948779"/>
                  <a:gd name="connsiteY190" fmla="*/ 1259064 h 1428750"/>
                  <a:gd name="connsiteX191" fmla="*/ 929294 w 948779"/>
                  <a:gd name="connsiteY191" fmla="*/ 1259912 h 1428750"/>
                  <a:gd name="connsiteX192" fmla="*/ 928671 w 948779"/>
                  <a:gd name="connsiteY192" fmla="*/ 1260732 h 1428750"/>
                  <a:gd name="connsiteX193" fmla="*/ 831041 w 948779"/>
                  <a:gd name="connsiteY193" fmla="*/ 1390042 h 1428750"/>
                  <a:gd name="connsiteX194" fmla="*/ 830132 w 948779"/>
                  <a:gd name="connsiteY194" fmla="*/ 1391208 h 1428750"/>
                  <a:gd name="connsiteX195" fmla="*/ 829207 w 948779"/>
                  <a:gd name="connsiteY195" fmla="*/ 1392363 h 1428750"/>
                  <a:gd name="connsiteX196" fmla="*/ 828271 w 948779"/>
                  <a:gd name="connsiteY196" fmla="*/ 1393530 h 1428750"/>
                  <a:gd name="connsiteX197" fmla="*/ 827321 w 948779"/>
                  <a:gd name="connsiteY197" fmla="*/ 1394667 h 1428750"/>
                  <a:gd name="connsiteX198" fmla="*/ 826353 w 948779"/>
                  <a:gd name="connsiteY198" fmla="*/ 1395781 h 1428750"/>
                  <a:gd name="connsiteX199" fmla="*/ 825365 w 948779"/>
                  <a:gd name="connsiteY199" fmla="*/ 1396892 h 1428750"/>
                  <a:gd name="connsiteX200" fmla="*/ 824370 w 948779"/>
                  <a:gd name="connsiteY200" fmla="*/ 1397976 h 1428750"/>
                  <a:gd name="connsiteX201" fmla="*/ 823358 w 948779"/>
                  <a:gd name="connsiteY201" fmla="*/ 1399059 h 1428750"/>
                  <a:gd name="connsiteX202" fmla="*/ 822331 w 948779"/>
                  <a:gd name="connsiteY202" fmla="*/ 1400112 h 1428750"/>
                  <a:gd name="connsiteX203" fmla="*/ 821291 w 948779"/>
                  <a:gd name="connsiteY203" fmla="*/ 1401144 h 1428750"/>
                  <a:gd name="connsiteX204" fmla="*/ 820240 w 948779"/>
                  <a:gd name="connsiteY204" fmla="*/ 1402171 h 1428750"/>
                  <a:gd name="connsiteX205" fmla="*/ 819176 w 948779"/>
                  <a:gd name="connsiteY205" fmla="*/ 1403178 h 1428750"/>
                  <a:gd name="connsiteX206" fmla="*/ 818099 w 948779"/>
                  <a:gd name="connsiteY206" fmla="*/ 1404184 h 1428750"/>
                  <a:gd name="connsiteX207" fmla="*/ 817007 w 948779"/>
                  <a:gd name="connsiteY207" fmla="*/ 1405166 h 1428750"/>
                  <a:gd name="connsiteX208" fmla="*/ 815898 w 948779"/>
                  <a:gd name="connsiteY208" fmla="*/ 1406115 h 1428750"/>
                  <a:gd name="connsiteX209" fmla="*/ 814776 w 948779"/>
                  <a:gd name="connsiteY209" fmla="*/ 1407038 h 1428750"/>
                  <a:gd name="connsiteX210" fmla="*/ 813647 w 948779"/>
                  <a:gd name="connsiteY210" fmla="*/ 1407962 h 1428750"/>
                  <a:gd name="connsiteX211" fmla="*/ 812505 w 948779"/>
                  <a:gd name="connsiteY211" fmla="*/ 1408893 h 1428750"/>
                  <a:gd name="connsiteX212" fmla="*/ 811350 w 948779"/>
                  <a:gd name="connsiteY212" fmla="*/ 1409765 h 1428750"/>
                  <a:gd name="connsiteX213" fmla="*/ 810183 w 948779"/>
                  <a:gd name="connsiteY213" fmla="*/ 1410638 h 1428750"/>
                  <a:gd name="connsiteX214" fmla="*/ 809004 w 948779"/>
                  <a:gd name="connsiteY214" fmla="*/ 1411510 h 1428750"/>
                  <a:gd name="connsiteX215" fmla="*/ 807809 w 948779"/>
                  <a:gd name="connsiteY215" fmla="*/ 1412323 h 1428750"/>
                  <a:gd name="connsiteX216" fmla="*/ 806609 w 948779"/>
                  <a:gd name="connsiteY216" fmla="*/ 1413145 h 1428750"/>
                  <a:gd name="connsiteX217" fmla="*/ 805398 w 948779"/>
                  <a:gd name="connsiteY217" fmla="*/ 1413966 h 1428750"/>
                  <a:gd name="connsiteX218" fmla="*/ 804180 w 948779"/>
                  <a:gd name="connsiteY218" fmla="*/ 1414736 h 1428750"/>
                  <a:gd name="connsiteX219" fmla="*/ 802941 w 948779"/>
                  <a:gd name="connsiteY219" fmla="*/ 1415499 h 1428750"/>
                  <a:gd name="connsiteX220" fmla="*/ 801696 w 948779"/>
                  <a:gd name="connsiteY220" fmla="*/ 1416269 h 1428750"/>
                  <a:gd name="connsiteX221" fmla="*/ 800446 w 948779"/>
                  <a:gd name="connsiteY221" fmla="*/ 1416974 h 1428750"/>
                  <a:gd name="connsiteX222" fmla="*/ 799175 w 948779"/>
                  <a:gd name="connsiteY222" fmla="*/ 1417692 h 1428750"/>
                  <a:gd name="connsiteX223" fmla="*/ 797907 w 948779"/>
                  <a:gd name="connsiteY223" fmla="*/ 1418379 h 1428750"/>
                  <a:gd name="connsiteX224" fmla="*/ 796623 w 948779"/>
                  <a:gd name="connsiteY224" fmla="*/ 1419065 h 1428750"/>
                  <a:gd name="connsiteX225" fmla="*/ 795328 w 948779"/>
                  <a:gd name="connsiteY225" fmla="*/ 1419725 h 1428750"/>
                  <a:gd name="connsiteX226" fmla="*/ 794026 w 948779"/>
                  <a:gd name="connsiteY226" fmla="*/ 1420367 h 1428750"/>
                  <a:gd name="connsiteX227" fmla="*/ 792711 w 948779"/>
                  <a:gd name="connsiteY227" fmla="*/ 1420970 h 1428750"/>
                  <a:gd name="connsiteX228" fmla="*/ 791390 w 948779"/>
                  <a:gd name="connsiteY228" fmla="*/ 1421580 h 1428750"/>
                  <a:gd name="connsiteX229" fmla="*/ 790062 w 948779"/>
                  <a:gd name="connsiteY229" fmla="*/ 1422157 h 1428750"/>
                  <a:gd name="connsiteX230" fmla="*/ 788728 w 948779"/>
                  <a:gd name="connsiteY230" fmla="*/ 1422715 h 1428750"/>
                  <a:gd name="connsiteX231" fmla="*/ 787381 w 948779"/>
                  <a:gd name="connsiteY231" fmla="*/ 1423273 h 1428750"/>
                  <a:gd name="connsiteX232" fmla="*/ 786034 w 948779"/>
                  <a:gd name="connsiteY232" fmla="*/ 1423800 h 1428750"/>
                  <a:gd name="connsiteX233" fmla="*/ 784668 w 948779"/>
                  <a:gd name="connsiteY233" fmla="*/ 1424298 h 1428750"/>
                  <a:gd name="connsiteX234" fmla="*/ 783295 w 948779"/>
                  <a:gd name="connsiteY234" fmla="*/ 1424775 h 1428750"/>
                  <a:gd name="connsiteX235" fmla="*/ 781923 w 948779"/>
                  <a:gd name="connsiteY235" fmla="*/ 1425254 h 1428750"/>
                  <a:gd name="connsiteX236" fmla="*/ 780537 w 948779"/>
                  <a:gd name="connsiteY236" fmla="*/ 1425705 h 1428750"/>
                  <a:gd name="connsiteX237" fmla="*/ 779145 w 948779"/>
                  <a:gd name="connsiteY237" fmla="*/ 1426127 h 1428750"/>
                  <a:gd name="connsiteX238" fmla="*/ 777753 w 948779"/>
                  <a:gd name="connsiteY238" fmla="*/ 1426518 h 1428750"/>
                  <a:gd name="connsiteX239" fmla="*/ 776342 w 948779"/>
                  <a:gd name="connsiteY239" fmla="*/ 1426916 h 1428750"/>
                  <a:gd name="connsiteX240" fmla="*/ 774937 w 948779"/>
                  <a:gd name="connsiteY240" fmla="*/ 1427288 h 1428750"/>
                  <a:gd name="connsiteX241" fmla="*/ 773527 w 948779"/>
                  <a:gd name="connsiteY241" fmla="*/ 1427634 h 1428750"/>
                  <a:gd name="connsiteX242" fmla="*/ 772102 w 948779"/>
                  <a:gd name="connsiteY242" fmla="*/ 1427948 h 1428750"/>
                  <a:gd name="connsiteX243" fmla="*/ 770671 w 948779"/>
                  <a:gd name="connsiteY243" fmla="*/ 1428270 h 1428750"/>
                  <a:gd name="connsiteX244" fmla="*/ 769235 w 948779"/>
                  <a:gd name="connsiteY244" fmla="*/ 1428558 h 1428750"/>
                  <a:gd name="connsiteX245" fmla="*/ 767799 w 948779"/>
                  <a:gd name="connsiteY245" fmla="*/ 1428821 h 1428750"/>
                  <a:gd name="connsiteX246" fmla="*/ 766355 w 948779"/>
                  <a:gd name="connsiteY246" fmla="*/ 1429059 h 1428750"/>
                  <a:gd name="connsiteX247" fmla="*/ 764911 w 948779"/>
                  <a:gd name="connsiteY247" fmla="*/ 1429295 h 1428750"/>
                  <a:gd name="connsiteX248" fmla="*/ 763457 w 948779"/>
                  <a:gd name="connsiteY248" fmla="*/ 1429481 h 1428750"/>
                  <a:gd name="connsiteX249" fmla="*/ 761993 w 948779"/>
                  <a:gd name="connsiteY249" fmla="*/ 1429667 h 1428750"/>
                  <a:gd name="connsiteX250" fmla="*/ 760538 w 948779"/>
                  <a:gd name="connsiteY250" fmla="*/ 1429829 h 1428750"/>
                  <a:gd name="connsiteX251" fmla="*/ 759063 w 948779"/>
                  <a:gd name="connsiteY251" fmla="*/ 1429956 h 1428750"/>
                  <a:gd name="connsiteX252" fmla="*/ 757600 w 948779"/>
                  <a:gd name="connsiteY252" fmla="*/ 1430084 h 1428750"/>
                  <a:gd name="connsiteX253" fmla="*/ 756125 w 948779"/>
                  <a:gd name="connsiteY253" fmla="*/ 1430194 h 1428750"/>
                  <a:gd name="connsiteX254" fmla="*/ 754650 w 948779"/>
                  <a:gd name="connsiteY254" fmla="*/ 1430277 h 1428750"/>
                  <a:gd name="connsiteX255" fmla="*/ 753167 w 948779"/>
                  <a:gd name="connsiteY255" fmla="*/ 1430328 h 1428750"/>
                  <a:gd name="connsiteX256" fmla="*/ 751686 w 948779"/>
                  <a:gd name="connsiteY256" fmla="*/ 1430354 h 1428750"/>
                  <a:gd name="connsiteX257" fmla="*/ 197614 w 948779"/>
                  <a:gd name="connsiteY257" fmla="*/ 1430354 h 1428750"/>
                  <a:gd name="connsiteX258" fmla="*/ 196126 w 948779"/>
                  <a:gd name="connsiteY258" fmla="*/ 1430328 h 1428750"/>
                  <a:gd name="connsiteX259" fmla="*/ 194650 w 948779"/>
                  <a:gd name="connsiteY259" fmla="*/ 1430277 h 1428750"/>
                  <a:gd name="connsiteX260" fmla="*/ 193175 w 948779"/>
                  <a:gd name="connsiteY260" fmla="*/ 1430194 h 1428750"/>
                  <a:gd name="connsiteX261" fmla="*/ 191700 w 948779"/>
                  <a:gd name="connsiteY261" fmla="*/ 1430091 h 1428750"/>
                  <a:gd name="connsiteX262" fmla="*/ 190225 w 948779"/>
                  <a:gd name="connsiteY262" fmla="*/ 1429963 h 1428750"/>
                  <a:gd name="connsiteX263" fmla="*/ 188762 w 948779"/>
                  <a:gd name="connsiteY263" fmla="*/ 1429829 h 1428750"/>
                  <a:gd name="connsiteX264" fmla="*/ 187300 w 948779"/>
                  <a:gd name="connsiteY264" fmla="*/ 1429667 h 1428750"/>
                  <a:gd name="connsiteX265" fmla="*/ 185836 w 948779"/>
                  <a:gd name="connsiteY265" fmla="*/ 1429481 h 1428750"/>
                  <a:gd name="connsiteX266" fmla="*/ 184387 w 948779"/>
                  <a:gd name="connsiteY266" fmla="*/ 1429295 h 1428750"/>
                  <a:gd name="connsiteX267" fmla="*/ 182938 w 948779"/>
                  <a:gd name="connsiteY267" fmla="*/ 1429059 h 1428750"/>
                  <a:gd name="connsiteX268" fmla="*/ 181494 w 948779"/>
                  <a:gd name="connsiteY268" fmla="*/ 1428821 h 1428750"/>
                  <a:gd name="connsiteX269" fmla="*/ 180058 w 948779"/>
                  <a:gd name="connsiteY269" fmla="*/ 1428558 h 1428750"/>
                  <a:gd name="connsiteX270" fmla="*/ 178622 w 948779"/>
                  <a:gd name="connsiteY270" fmla="*/ 1428263 h 1428750"/>
                  <a:gd name="connsiteX271" fmla="*/ 177197 w 948779"/>
                  <a:gd name="connsiteY271" fmla="*/ 1427948 h 1428750"/>
                  <a:gd name="connsiteX272" fmla="*/ 175773 w 948779"/>
                  <a:gd name="connsiteY272" fmla="*/ 1427628 h 1428750"/>
                  <a:gd name="connsiteX273" fmla="*/ 174356 w 948779"/>
                  <a:gd name="connsiteY273" fmla="*/ 1427288 h 1428750"/>
                  <a:gd name="connsiteX274" fmla="*/ 172944 w 948779"/>
                  <a:gd name="connsiteY274" fmla="*/ 1426916 h 1428750"/>
                  <a:gd name="connsiteX275" fmla="*/ 171539 w 948779"/>
                  <a:gd name="connsiteY275" fmla="*/ 1426518 h 1428750"/>
                  <a:gd name="connsiteX276" fmla="*/ 170148 w 948779"/>
                  <a:gd name="connsiteY276" fmla="*/ 1426127 h 1428750"/>
                  <a:gd name="connsiteX277" fmla="*/ 168756 w 948779"/>
                  <a:gd name="connsiteY277" fmla="*/ 1425705 h 1428750"/>
                  <a:gd name="connsiteX278" fmla="*/ 167370 w 948779"/>
                  <a:gd name="connsiteY278" fmla="*/ 1425254 h 1428750"/>
                  <a:gd name="connsiteX279" fmla="*/ 165997 w 948779"/>
                  <a:gd name="connsiteY279" fmla="*/ 1424775 h 1428750"/>
                  <a:gd name="connsiteX280" fmla="*/ 164624 w 948779"/>
                  <a:gd name="connsiteY280" fmla="*/ 1424298 h 1428750"/>
                  <a:gd name="connsiteX281" fmla="*/ 163266 w 948779"/>
                  <a:gd name="connsiteY281" fmla="*/ 1423800 h 1428750"/>
                  <a:gd name="connsiteX282" fmla="*/ 161912 w 948779"/>
                  <a:gd name="connsiteY282" fmla="*/ 1423273 h 1428750"/>
                  <a:gd name="connsiteX283" fmla="*/ 160565 w 948779"/>
                  <a:gd name="connsiteY283" fmla="*/ 1422715 h 1428750"/>
                  <a:gd name="connsiteX284" fmla="*/ 159231 w 948779"/>
                  <a:gd name="connsiteY284" fmla="*/ 1422157 h 1428750"/>
                  <a:gd name="connsiteX285" fmla="*/ 157903 w 948779"/>
                  <a:gd name="connsiteY285" fmla="*/ 1421580 h 1428750"/>
                  <a:gd name="connsiteX286" fmla="*/ 156582 w 948779"/>
                  <a:gd name="connsiteY286" fmla="*/ 1420970 h 1428750"/>
                  <a:gd name="connsiteX287" fmla="*/ 155267 w 948779"/>
                  <a:gd name="connsiteY287" fmla="*/ 1420362 h 1428750"/>
                  <a:gd name="connsiteX288" fmla="*/ 153965 w 948779"/>
                  <a:gd name="connsiteY288" fmla="*/ 1419725 h 1428750"/>
                  <a:gd name="connsiteX289" fmla="*/ 152670 w 948779"/>
                  <a:gd name="connsiteY289" fmla="*/ 1419065 h 1428750"/>
                  <a:gd name="connsiteX290" fmla="*/ 151386 w 948779"/>
                  <a:gd name="connsiteY290" fmla="*/ 1418379 h 1428750"/>
                  <a:gd name="connsiteX291" fmla="*/ 150117 w 948779"/>
                  <a:gd name="connsiteY291" fmla="*/ 1417692 h 1428750"/>
                  <a:gd name="connsiteX292" fmla="*/ 148847 w 948779"/>
                  <a:gd name="connsiteY292" fmla="*/ 1416981 h 1428750"/>
                  <a:gd name="connsiteX293" fmla="*/ 147597 w 948779"/>
                  <a:gd name="connsiteY293" fmla="*/ 1416261 h 1428750"/>
                  <a:gd name="connsiteX294" fmla="*/ 146352 w 948779"/>
                  <a:gd name="connsiteY294" fmla="*/ 1415493 h 1428750"/>
                  <a:gd name="connsiteX295" fmla="*/ 145120 w 948779"/>
                  <a:gd name="connsiteY295" fmla="*/ 1414729 h 1428750"/>
                  <a:gd name="connsiteX296" fmla="*/ 143894 w 948779"/>
                  <a:gd name="connsiteY296" fmla="*/ 1413960 h 1428750"/>
                  <a:gd name="connsiteX297" fmla="*/ 142676 w 948779"/>
                  <a:gd name="connsiteY297" fmla="*/ 1413145 h 1428750"/>
                  <a:gd name="connsiteX298" fmla="*/ 141483 w 948779"/>
                  <a:gd name="connsiteY298" fmla="*/ 1412323 h 1428750"/>
                  <a:gd name="connsiteX299" fmla="*/ 140289 w 948779"/>
                  <a:gd name="connsiteY299" fmla="*/ 1411510 h 1428750"/>
                  <a:gd name="connsiteX300" fmla="*/ 139110 w 948779"/>
                  <a:gd name="connsiteY300" fmla="*/ 1410638 h 1428750"/>
                  <a:gd name="connsiteX301" fmla="*/ 137943 w 948779"/>
                  <a:gd name="connsiteY301" fmla="*/ 1409765 h 1428750"/>
                  <a:gd name="connsiteX302" fmla="*/ 136788 w 948779"/>
                  <a:gd name="connsiteY302" fmla="*/ 1408893 h 1428750"/>
                  <a:gd name="connsiteX303" fmla="*/ 135646 w 948779"/>
                  <a:gd name="connsiteY303" fmla="*/ 1407962 h 1428750"/>
                  <a:gd name="connsiteX304" fmla="*/ 134516 w 948779"/>
                  <a:gd name="connsiteY304" fmla="*/ 1407038 h 1428750"/>
                  <a:gd name="connsiteX305" fmla="*/ 133395 w 948779"/>
                  <a:gd name="connsiteY305" fmla="*/ 1406115 h 1428750"/>
                  <a:gd name="connsiteX306" fmla="*/ 132291 w 948779"/>
                  <a:gd name="connsiteY306" fmla="*/ 1405166 h 1428750"/>
                  <a:gd name="connsiteX307" fmla="*/ 131201 w 948779"/>
                  <a:gd name="connsiteY307" fmla="*/ 1404184 h 1428750"/>
                  <a:gd name="connsiteX308" fmla="*/ 130117 w 948779"/>
                  <a:gd name="connsiteY308" fmla="*/ 1403178 h 1428750"/>
                  <a:gd name="connsiteX309" fmla="*/ 129053 w 948779"/>
                  <a:gd name="connsiteY309" fmla="*/ 1402177 h 1428750"/>
                  <a:gd name="connsiteX310" fmla="*/ 128000 w 948779"/>
                  <a:gd name="connsiteY310" fmla="*/ 1401150 h 1428750"/>
                  <a:gd name="connsiteX311" fmla="*/ 126962 w 948779"/>
                  <a:gd name="connsiteY311" fmla="*/ 1400112 h 1428750"/>
                  <a:gd name="connsiteX312" fmla="*/ 125935 w 948779"/>
                  <a:gd name="connsiteY312" fmla="*/ 1399059 h 1428750"/>
                  <a:gd name="connsiteX313" fmla="*/ 124923 w 948779"/>
                  <a:gd name="connsiteY313" fmla="*/ 1397969 h 1428750"/>
                  <a:gd name="connsiteX314" fmla="*/ 123927 w 948779"/>
                  <a:gd name="connsiteY314" fmla="*/ 1396892 h 1428750"/>
                  <a:gd name="connsiteX315" fmla="*/ 122940 w 948779"/>
                  <a:gd name="connsiteY315" fmla="*/ 1395781 h 1428750"/>
                  <a:gd name="connsiteX316" fmla="*/ 121978 w 948779"/>
                  <a:gd name="connsiteY316" fmla="*/ 1394667 h 1428750"/>
                  <a:gd name="connsiteX317" fmla="*/ 121016 w 948779"/>
                  <a:gd name="connsiteY317" fmla="*/ 1393530 h 1428750"/>
                  <a:gd name="connsiteX318" fmla="*/ 120086 w 948779"/>
                  <a:gd name="connsiteY318" fmla="*/ 1392369 h 1428750"/>
                  <a:gd name="connsiteX319" fmla="*/ 119161 w 948779"/>
                  <a:gd name="connsiteY319" fmla="*/ 1391208 h 1428750"/>
                  <a:gd name="connsiteX320" fmla="*/ 118257 w 948779"/>
                  <a:gd name="connsiteY320" fmla="*/ 1390042 h 1428750"/>
                  <a:gd name="connsiteX321" fmla="*/ 20622 w 948779"/>
                  <a:gd name="connsiteY321" fmla="*/ 1260732 h 1428750"/>
                  <a:gd name="connsiteX322" fmla="*/ 19999 w 948779"/>
                  <a:gd name="connsiteY322" fmla="*/ 1259912 h 1428750"/>
                  <a:gd name="connsiteX323" fmla="*/ 19383 w 948779"/>
                  <a:gd name="connsiteY323" fmla="*/ 1259064 h 1428750"/>
                  <a:gd name="connsiteX324" fmla="*/ 18780 w 948779"/>
                  <a:gd name="connsiteY324" fmla="*/ 1258217 h 1428750"/>
                  <a:gd name="connsiteX325" fmla="*/ 18185 w 948779"/>
                  <a:gd name="connsiteY325" fmla="*/ 1257371 h 1428750"/>
                  <a:gd name="connsiteX326" fmla="*/ 17601 w 948779"/>
                  <a:gd name="connsiteY326" fmla="*/ 1256498 h 1428750"/>
                  <a:gd name="connsiteX327" fmla="*/ 17022 w 948779"/>
                  <a:gd name="connsiteY327" fmla="*/ 1255652 h 1428750"/>
                  <a:gd name="connsiteX328" fmla="*/ 16453 w 948779"/>
                  <a:gd name="connsiteY328" fmla="*/ 1254779 h 1428750"/>
                  <a:gd name="connsiteX329" fmla="*/ 15895 w 948779"/>
                  <a:gd name="connsiteY329" fmla="*/ 1253907 h 1428750"/>
                  <a:gd name="connsiteX330" fmla="*/ 15350 w 948779"/>
                  <a:gd name="connsiteY330" fmla="*/ 1253034 h 1428750"/>
                  <a:gd name="connsiteX331" fmla="*/ 14803 w 948779"/>
                  <a:gd name="connsiteY331" fmla="*/ 1252138 h 1428750"/>
                  <a:gd name="connsiteX332" fmla="*/ 14271 w 948779"/>
                  <a:gd name="connsiteY332" fmla="*/ 1251265 h 1428750"/>
                  <a:gd name="connsiteX333" fmla="*/ 13752 w 948779"/>
                  <a:gd name="connsiteY333" fmla="*/ 1250367 h 1428750"/>
                  <a:gd name="connsiteX334" fmla="*/ 13238 w 948779"/>
                  <a:gd name="connsiteY334" fmla="*/ 1249468 h 1428750"/>
                  <a:gd name="connsiteX335" fmla="*/ 12738 w 948779"/>
                  <a:gd name="connsiteY335" fmla="*/ 1248571 h 1428750"/>
                  <a:gd name="connsiteX336" fmla="*/ 12245 w 948779"/>
                  <a:gd name="connsiteY336" fmla="*/ 1247673 h 1428750"/>
                  <a:gd name="connsiteX337" fmla="*/ 11757 w 948779"/>
                  <a:gd name="connsiteY337" fmla="*/ 1246774 h 1428750"/>
                  <a:gd name="connsiteX338" fmla="*/ 11283 w 948779"/>
                  <a:gd name="connsiteY338" fmla="*/ 1245844 h 1428750"/>
                  <a:gd name="connsiteX339" fmla="*/ 10814 w 948779"/>
                  <a:gd name="connsiteY339" fmla="*/ 1244921 h 1428750"/>
                  <a:gd name="connsiteX340" fmla="*/ 10358 w 948779"/>
                  <a:gd name="connsiteY340" fmla="*/ 1243997 h 1428750"/>
                  <a:gd name="connsiteX341" fmla="*/ 9910 w 948779"/>
                  <a:gd name="connsiteY341" fmla="*/ 1243074 h 1428750"/>
                  <a:gd name="connsiteX342" fmla="*/ 9473 w 948779"/>
                  <a:gd name="connsiteY342" fmla="*/ 1242144 h 1428750"/>
                  <a:gd name="connsiteX343" fmla="*/ 9043 w 948779"/>
                  <a:gd name="connsiteY343" fmla="*/ 1241195 h 1428750"/>
                  <a:gd name="connsiteX344" fmla="*/ 8626 w 948779"/>
                  <a:gd name="connsiteY344" fmla="*/ 1240270 h 1428750"/>
                  <a:gd name="connsiteX345" fmla="*/ 8217 w 948779"/>
                  <a:gd name="connsiteY345" fmla="*/ 1239316 h 1428750"/>
                  <a:gd name="connsiteX346" fmla="*/ 7819 w 948779"/>
                  <a:gd name="connsiteY346" fmla="*/ 1238365 h 1428750"/>
                  <a:gd name="connsiteX347" fmla="*/ 7434 w 948779"/>
                  <a:gd name="connsiteY347" fmla="*/ 1237417 h 1428750"/>
                  <a:gd name="connsiteX348" fmla="*/ 7049 w 948779"/>
                  <a:gd name="connsiteY348" fmla="*/ 1236460 h 1428750"/>
                  <a:gd name="connsiteX349" fmla="*/ 6677 w 948779"/>
                  <a:gd name="connsiteY349" fmla="*/ 1235512 h 1428750"/>
                  <a:gd name="connsiteX350" fmla="*/ 6318 w 948779"/>
                  <a:gd name="connsiteY350" fmla="*/ 1234531 h 1428750"/>
                  <a:gd name="connsiteX351" fmla="*/ 5964 w 948779"/>
                  <a:gd name="connsiteY351" fmla="*/ 1233581 h 1428750"/>
                  <a:gd name="connsiteX352" fmla="*/ 5626 w 948779"/>
                  <a:gd name="connsiteY352" fmla="*/ 1232606 h 1428750"/>
                  <a:gd name="connsiteX353" fmla="*/ 5291 w 948779"/>
                  <a:gd name="connsiteY353" fmla="*/ 1231625 h 1428750"/>
                  <a:gd name="connsiteX354" fmla="*/ 4971 w 948779"/>
                  <a:gd name="connsiteY354" fmla="*/ 1230651 h 1428750"/>
                  <a:gd name="connsiteX355" fmla="*/ 4662 w 948779"/>
                  <a:gd name="connsiteY355" fmla="*/ 1229668 h 1428750"/>
                  <a:gd name="connsiteX356" fmla="*/ 4355 w 948779"/>
                  <a:gd name="connsiteY356" fmla="*/ 1228693 h 1428750"/>
                  <a:gd name="connsiteX357" fmla="*/ 4067 w 948779"/>
                  <a:gd name="connsiteY357" fmla="*/ 1227713 h 1428750"/>
                  <a:gd name="connsiteX358" fmla="*/ 3784 w 948779"/>
                  <a:gd name="connsiteY358" fmla="*/ 1226712 h 1428750"/>
                  <a:gd name="connsiteX359" fmla="*/ 3514 w 948779"/>
                  <a:gd name="connsiteY359" fmla="*/ 1225730 h 1428750"/>
                  <a:gd name="connsiteX360" fmla="*/ 3252 w 948779"/>
                  <a:gd name="connsiteY360" fmla="*/ 1224729 h 1428750"/>
                  <a:gd name="connsiteX361" fmla="*/ 2995 w 948779"/>
                  <a:gd name="connsiteY361" fmla="*/ 1223723 h 1428750"/>
                  <a:gd name="connsiteX362" fmla="*/ 2759 w 948779"/>
                  <a:gd name="connsiteY362" fmla="*/ 1222716 h 1428750"/>
                  <a:gd name="connsiteX363" fmla="*/ 2521 w 948779"/>
                  <a:gd name="connsiteY363" fmla="*/ 1221715 h 1428750"/>
                  <a:gd name="connsiteX364" fmla="*/ 2303 w 948779"/>
                  <a:gd name="connsiteY364" fmla="*/ 1220709 h 1428750"/>
                  <a:gd name="connsiteX365" fmla="*/ 2091 w 948779"/>
                  <a:gd name="connsiteY365" fmla="*/ 1219701 h 1428750"/>
                  <a:gd name="connsiteX366" fmla="*/ 1886 w 948779"/>
                  <a:gd name="connsiteY366" fmla="*/ 1218700 h 1428750"/>
                  <a:gd name="connsiteX367" fmla="*/ 1693 w 948779"/>
                  <a:gd name="connsiteY367" fmla="*/ 1217693 h 1428750"/>
                  <a:gd name="connsiteX368" fmla="*/ 1514 w 948779"/>
                  <a:gd name="connsiteY368" fmla="*/ 1216666 h 1428750"/>
                  <a:gd name="connsiteX369" fmla="*/ 1341 w 948779"/>
                  <a:gd name="connsiteY369" fmla="*/ 1215660 h 1428750"/>
                  <a:gd name="connsiteX370" fmla="*/ 1179 w 948779"/>
                  <a:gd name="connsiteY370" fmla="*/ 1214633 h 1428750"/>
                  <a:gd name="connsiteX371" fmla="*/ 1027 w 948779"/>
                  <a:gd name="connsiteY371" fmla="*/ 1213600 h 1428750"/>
                  <a:gd name="connsiteX372" fmla="*/ 886 w 948779"/>
                  <a:gd name="connsiteY372" fmla="*/ 1212594 h 1428750"/>
                  <a:gd name="connsiteX373" fmla="*/ 757 w 948779"/>
                  <a:gd name="connsiteY373" fmla="*/ 1211567 h 1428750"/>
                  <a:gd name="connsiteX374" fmla="*/ 634 w 948779"/>
                  <a:gd name="connsiteY374" fmla="*/ 1210529 h 1428750"/>
                  <a:gd name="connsiteX375" fmla="*/ 526 w 948779"/>
                  <a:gd name="connsiteY375" fmla="*/ 1209502 h 1428750"/>
                  <a:gd name="connsiteX376" fmla="*/ 424 w 948779"/>
                  <a:gd name="connsiteY376" fmla="*/ 1208470 h 1428750"/>
                  <a:gd name="connsiteX377" fmla="*/ 340 w 948779"/>
                  <a:gd name="connsiteY377" fmla="*/ 1207443 h 1428750"/>
                  <a:gd name="connsiteX378" fmla="*/ 257 w 948779"/>
                  <a:gd name="connsiteY378" fmla="*/ 1206410 h 1428750"/>
                  <a:gd name="connsiteX379" fmla="*/ 192 w 948779"/>
                  <a:gd name="connsiteY379" fmla="*/ 1205378 h 1428750"/>
                  <a:gd name="connsiteX380" fmla="*/ 128 w 948779"/>
                  <a:gd name="connsiteY380" fmla="*/ 1204353 h 1428750"/>
                  <a:gd name="connsiteX381" fmla="*/ 84 w 948779"/>
                  <a:gd name="connsiteY381" fmla="*/ 1203287 h 1428750"/>
                  <a:gd name="connsiteX382" fmla="*/ 45 w 948779"/>
                  <a:gd name="connsiteY382" fmla="*/ 1202262 h 1428750"/>
                  <a:gd name="connsiteX383" fmla="*/ 19 w 948779"/>
                  <a:gd name="connsiteY383" fmla="*/ 1201229 h 1428750"/>
                  <a:gd name="connsiteX384" fmla="*/ 6 w 948779"/>
                  <a:gd name="connsiteY384" fmla="*/ 1200171 h 1428750"/>
                  <a:gd name="connsiteX385" fmla="*/ 0 w 948779"/>
                  <a:gd name="connsiteY385" fmla="*/ 1199144 h 1428750"/>
                  <a:gd name="connsiteX386" fmla="*/ 0 w 948779"/>
                  <a:gd name="connsiteY386" fmla="*/ 230178 h 1428750"/>
                  <a:gd name="connsiteX387" fmla="*/ 19 w 948779"/>
                  <a:gd name="connsiteY387" fmla="*/ 229121 h 1428750"/>
                  <a:gd name="connsiteX388" fmla="*/ 45 w 948779"/>
                  <a:gd name="connsiteY388" fmla="*/ 228094 h 1428750"/>
                  <a:gd name="connsiteX389" fmla="*/ 84 w 948779"/>
                  <a:gd name="connsiteY389" fmla="*/ 227061 h 1428750"/>
                  <a:gd name="connsiteX390" fmla="*/ 134 w 948779"/>
                  <a:gd name="connsiteY390" fmla="*/ 226003 h 1428750"/>
                  <a:gd name="connsiteX391" fmla="*/ 192 w 948779"/>
                  <a:gd name="connsiteY391" fmla="*/ 224976 h 1428750"/>
                  <a:gd name="connsiteX392" fmla="*/ 257 w 948779"/>
                  <a:gd name="connsiteY392" fmla="*/ 223938 h 1428750"/>
                  <a:gd name="connsiteX393" fmla="*/ 340 w 948779"/>
                  <a:gd name="connsiteY393" fmla="*/ 222911 h 1428750"/>
                  <a:gd name="connsiteX394" fmla="*/ 424 w 948779"/>
                  <a:gd name="connsiteY394" fmla="*/ 221879 h 1428750"/>
                  <a:gd name="connsiteX395" fmla="*/ 526 w 948779"/>
                  <a:gd name="connsiteY395" fmla="*/ 220852 h 1428750"/>
                  <a:gd name="connsiteX396" fmla="*/ 634 w 948779"/>
                  <a:gd name="connsiteY396" fmla="*/ 219819 h 1428750"/>
                  <a:gd name="connsiteX397" fmla="*/ 757 w 948779"/>
                  <a:gd name="connsiteY397" fmla="*/ 218787 h 1428750"/>
                  <a:gd name="connsiteX398" fmla="*/ 886 w 948779"/>
                  <a:gd name="connsiteY398" fmla="*/ 217760 h 1428750"/>
                  <a:gd name="connsiteX399" fmla="*/ 1027 w 948779"/>
                  <a:gd name="connsiteY399" fmla="*/ 216748 h 1428750"/>
                  <a:gd name="connsiteX400" fmla="*/ 1179 w 948779"/>
                  <a:gd name="connsiteY400" fmla="*/ 215721 h 1428750"/>
                  <a:gd name="connsiteX401" fmla="*/ 1341 w 948779"/>
                  <a:gd name="connsiteY401" fmla="*/ 214688 h 1428750"/>
                  <a:gd name="connsiteX402" fmla="*/ 1514 w 948779"/>
                  <a:gd name="connsiteY402" fmla="*/ 213682 h 1428750"/>
                  <a:gd name="connsiteX403" fmla="*/ 1693 w 948779"/>
                  <a:gd name="connsiteY403" fmla="*/ 212681 h 1428750"/>
                  <a:gd name="connsiteX404" fmla="*/ 1886 w 948779"/>
                  <a:gd name="connsiteY404" fmla="*/ 211654 h 1428750"/>
                  <a:gd name="connsiteX405" fmla="*/ 2091 w 948779"/>
                  <a:gd name="connsiteY405" fmla="*/ 210648 h 1428750"/>
                  <a:gd name="connsiteX406" fmla="*/ 2303 w 948779"/>
                  <a:gd name="connsiteY406" fmla="*/ 209641 h 1428750"/>
                  <a:gd name="connsiteX407" fmla="*/ 2521 w 948779"/>
                  <a:gd name="connsiteY407" fmla="*/ 208633 h 1428750"/>
                  <a:gd name="connsiteX408" fmla="*/ 2759 w 948779"/>
                  <a:gd name="connsiteY408" fmla="*/ 207632 h 1428750"/>
                  <a:gd name="connsiteX409" fmla="*/ 2995 w 948779"/>
                  <a:gd name="connsiteY409" fmla="*/ 206626 h 1428750"/>
                  <a:gd name="connsiteX410" fmla="*/ 3252 w 948779"/>
                  <a:gd name="connsiteY410" fmla="*/ 205619 h 1428750"/>
                  <a:gd name="connsiteX411" fmla="*/ 3509 w 948779"/>
                  <a:gd name="connsiteY411" fmla="*/ 204644 h 1428750"/>
                  <a:gd name="connsiteX412" fmla="*/ 3784 w 948779"/>
                  <a:gd name="connsiteY412" fmla="*/ 203636 h 1428750"/>
                  <a:gd name="connsiteX413" fmla="*/ 4067 w 948779"/>
                  <a:gd name="connsiteY413" fmla="*/ 202661 h 1428750"/>
                  <a:gd name="connsiteX414" fmla="*/ 4355 w 948779"/>
                  <a:gd name="connsiteY414" fmla="*/ 201655 h 1428750"/>
                  <a:gd name="connsiteX415" fmla="*/ 4662 w 948779"/>
                  <a:gd name="connsiteY415" fmla="*/ 200680 h 1428750"/>
                  <a:gd name="connsiteX416" fmla="*/ 4971 w 948779"/>
                  <a:gd name="connsiteY416" fmla="*/ 199698 h 1428750"/>
                  <a:gd name="connsiteX417" fmla="*/ 5291 w 948779"/>
                  <a:gd name="connsiteY417" fmla="*/ 198723 h 1428750"/>
                  <a:gd name="connsiteX418" fmla="*/ 5626 w 948779"/>
                  <a:gd name="connsiteY418" fmla="*/ 197742 h 1428750"/>
                  <a:gd name="connsiteX419" fmla="*/ 5964 w 948779"/>
                  <a:gd name="connsiteY419" fmla="*/ 196768 h 1428750"/>
                  <a:gd name="connsiteX420" fmla="*/ 6318 w 948779"/>
                  <a:gd name="connsiteY420" fmla="*/ 195817 h 1428750"/>
                  <a:gd name="connsiteX421" fmla="*/ 6677 w 948779"/>
                  <a:gd name="connsiteY421" fmla="*/ 194836 h 1428750"/>
                  <a:gd name="connsiteX422" fmla="*/ 7049 w 948779"/>
                  <a:gd name="connsiteY422" fmla="*/ 193888 h 1428750"/>
                  <a:gd name="connsiteX423" fmla="*/ 7434 w 948779"/>
                  <a:gd name="connsiteY423" fmla="*/ 192931 h 1428750"/>
                  <a:gd name="connsiteX424" fmla="*/ 7819 w 948779"/>
                  <a:gd name="connsiteY424" fmla="*/ 191983 h 1428750"/>
                  <a:gd name="connsiteX425" fmla="*/ 8217 w 948779"/>
                  <a:gd name="connsiteY425" fmla="*/ 191032 h 1428750"/>
                  <a:gd name="connsiteX426" fmla="*/ 8626 w 948779"/>
                  <a:gd name="connsiteY426" fmla="*/ 190078 h 1428750"/>
                  <a:gd name="connsiteX427" fmla="*/ 9043 w 948779"/>
                  <a:gd name="connsiteY427" fmla="*/ 189153 h 1428750"/>
                  <a:gd name="connsiteX428" fmla="*/ 9473 w 948779"/>
                  <a:gd name="connsiteY428" fmla="*/ 188204 h 1428750"/>
                  <a:gd name="connsiteX429" fmla="*/ 9910 w 948779"/>
                  <a:gd name="connsiteY429" fmla="*/ 187274 h 1428750"/>
                  <a:gd name="connsiteX430" fmla="*/ 10358 w 948779"/>
                  <a:gd name="connsiteY430" fmla="*/ 186351 h 1428750"/>
                  <a:gd name="connsiteX431" fmla="*/ 10814 w 948779"/>
                  <a:gd name="connsiteY431" fmla="*/ 185427 h 1428750"/>
                  <a:gd name="connsiteX432" fmla="*/ 11283 w 948779"/>
                  <a:gd name="connsiteY432" fmla="*/ 184504 h 1428750"/>
                  <a:gd name="connsiteX433" fmla="*/ 11757 w 948779"/>
                  <a:gd name="connsiteY433" fmla="*/ 183606 h 1428750"/>
                  <a:gd name="connsiteX434" fmla="*/ 12245 w 948779"/>
                  <a:gd name="connsiteY434" fmla="*/ 182675 h 1428750"/>
                  <a:gd name="connsiteX435" fmla="*/ 12738 w 948779"/>
                  <a:gd name="connsiteY435" fmla="*/ 181777 h 1428750"/>
                  <a:gd name="connsiteX436" fmla="*/ 13238 w 948779"/>
                  <a:gd name="connsiteY436" fmla="*/ 180880 h 1428750"/>
                  <a:gd name="connsiteX437" fmla="*/ 13752 w 948779"/>
                  <a:gd name="connsiteY437" fmla="*/ 179982 h 1428750"/>
                  <a:gd name="connsiteX438" fmla="*/ 14271 w 948779"/>
                  <a:gd name="connsiteY438" fmla="*/ 179083 h 1428750"/>
                  <a:gd name="connsiteX439" fmla="*/ 14803 w 948779"/>
                  <a:gd name="connsiteY439" fmla="*/ 178211 h 1428750"/>
                  <a:gd name="connsiteX440" fmla="*/ 15350 w 948779"/>
                  <a:gd name="connsiteY440" fmla="*/ 177314 h 1428750"/>
                  <a:gd name="connsiteX441" fmla="*/ 15895 w 948779"/>
                  <a:gd name="connsiteY441" fmla="*/ 176441 h 1428750"/>
                  <a:gd name="connsiteX442" fmla="*/ 16453 w 948779"/>
                  <a:gd name="connsiteY442" fmla="*/ 175569 h 1428750"/>
                  <a:gd name="connsiteX443" fmla="*/ 17022 w 948779"/>
                  <a:gd name="connsiteY443" fmla="*/ 174696 h 1428750"/>
                  <a:gd name="connsiteX444" fmla="*/ 17601 w 948779"/>
                  <a:gd name="connsiteY444" fmla="*/ 173850 h 1428750"/>
                  <a:gd name="connsiteX445" fmla="*/ 18185 w 948779"/>
                  <a:gd name="connsiteY445" fmla="*/ 172977 h 1428750"/>
                  <a:gd name="connsiteX446" fmla="*/ 18780 w 948779"/>
                  <a:gd name="connsiteY446" fmla="*/ 172131 h 1428750"/>
                  <a:gd name="connsiteX447" fmla="*/ 19383 w 948779"/>
                  <a:gd name="connsiteY447" fmla="*/ 171284 h 1428750"/>
                  <a:gd name="connsiteX448" fmla="*/ 19999 w 948779"/>
                  <a:gd name="connsiteY448" fmla="*/ 170462 h 1428750"/>
                  <a:gd name="connsiteX449" fmla="*/ 20622 w 948779"/>
                  <a:gd name="connsiteY449" fmla="*/ 169616 h 1428750"/>
                  <a:gd name="connsiteX450" fmla="*/ 118257 w 948779"/>
                  <a:gd name="connsiteY450" fmla="*/ 40345 h 1428750"/>
                  <a:gd name="connsiteX451" fmla="*/ 119155 w 948779"/>
                  <a:gd name="connsiteY451" fmla="*/ 39153 h 1428750"/>
                  <a:gd name="connsiteX452" fmla="*/ 120086 w 948779"/>
                  <a:gd name="connsiteY452" fmla="*/ 37998 h 1428750"/>
                  <a:gd name="connsiteX453" fmla="*/ 121021 w 948779"/>
                  <a:gd name="connsiteY453" fmla="*/ 36831 h 1428750"/>
                  <a:gd name="connsiteX454" fmla="*/ 121972 w 948779"/>
                  <a:gd name="connsiteY454" fmla="*/ 35695 h 1428750"/>
                  <a:gd name="connsiteX455" fmla="*/ 122940 w 948779"/>
                  <a:gd name="connsiteY455" fmla="*/ 34578 h 1428750"/>
                  <a:gd name="connsiteX456" fmla="*/ 123927 w 948779"/>
                  <a:gd name="connsiteY456" fmla="*/ 33470 h 1428750"/>
                  <a:gd name="connsiteX457" fmla="*/ 124923 w 948779"/>
                  <a:gd name="connsiteY457" fmla="*/ 32385 h 1428750"/>
                  <a:gd name="connsiteX458" fmla="*/ 125935 w 948779"/>
                  <a:gd name="connsiteY458" fmla="*/ 31302 h 1428750"/>
                  <a:gd name="connsiteX459" fmla="*/ 126962 w 948779"/>
                  <a:gd name="connsiteY459" fmla="*/ 30249 h 1428750"/>
                  <a:gd name="connsiteX460" fmla="*/ 128000 w 948779"/>
                  <a:gd name="connsiteY460" fmla="*/ 29217 h 1428750"/>
                  <a:gd name="connsiteX461" fmla="*/ 129053 w 948779"/>
                  <a:gd name="connsiteY461" fmla="*/ 28190 h 1428750"/>
                  <a:gd name="connsiteX462" fmla="*/ 130117 w 948779"/>
                  <a:gd name="connsiteY462" fmla="*/ 27183 h 1428750"/>
                  <a:gd name="connsiteX463" fmla="*/ 131194 w 948779"/>
                  <a:gd name="connsiteY463" fmla="*/ 26177 h 1428750"/>
                  <a:gd name="connsiteX464" fmla="*/ 132286 w 948779"/>
                  <a:gd name="connsiteY464" fmla="*/ 25228 h 1428750"/>
                  <a:gd name="connsiteX465" fmla="*/ 133395 w 948779"/>
                  <a:gd name="connsiteY465" fmla="*/ 24246 h 1428750"/>
                  <a:gd name="connsiteX466" fmla="*/ 134516 w 948779"/>
                  <a:gd name="connsiteY466" fmla="*/ 23323 h 1428750"/>
                  <a:gd name="connsiteX467" fmla="*/ 135646 w 948779"/>
                  <a:gd name="connsiteY467" fmla="*/ 22399 h 1428750"/>
                  <a:gd name="connsiteX468" fmla="*/ 136788 w 948779"/>
                  <a:gd name="connsiteY468" fmla="*/ 21500 h 1428750"/>
                  <a:gd name="connsiteX469" fmla="*/ 137943 w 948779"/>
                  <a:gd name="connsiteY469" fmla="*/ 20603 h 1428750"/>
                  <a:gd name="connsiteX470" fmla="*/ 139110 w 948779"/>
                  <a:gd name="connsiteY470" fmla="*/ 19723 h 1428750"/>
                  <a:gd name="connsiteX471" fmla="*/ 140289 w 948779"/>
                  <a:gd name="connsiteY471" fmla="*/ 18884 h 1428750"/>
                  <a:gd name="connsiteX472" fmla="*/ 141483 w 948779"/>
                  <a:gd name="connsiteY472" fmla="*/ 18038 h 1428750"/>
                  <a:gd name="connsiteX473" fmla="*/ 142683 w 948779"/>
                  <a:gd name="connsiteY473" fmla="*/ 17216 h 1428750"/>
                  <a:gd name="connsiteX474" fmla="*/ 143894 w 948779"/>
                  <a:gd name="connsiteY474" fmla="*/ 16421 h 1428750"/>
                  <a:gd name="connsiteX475" fmla="*/ 145113 w 948779"/>
                  <a:gd name="connsiteY475" fmla="*/ 15633 h 1428750"/>
                  <a:gd name="connsiteX476" fmla="*/ 146352 w 948779"/>
                  <a:gd name="connsiteY476" fmla="*/ 14862 h 1428750"/>
                  <a:gd name="connsiteX477" fmla="*/ 147597 w 948779"/>
                  <a:gd name="connsiteY477" fmla="*/ 14124 h 1428750"/>
                  <a:gd name="connsiteX478" fmla="*/ 148847 w 948779"/>
                  <a:gd name="connsiteY478" fmla="*/ 13380 h 1428750"/>
                  <a:gd name="connsiteX479" fmla="*/ 150117 w 948779"/>
                  <a:gd name="connsiteY479" fmla="*/ 12669 h 1428750"/>
                  <a:gd name="connsiteX480" fmla="*/ 151386 w 948779"/>
                  <a:gd name="connsiteY480" fmla="*/ 11983 h 1428750"/>
                  <a:gd name="connsiteX481" fmla="*/ 152670 w 948779"/>
                  <a:gd name="connsiteY481" fmla="*/ 11296 h 1428750"/>
                  <a:gd name="connsiteX482" fmla="*/ 153965 w 948779"/>
                  <a:gd name="connsiteY482" fmla="*/ 10636 h 1428750"/>
                  <a:gd name="connsiteX483" fmla="*/ 155267 w 948779"/>
                  <a:gd name="connsiteY483" fmla="*/ 9994 h 1428750"/>
                  <a:gd name="connsiteX484" fmla="*/ 156582 w 948779"/>
                  <a:gd name="connsiteY484" fmla="*/ 9391 h 1428750"/>
                  <a:gd name="connsiteX485" fmla="*/ 157903 w 948779"/>
                  <a:gd name="connsiteY485" fmla="*/ 8781 h 1428750"/>
                  <a:gd name="connsiteX486" fmla="*/ 159231 w 948779"/>
                  <a:gd name="connsiteY486" fmla="*/ 8204 h 1428750"/>
                  <a:gd name="connsiteX487" fmla="*/ 160565 w 948779"/>
                  <a:gd name="connsiteY487" fmla="*/ 7646 h 1428750"/>
                  <a:gd name="connsiteX488" fmla="*/ 161912 w 948779"/>
                  <a:gd name="connsiteY488" fmla="*/ 7088 h 1428750"/>
                  <a:gd name="connsiteX489" fmla="*/ 163266 w 948779"/>
                  <a:gd name="connsiteY489" fmla="*/ 6561 h 1428750"/>
                  <a:gd name="connsiteX490" fmla="*/ 164624 w 948779"/>
                  <a:gd name="connsiteY490" fmla="*/ 6061 h 1428750"/>
                  <a:gd name="connsiteX491" fmla="*/ 165997 w 948779"/>
                  <a:gd name="connsiteY491" fmla="*/ 5587 h 1428750"/>
                  <a:gd name="connsiteX492" fmla="*/ 167370 w 948779"/>
                  <a:gd name="connsiteY492" fmla="*/ 5107 h 1428750"/>
                  <a:gd name="connsiteX493" fmla="*/ 168756 w 948779"/>
                  <a:gd name="connsiteY493" fmla="*/ 4656 h 1428750"/>
                  <a:gd name="connsiteX494" fmla="*/ 170148 w 948779"/>
                  <a:gd name="connsiteY494" fmla="*/ 4234 h 1428750"/>
                  <a:gd name="connsiteX495" fmla="*/ 171539 w 948779"/>
                  <a:gd name="connsiteY495" fmla="*/ 3843 h 1428750"/>
                  <a:gd name="connsiteX496" fmla="*/ 172951 w 948779"/>
                  <a:gd name="connsiteY496" fmla="*/ 3445 h 1428750"/>
                  <a:gd name="connsiteX497" fmla="*/ 174356 w 948779"/>
                  <a:gd name="connsiteY497" fmla="*/ 3073 h 1428750"/>
                  <a:gd name="connsiteX498" fmla="*/ 175766 w 948779"/>
                  <a:gd name="connsiteY498" fmla="*/ 2727 h 1428750"/>
                  <a:gd name="connsiteX499" fmla="*/ 177197 w 948779"/>
                  <a:gd name="connsiteY499" fmla="*/ 2413 h 1428750"/>
                  <a:gd name="connsiteX500" fmla="*/ 178622 w 948779"/>
                  <a:gd name="connsiteY500" fmla="*/ 2091 h 1428750"/>
                  <a:gd name="connsiteX501" fmla="*/ 180058 w 948779"/>
                  <a:gd name="connsiteY501" fmla="*/ 1803 h 1428750"/>
                  <a:gd name="connsiteX502" fmla="*/ 181494 w 948779"/>
                  <a:gd name="connsiteY502" fmla="*/ 1540 h 1428750"/>
                  <a:gd name="connsiteX503" fmla="*/ 182938 w 948779"/>
                  <a:gd name="connsiteY503" fmla="*/ 1302 h 1428750"/>
                  <a:gd name="connsiteX504" fmla="*/ 184387 w 948779"/>
                  <a:gd name="connsiteY504" fmla="*/ 1090 h 1428750"/>
                  <a:gd name="connsiteX505" fmla="*/ 185836 w 948779"/>
                  <a:gd name="connsiteY505" fmla="*/ 880 h 1428750"/>
                  <a:gd name="connsiteX506" fmla="*/ 187300 w 948779"/>
                  <a:gd name="connsiteY506" fmla="*/ 694 h 1428750"/>
                  <a:gd name="connsiteX507" fmla="*/ 188762 w 948779"/>
                  <a:gd name="connsiteY507" fmla="*/ 532 h 1428750"/>
                  <a:gd name="connsiteX508" fmla="*/ 190225 w 948779"/>
                  <a:gd name="connsiteY508" fmla="*/ 404 h 1428750"/>
                  <a:gd name="connsiteX509" fmla="*/ 191700 w 948779"/>
                  <a:gd name="connsiteY509" fmla="*/ 277 h 1428750"/>
                  <a:gd name="connsiteX510" fmla="*/ 193175 w 948779"/>
                  <a:gd name="connsiteY510" fmla="*/ 167 h 1428750"/>
                  <a:gd name="connsiteX511" fmla="*/ 194650 w 948779"/>
                  <a:gd name="connsiteY511" fmla="*/ 110 h 1428750"/>
                  <a:gd name="connsiteX512" fmla="*/ 196126 w 948779"/>
                  <a:gd name="connsiteY512" fmla="*/ 58 h 1428750"/>
                  <a:gd name="connsiteX513" fmla="*/ 197614 w 948779"/>
                  <a:gd name="connsiteY513" fmla="*/ 7 h 1428750"/>
                  <a:gd name="connsiteX514" fmla="*/ 751686 w 948779"/>
                  <a:gd name="connsiteY514" fmla="*/ 7 h 1428750"/>
                  <a:gd name="connsiteX515" fmla="*/ 214052 w 948779"/>
                  <a:gd name="connsiteY515" fmla="*/ 132171 h 1428750"/>
                  <a:gd name="connsiteX516" fmla="*/ 131573 w 948779"/>
                  <a:gd name="connsiteY516" fmla="*/ 241390 h 1428750"/>
                  <a:gd name="connsiteX517" fmla="*/ 131573 w 948779"/>
                  <a:gd name="connsiteY517" fmla="*/ 1188964 h 1428750"/>
                  <a:gd name="connsiteX518" fmla="*/ 214046 w 948779"/>
                  <a:gd name="connsiteY518" fmla="*/ 1298185 h 1428750"/>
                  <a:gd name="connsiteX519" fmla="*/ 735246 w 948779"/>
                  <a:gd name="connsiteY519" fmla="*/ 1298185 h 1428750"/>
                  <a:gd name="connsiteX520" fmla="*/ 817719 w 948779"/>
                  <a:gd name="connsiteY520" fmla="*/ 1188964 h 1428750"/>
                  <a:gd name="connsiteX521" fmla="*/ 817719 w 948779"/>
                  <a:gd name="connsiteY521" fmla="*/ 241390 h 1428750"/>
                  <a:gd name="connsiteX522" fmla="*/ 735241 w 948779"/>
                  <a:gd name="connsiteY522" fmla="*/ 132171 h 1428750"/>
                  <a:gd name="connsiteX523" fmla="*/ 214052 w 948779"/>
                  <a:gd name="connsiteY523" fmla="*/ 132171 h 142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</a:cxnLst>
                <a:rect l="l" t="t" r="r" b="b"/>
                <a:pathLst>
                  <a:path w="948779" h="1428750">
                    <a:moveTo>
                      <a:pt x="751686" y="0"/>
                    </a:moveTo>
                    <a:lnTo>
                      <a:pt x="753161" y="52"/>
                    </a:lnTo>
                    <a:lnTo>
                      <a:pt x="754642" y="102"/>
                    </a:lnTo>
                    <a:lnTo>
                      <a:pt x="756125" y="160"/>
                    </a:lnTo>
                    <a:lnTo>
                      <a:pt x="757600" y="264"/>
                    </a:lnTo>
                    <a:lnTo>
                      <a:pt x="759068" y="393"/>
                    </a:lnTo>
                    <a:lnTo>
                      <a:pt x="760538" y="526"/>
                    </a:lnTo>
                    <a:lnTo>
                      <a:pt x="761993" y="686"/>
                    </a:lnTo>
                    <a:lnTo>
                      <a:pt x="763457" y="872"/>
                    </a:lnTo>
                    <a:lnTo>
                      <a:pt x="764911" y="1085"/>
                    </a:lnTo>
                    <a:lnTo>
                      <a:pt x="766355" y="1297"/>
                    </a:lnTo>
                    <a:lnTo>
                      <a:pt x="767799" y="1533"/>
                    </a:lnTo>
                    <a:lnTo>
                      <a:pt x="769235" y="1797"/>
                    </a:lnTo>
                    <a:lnTo>
                      <a:pt x="770671" y="2091"/>
                    </a:lnTo>
                    <a:lnTo>
                      <a:pt x="772102" y="2405"/>
                    </a:lnTo>
                    <a:lnTo>
                      <a:pt x="773519" y="2727"/>
                    </a:lnTo>
                    <a:lnTo>
                      <a:pt x="774937" y="3066"/>
                    </a:lnTo>
                    <a:lnTo>
                      <a:pt x="776349" y="3438"/>
                    </a:lnTo>
                    <a:lnTo>
                      <a:pt x="777753" y="3836"/>
                    </a:lnTo>
                    <a:lnTo>
                      <a:pt x="779145" y="4227"/>
                    </a:lnTo>
                    <a:lnTo>
                      <a:pt x="780537" y="4651"/>
                    </a:lnTo>
                    <a:lnTo>
                      <a:pt x="781923" y="5099"/>
                    </a:lnTo>
                    <a:lnTo>
                      <a:pt x="783295" y="5581"/>
                    </a:lnTo>
                    <a:lnTo>
                      <a:pt x="784668" y="6055"/>
                    </a:lnTo>
                    <a:lnTo>
                      <a:pt x="786026" y="6556"/>
                    </a:lnTo>
                    <a:lnTo>
                      <a:pt x="787381" y="7082"/>
                    </a:lnTo>
                    <a:lnTo>
                      <a:pt x="788728" y="7640"/>
                    </a:lnTo>
                    <a:lnTo>
                      <a:pt x="790062" y="8199"/>
                    </a:lnTo>
                    <a:lnTo>
                      <a:pt x="791390" y="8775"/>
                    </a:lnTo>
                    <a:lnTo>
                      <a:pt x="792711" y="9384"/>
                    </a:lnTo>
                    <a:lnTo>
                      <a:pt x="794026" y="9994"/>
                    </a:lnTo>
                    <a:lnTo>
                      <a:pt x="795328" y="10628"/>
                    </a:lnTo>
                    <a:lnTo>
                      <a:pt x="796623" y="11289"/>
                    </a:lnTo>
                    <a:lnTo>
                      <a:pt x="797907" y="11975"/>
                    </a:lnTo>
                    <a:lnTo>
                      <a:pt x="799175" y="12662"/>
                    </a:lnTo>
                    <a:lnTo>
                      <a:pt x="800446" y="13374"/>
                    </a:lnTo>
                    <a:lnTo>
                      <a:pt x="801696" y="14118"/>
                    </a:lnTo>
                    <a:lnTo>
                      <a:pt x="802941" y="14855"/>
                    </a:lnTo>
                    <a:lnTo>
                      <a:pt x="804172" y="15625"/>
                    </a:lnTo>
                    <a:lnTo>
                      <a:pt x="805398" y="16414"/>
                    </a:lnTo>
                    <a:lnTo>
                      <a:pt x="806617" y="17210"/>
                    </a:lnTo>
                    <a:lnTo>
                      <a:pt x="807809" y="18031"/>
                    </a:lnTo>
                    <a:lnTo>
                      <a:pt x="809004" y="18877"/>
                    </a:lnTo>
                    <a:lnTo>
                      <a:pt x="810183" y="19718"/>
                    </a:lnTo>
                    <a:lnTo>
                      <a:pt x="811350" y="20590"/>
                    </a:lnTo>
                    <a:lnTo>
                      <a:pt x="812505" y="21487"/>
                    </a:lnTo>
                    <a:lnTo>
                      <a:pt x="813647" y="22386"/>
                    </a:lnTo>
                    <a:lnTo>
                      <a:pt x="814776" y="23316"/>
                    </a:lnTo>
                    <a:lnTo>
                      <a:pt x="815898" y="24240"/>
                    </a:lnTo>
                    <a:lnTo>
                      <a:pt x="817001" y="25221"/>
                    </a:lnTo>
                    <a:lnTo>
                      <a:pt x="818091" y="26170"/>
                    </a:lnTo>
                    <a:lnTo>
                      <a:pt x="819176" y="27178"/>
                    </a:lnTo>
                    <a:lnTo>
                      <a:pt x="820240" y="28179"/>
                    </a:lnTo>
                    <a:lnTo>
                      <a:pt x="821291" y="29204"/>
                    </a:lnTo>
                    <a:lnTo>
                      <a:pt x="822331" y="30244"/>
                    </a:lnTo>
                    <a:lnTo>
                      <a:pt x="823358" y="31295"/>
                    </a:lnTo>
                    <a:lnTo>
                      <a:pt x="824370" y="32385"/>
                    </a:lnTo>
                    <a:lnTo>
                      <a:pt x="825365" y="33464"/>
                    </a:lnTo>
                    <a:lnTo>
                      <a:pt x="826353" y="34573"/>
                    </a:lnTo>
                    <a:lnTo>
                      <a:pt x="827315" y="35689"/>
                    </a:lnTo>
                    <a:lnTo>
                      <a:pt x="828277" y="36824"/>
                    </a:lnTo>
                    <a:lnTo>
                      <a:pt x="829207" y="37985"/>
                    </a:lnTo>
                    <a:lnTo>
                      <a:pt x="830132" y="39146"/>
                    </a:lnTo>
                    <a:lnTo>
                      <a:pt x="831041" y="40340"/>
                    </a:lnTo>
                    <a:lnTo>
                      <a:pt x="928665" y="169623"/>
                    </a:lnTo>
                    <a:lnTo>
                      <a:pt x="929294" y="170470"/>
                    </a:lnTo>
                    <a:lnTo>
                      <a:pt x="929910" y="171290"/>
                    </a:lnTo>
                    <a:lnTo>
                      <a:pt x="930513" y="172136"/>
                    </a:lnTo>
                    <a:lnTo>
                      <a:pt x="931110" y="172983"/>
                    </a:lnTo>
                    <a:lnTo>
                      <a:pt x="931692" y="173855"/>
                    </a:lnTo>
                    <a:lnTo>
                      <a:pt x="932271" y="174702"/>
                    </a:lnTo>
                    <a:lnTo>
                      <a:pt x="932840" y="175574"/>
                    </a:lnTo>
                    <a:lnTo>
                      <a:pt x="933398" y="176447"/>
                    </a:lnTo>
                    <a:lnTo>
                      <a:pt x="933943" y="177319"/>
                    </a:lnTo>
                    <a:lnTo>
                      <a:pt x="934488" y="178218"/>
                    </a:lnTo>
                    <a:lnTo>
                      <a:pt x="935022" y="179090"/>
                    </a:lnTo>
                    <a:lnTo>
                      <a:pt x="935541" y="179987"/>
                    </a:lnTo>
                    <a:lnTo>
                      <a:pt x="936054" y="180886"/>
                    </a:lnTo>
                    <a:lnTo>
                      <a:pt x="936561" y="181784"/>
                    </a:lnTo>
                    <a:lnTo>
                      <a:pt x="937048" y="182681"/>
                    </a:lnTo>
                    <a:lnTo>
                      <a:pt x="937535" y="183611"/>
                    </a:lnTo>
                    <a:lnTo>
                      <a:pt x="938010" y="184510"/>
                    </a:lnTo>
                    <a:lnTo>
                      <a:pt x="938479" y="185432"/>
                    </a:lnTo>
                    <a:lnTo>
                      <a:pt x="938934" y="186357"/>
                    </a:lnTo>
                    <a:lnTo>
                      <a:pt x="939383" y="187280"/>
                    </a:lnTo>
                    <a:lnTo>
                      <a:pt x="939820" y="188210"/>
                    </a:lnTo>
                    <a:lnTo>
                      <a:pt x="940250" y="189161"/>
                    </a:lnTo>
                    <a:lnTo>
                      <a:pt x="940666" y="190083"/>
                    </a:lnTo>
                    <a:lnTo>
                      <a:pt x="941076" y="191040"/>
                    </a:lnTo>
                    <a:lnTo>
                      <a:pt x="941474" y="191988"/>
                    </a:lnTo>
                    <a:lnTo>
                      <a:pt x="941859" y="192937"/>
                    </a:lnTo>
                    <a:lnTo>
                      <a:pt x="942244" y="193893"/>
                    </a:lnTo>
                    <a:lnTo>
                      <a:pt x="942616" y="194842"/>
                    </a:lnTo>
                    <a:lnTo>
                      <a:pt x="942975" y="195824"/>
                    </a:lnTo>
                    <a:lnTo>
                      <a:pt x="943329" y="196773"/>
                    </a:lnTo>
                    <a:lnTo>
                      <a:pt x="943667" y="197748"/>
                    </a:lnTo>
                    <a:lnTo>
                      <a:pt x="944002" y="198730"/>
                    </a:lnTo>
                    <a:lnTo>
                      <a:pt x="944322" y="199705"/>
                    </a:lnTo>
                    <a:lnTo>
                      <a:pt x="944629" y="200685"/>
                    </a:lnTo>
                    <a:lnTo>
                      <a:pt x="944938" y="201660"/>
                    </a:lnTo>
                    <a:lnTo>
                      <a:pt x="945226" y="202669"/>
                    </a:lnTo>
                    <a:lnTo>
                      <a:pt x="945509" y="203643"/>
                    </a:lnTo>
                    <a:lnTo>
                      <a:pt x="945784" y="204650"/>
                    </a:lnTo>
                    <a:lnTo>
                      <a:pt x="946041" y="205625"/>
                    </a:lnTo>
                    <a:lnTo>
                      <a:pt x="946298" y="206633"/>
                    </a:lnTo>
                    <a:lnTo>
                      <a:pt x="946536" y="207639"/>
                    </a:lnTo>
                    <a:lnTo>
                      <a:pt x="946772" y="208640"/>
                    </a:lnTo>
                    <a:lnTo>
                      <a:pt x="946990" y="209647"/>
                    </a:lnTo>
                    <a:lnTo>
                      <a:pt x="947209" y="210653"/>
                    </a:lnTo>
                    <a:lnTo>
                      <a:pt x="947401" y="211654"/>
                    </a:lnTo>
                    <a:lnTo>
                      <a:pt x="947592" y="212681"/>
                    </a:lnTo>
                    <a:lnTo>
                      <a:pt x="947786" y="213687"/>
                    </a:lnTo>
                    <a:lnTo>
                      <a:pt x="947951" y="214694"/>
                    </a:lnTo>
                    <a:lnTo>
                      <a:pt x="948113" y="215721"/>
                    </a:lnTo>
                    <a:lnTo>
                      <a:pt x="948266" y="216753"/>
                    </a:lnTo>
                    <a:lnTo>
                      <a:pt x="948407" y="217760"/>
                    </a:lnTo>
                    <a:lnTo>
                      <a:pt x="948536" y="218787"/>
                    </a:lnTo>
                    <a:lnTo>
                      <a:pt x="948658" y="219827"/>
                    </a:lnTo>
                    <a:lnTo>
                      <a:pt x="948766" y="220852"/>
                    </a:lnTo>
                    <a:lnTo>
                      <a:pt x="948871" y="221884"/>
                    </a:lnTo>
                    <a:lnTo>
                      <a:pt x="948952" y="222911"/>
                    </a:lnTo>
                    <a:lnTo>
                      <a:pt x="949036" y="223944"/>
                    </a:lnTo>
                    <a:lnTo>
                      <a:pt x="949101" y="224976"/>
                    </a:lnTo>
                    <a:lnTo>
                      <a:pt x="949164" y="226003"/>
                    </a:lnTo>
                    <a:lnTo>
                      <a:pt x="949209" y="227067"/>
                    </a:lnTo>
                    <a:lnTo>
                      <a:pt x="949248" y="228094"/>
                    </a:lnTo>
                    <a:lnTo>
                      <a:pt x="949274" y="229127"/>
                    </a:lnTo>
                    <a:lnTo>
                      <a:pt x="949287" y="230185"/>
                    </a:lnTo>
                    <a:lnTo>
                      <a:pt x="949293" y="231212"/>
                    </a:lnTo>
                    <a:lnTo>
                      <a:pt x="949293" y="1200171"/>
                    </a:lnTo>
                    <a:lnTo>
                      <a:pt x="949274" y="1201229"/>
                    </a:lnTo>
                    <a:lnTo>
                      <a:pt x="949248" y="1202254"/>
                    </a:lnTo>
                    <a:lnTo>
                      <a:pt x="949209" y="1203287"/>
                    </a:lnTo>
                    <a:lnTo>
                      <a:pt x="949159" y="1204345"/>
                    </a:lnTo>
                    <a:lnTo>
                      <a:pt x="949101" y="1205372"/>
                    </a:lnTo>
                    <a:lnTo>
                      <a:pt x="949036" y="1206410"/>
                    </a:lnTo>
                    <a:lnTo>
                      <a:pt x="948952" y="1207437"/>
                    </a:lnTo>
                    <a:lnTo>
                      <a:pt x="948871" y="1208470"/>
                    </a:lnTo>
                    <a:lnTo>
                      <a:pt x="948766" y="1209497"/>
                    </a:lnTo>
                    <a:lnTo>
                      <a:pt x="948658" y="1210529"/>
                    </a:lnTo>
                    <a:lnTo>
                      <a:pt x="948536" y="1211561"/>
                    </a:lnTo>
                    <a:lnTo>
                      <a:pt x="948407" y="1212588"/>
                    </a:lnTo>
                    <a:lnTo>
                      <a:pt x="948266" y="1213600"/>
                    </a:lnTo>
                    <a:lnTo>
                      <a:pt x="948113" y="1214627"/>
                    </a:lnTo>
                    <a:lnTo>
                      <a:pt x="947951" y="1215660"/>
                    </a:lnTo>
                    <a:lnTo>
                      <a:pt x="947778" y="1216666"/>
                    </a:lnTo>
                    <a:lnTo>
                      <a:pt x="947600" y="1217693"/>
                    </a:lnTo>
                    <a:lnTo>
                      <a:pt x="947406" y="1218700"/>
                    </a:lnTo>
                    <a:lnTo>
                      <a:pt x="947209" y="1219701"/>
                    </a:lnTo>
                    <a:lnTo>
                      <a:pt x="946990" y="1220709"/>
                    </a:lnTo>
                    <a:lnTo>
                      <a:pt x="946772" y="1221715"/>
                    </a:lnTo>
                    <a:lnTo>
                      <a:pt x="946536" y="1222716"/>
                    </a:lnTo>
                    <a:lnTo>
                      <a:pt x="946298" y="1223723"/>
                    </a:lnTo>
                    <a:lnTo>
                      <a:pt x="946041" y="1224729"/>
                    </a:lnTo>
                    <a:lnTo>
                      <a:pt x="945784" y="1225730"/>
                    </a:lnTo>
                    <a:lnTo>
                      <a:pt x="945509" y="1226712"/>
                    </a:lnTo>
                    <a:lnTo>
                      <a:pt x="945226" y="1227713"/>
                    </a:lnTo>
                    <a:lnTo>
                      <a:pt x="944938" y="1228693"/>
                    </a:lnTo>
                    <a:lnTo>
                      <a:pt x="944629" y="1229668"/>
                    </a:lnTo>
                    <a:lnTo>
                      <a:pt x="944322" y="1230651"/>
                    </a:lnTo>
                    <a:lnTo>
                      <a:pt x="944002" y="1231625"/>
                    </a:lnTo>
                    <a:lnTo>
                      <a:pt x="943667" y="1232606"/>
                    </a:lnTo>
                    <a:lnTo>
                      <a:pt x="943329" y="1233581"/>
                    </a:lnTo>
                    <a:lnTo>
                      <a:pt x="942975" y="1234531"/>
                    </a:lnTo>
                    <a:lnTo>
                      <a:pt x="942616" y="1235512"/>
                    </a:lnTo>
                    <a:lnTo>
                      <a:pt x="942244" y="1236460"/>
                    </a:lnTo>
                    <a:lnTo>
                      <a:pt x="941859" y="1237417"/>
                    </a:lnTo>
                    <a:lnTo>
                      <a:pt x="941474" y="1238365"/>
                    </a:lnTo>
                    <a:lnTo>
                      <a:pt x="941076" y="1239316"/>
                    </a:lnTo>
                    <a:lnTo>
                      <a:pt x="940666" y="1240270"/>
                    </a:lnTo>
                    <a:lnTo>
                      <a:pt x="940250" y="1241195"/>
                    </a:lnTo>
                    <a:lnTo>
                      <a:pt x="939820" y="1242144"/>
                    </a:lnTo>
                    <a:lnTo>
                      <a:pt x="939383" y="1243074"/>
                    </a:lnTo>
                    <a:lnTo>
                      <a:pt x="938934" y="1243997"/>
                    </a:lnTo>
                    <a:lnTo>
                      <a:pt x="938479" y="1244921"/>
                    </a:lnTo>
                    <a:lnTo>
                      <a:pt x="938010" y="1245844"/>
                    </a:lnTo>
                    <a:lnTo>
                      <a:pt x="937535" y="1246774"/>
                    </a:lnTo>
                    <a:lnTo>
                      <a:pt x="937048" y="1247673"/>
                    </a:lnTo>
                    <a:lnTo>
                      <a:pt x="936561" y="1248571"/>
                    </a:lnTo>
                    <a:lnTo>
                      <a:pt x="936054" y="1249468"/>
                    </a:lnTo>
                    <a:lnTo>
                      <a:pt x="935541" y="1250367"/>
                    </a:lnTo>
                    <a:lnTo>
                      <a:pt x="935022" y="1251265"/>
                    </a:lnTo>
                    <a:lnTo>
                      <a:pt x="934488" y="1252138"/>
                    </a:lnTo>
                    <a:lnTo>
                      <a:pt x="933943" y="1253034"/>
                    </a:lnTo>
                    <a:lnTo>
                      <a:pt x="933398" y="1253907"/>
                    </a:lnTo>
                    <a:lnTo>
                      <a:pt x="932840" y="1254779"/>
                    </a:lnTo>
                    <a:lnTo>
                      <a:pt x="932271" y="1255652"/>
                    </a:lnTo>
                    <a:lnTo>
                      <a:pt x="931692" y="1256498"/>
                    </a:lnTo>
                    <a:lnTo>
                      <a:pt x="931110" y="1257371"/>
                    </a:lnTo>
                    <a:lnTo>
                      <a:pt x="930513" y="1258217"/>
                    </a:lnTo>
                    <a:lnTo>
                      <a:pt x="929910" y="1259064"/>
                    </a:lnTo>
                    <a:lnTo>
                      <a:pt x="929294" y="1259912"/>
                    </a:lnTo>
                    <a:lnTo>
                      <a:pt x="928671" y="1260732"/>
                    </a:lnTo>
                    <a:lnTo>
                      <a:pt x="831041" y="1390042"/>
                    </a:lnTo>
                    <a:lnTo>
                      <a:pt x="830132" y="1391208"/>
                    </a:lnTo>
                    <a:lnTo>
                      <a:pt x="829207" y="1392363"/>
                    </a:lnTo>
                    <a:lnTo>
                      <a:pt x="828271" y="1393530"/>
                    </a:lnTo>
                    <a:lnTo>
                      <a:pt x="827321" y="1394667"/>
                    </a:lnTo>
                    <a:lnTo>
                      <a:pt x="826353" y="1395781"/>
                    </a:lnTo>
                    <a:lnTo>
                      <a:pt x="825365" y="1396892"/>
                    </a:lnTo>
                    <a:lnTo>
                      <a:pt x="824370" y="1397976"/>
                    </a:lnTo>
                    <a:lnTo>
                      <a:pt x="823358" y="1399059"/>
                    </a:lnTo>
                    <a:lnTo>
                      <a:pt x="822331" y="1400112"/>
                    </a:lnTo>
                    <a:lnTo>
                      <a:pt x="821291" y="1401144"/>
                    </a:lnTo>
                    <a:lnTo>
                      <a:pt x="820240" y="1402171"/>
                    </a:lnTo>
                    <a:lnTo>
                      <a:pt x="819176" y="1403178"/>
                    </a:lnTo>
                    <a:lnTo>
                      <a:pt x="818099" y="1404184"/>
                    </a:lnTo>
                    <a:lnTo>
                      <a:pt x="817007" y="1405166"/>
                    </a:lnTo>
                    <a:lnTo>
                      <a:pt x="815898" y="1406115"/>
                    </a:lnTo>
                    <a:lnTo>
                      <a:pt x="814776" y="1407038"/>
                    </a:lnTo>
                    <a:lnTo>
                      <a:pt x="813647" y="1407962"/>
                    </a:lnTo>
                    <a:lnTo>
                      <a:pt x="812505" y="1408893"/>
                    </a:lnTo>
                    <a:lnTo>
                      <a:pt x="811350" y="1409765"/>
                    </a:lnTo>
                    <a:lnTo>
                      <a:pt x="810183" y="1410638"/>
                    </a:lnTo>
                    <a:lnTo>
                      <a:pt x="809004" y="1411510"/>
                    </a:lnTo>
                    <a:lnTo>
                      <a:pt x="807809" y="1412323"/>
                    </a:lnTo>
                    <a:lnTo>
                      <a:pt x="806609" y="1413145"/>
                    </a:lnTo>
                    <a:lnTo>
                      <a:pt x="805398" y="1413966"/>
                    </a:lnTo>
                    <a:lnTo>
                      <a:pt x="804180" y="1414736"/>
                    </a:lnTo>
                    <a:lnTo>
                      <a:pt x="802941" y="1415499"/>
                    </a:lnTo>
                    <a:lnTo>
                      <a:pt x="801696" y="1416269"/>
                    </a:lnTo>
                    <a:lnTo>
                      <a:pt x="800446" y="1416974"/>
                    </a:lnTo>
                    <a:lnTo>
                      <a:pt x="799175" y="1417692"/>
                    </a:lnTo>
                    <a:lnTo>
                      <a:pt x="797907" y="1418379"/>
                    </a:lnTo>
                    <a:lnTo>
                      <a:pt x="796623" y="1419065"/>
                    </a:lnTo>
                    <a:lnTo>
                      <a:pt x="795328" y="1419725"/>
                    </a:lnTo>
                    <a:lnTo>
                      <a:pt x="794026" y="1420367"/>
                    </a:lnTo>
                    <a:lnTo>
                      <a:pt x="792711" y="1420970"/>
                    </a:lnTo>
                    <a:lnTo>
                      <a:pt x="791390" y="1421580"/>
                    </a:lnTo>
                    <a:lnTo>
                      <a:pt x="790062" y="1422157"/>
                    </a:lnTo>
                    <a:lnTo>
                      <a:pt x="788728" y="1422715"/>
                    </a:lnTo>
                    <a:lnTo>
                      <a:pt x="787381" y="1423273"/>
                    </a:lnTo>
                    <a:lnTo>
                      <a:pt x="786034" y="1423800"/>
                    </a:lnTo>
                    <a:lnTo>
                      <a:pt x="784668" y="1424298"/>
                    </a:lnTo>
                    <a:lnTo>
                      <a:pt x="783295" y="1424775"/>
                    </a:lnTo>
                    <a:lnTo>
                      <a:pt x="781923" y="1425254"/>
                    </a:lnTo>
                    <a:lnTo>
                      <a:pt x="780537" y="1425705"/>
                    </a:lnTo>
                    <a:lnTo>
                      <a:pt x="779145" y="1426127"/>
                    </a:lnTo>
                    <a:lnTo>
                      <a:pt x="777753" y="1426518"/>
                    </a:lnTo>
                    <a:lnTo>
                      <a:pt x="776342" y="1426916"/>
                    </a:lnTo>
                    <a:lnTo>
                      <a:pt x="774937" y="1427288"/>
                    </a:lnTo>
                    <a:lnTo>
                      <a:pt x="773527" y="1427634"/>
                    </a:lnTo>
                    <a:lnTo>
                      <a:pt x="772102" y="1427948"/>
                    </a:lnTo>
                    <a:lnTo>
                      <a:pt x="770671" y="1428270"/>
                    </a:lnTo>
                    <a:lnTo>
                      <a:pt x="769235" y="1428558"/>
                    </a:lnTo>
                    <a:lnTo>
                      <a:pt x="767799" y="1428821"/>
                    </a:lnTo>
                    <a:lnTo>
                      <a:pt x="766355" y="1429059"/>
                    </a:lnTo>
                    <a:lnTo>
                      <a:pt x="764911" y="1429295"/>
                    </a:lnTo>
                    <a:lnTo>
                      <a:pt x="763457" y="1429481"/>
                    </a:lnTo>
                    <a:lnTo>
                      <a:pt x="761993" y="1429667"/>
                    </a:lnTo>
                    <a:lnTo>
                      <a:pt x="760538" y="1429829"/>
                    </a:lnTo>
                    <a:lnTo>
                      <a:pt x="759063" y="1429956"/>
                    </a:lnTo>
                    <a:lnTo>
                      <a:pt x="757600" y="1430084"/>
                    </a:lnTo>
                    <a:lnTo>
                      <a:pt x="756125" y="1430194"/>
                    </a:lnTo>
                    <a:lnTo>
                      <a:pt x="754650" y="1430277"/>
                    </a:lnTo>
                    <a:lnTo>
                      <a:pt x="753167" y="1430328"/>
                    </a:lnTo>
                    <a:lnTo>
                      <a:pt x="751686" y="1430354"/>
                    </a:lnTo>
                    <a:lnTo>
                      <a:pt x="197614" y="1430354"/>
                    </a:lnTo>
                    <a:lnTo>
                      <a:pt x="196126" y="1430328"/>
                    </a:lnTo>
                    <a:lnTo>
                      <a:pt x="194650" y="1430277"/>
                    </a:lnTo>
                    <a:lnTo>
                      <a:pt x="193175" y="1430194"/>
                    </a:lnTo>
                    <a:lnTo>
                      <a:pt x="191700" y="1430091"/>
                    </a:lnTo>
                    <a:lnTo>
                      <a:pt x="190225" y="1429963"/>
                    </a:lnTo>
                    <a:lnTo>
                      <a:pt x="188762" y="1429829"/>
                    </a:lnTo>
                    <a:lnTo>
                      <a:pt x="187300" y="1429667"/>
                    </a:lnTo>
                    <a:lnTo>
                      <a:pt x="185836" y="1429481"/>
                    </a:lnTo>
                    <a:lnTo>
                      <a:pt x="184387" y="1429295"/>
                    </a:lnTo>
                    <a:lnTo>
                      <a:pt x="182938" y="1429059"/>
                    </a:lnTo>
                    <a:lnTo>
                      <a:pt x="181494" y="1428821"/>
                    </a:lnTo>
                    <a:lnTo>
                      <a:pt x="180058" y="1428558"/>
                    </a:lnTo>
                    <a:lnTo>
                      <a:pt x="178622" y="1428263"/>
                    </a:lnTo>
                    <a:lnTo>
                      <a:pt x="177197" y="1427948"/>
                    </a:lnTo>
                    <a:lnTo>
                      <a:pt x="175773" y="1427628"/>
                    </a:lnTo>
                    <a:lnTo>
                      <a:pt x="174356" y="1427288"/>
                    </a:lnTo>
                    <a:lnTo>
                      <a:pt x="172944" y="1426916"/>
                    </a:lnTo>
                    <a:lnTo>
                      <a:pt x="171539" y="1426518"/>
                    </a:lnTo>
                    <a:lnTo>
                      <a:pt x="170148" y="1426127"/>
                    </a:lnTo>
                    <a:lnTo>
                      <a:pt x="168756" y="1425705"/>
                    </a:lnTo>
                    <a:lnTo>
                      <a:pt x="167370" y="1425254"/>
                    </a:lnTo>
                    <a:lnTo>
                      <a:pt x="165997" y="1424775"/>
                    </a:lnTo>
                    <a:lnTo>
                      <a:pt x="164624" y="1424298"/>
                    </a:lnTo>
                    <a:lnTo>
                      <a:pt x="163266" y="1423800"/>
                    </a:lnTo>
                    <a:lnTo>
                      <a:pt x="161912" y="1423273"/>
                    </a:lnTo>
                    <a:lnTo>
                      <a:pt x="160565" y="1422715"/>
                    </a:lnTo>
                    <a:lnTo>
                      <a:pt x="159231" y="1422157"/>
                    </a:lnTo>
                    <a:lnTo>
                      <a:pt x="157903" y="1421580"/>
                    </a:lnTo>
                    <a:lnTo>
                      <a:pt x="156582" y="1420970"/>
                    </a:lnTo>
                    <a:lnTo>
                      <a:pt x="155267" y="1420362"/>
                    </a:lnTo>
                    <a:lnTo>
                      <a:pt x="153965" y="1419725"/>
                    </a:lnTo>
                    <a:lnTo>
                      <a:pt x="152670" y="1419065"/>
                    </a:lnTo>
                    <a:lnTo>
                      <a:pt x="151386" y="1418379"/>
                    </a:lnTo>
                    <a:lnTo>
                      <a:pt x="150117" y="1417692"/>
                    </a:lnTo>
                    <a:lnTo>
                      <a:pt x="148847" y="1416981"/>
                    </a:lnTo>
                    <a:lnTo>
                      <a:pt x="147597" y="1416261"/>
                    </a:lnTo>
                    <a:lnTo>
                      <a:pt x="146352" y="1415493"/>
                    </a:lnTo>
                    <a:lnTo>
                      <a:pt x="145120" y="1414729"/>
                    </a:lnTo>
                    <a:lnTo>
                      <a:pt x="143894" y="1413960"/>
                    </a:lnTo>
                    <a:lnTo>
                      <a:pt x="142676" y="1413145"/>
                    </a:lnTo>
                    <a:lnTo>
                      <a:pt x="141483" y="1412323"/>
                    </a:lnTo>
                    <a:lnTo>
                      <a:pt x="140289" y="1411510"/>
                    </a:lnTo>
                    <a:lnTo>
                      <a:pt x="139110" y="1410638"/>
                    </a:lnTo>
                    <a:lnTo>
                      <a:pt x="137943" y="1409765"/>
                    </a:lnTo>
                    <a:lnTo>
                      <a:pt x="136788" y="1408893"/>
                    </a:lnTo>
                    <a:lnTo>
                      <a:pt x="135646" y="1407962"/>
                    </a:lnTo>
                    <a:lnTo>
                      <a:pt x="134516" y="1407038"/>
                    </a:lnTo>
                    <a:lnTo>
                      <a:pt x="133395" y="1406115"/>
                    </a:lnTo>
                    <a:lnTo>
                      <a:pt x="132291" y="1405166"/>
                    </a:lnTo>
                    <a:lnTo>
                      <a:pt x="131201" y="1404184"/>
                    </a:lnTo>
                    <a:lnTo>
                      <a:pt x="130117" y="1403178"/>
                    </a:lnTo>
                    <a:lnTo>
                      <a:pt x="129053" y="1402177"/>
                    </a:lnTo>
                    <a:lnTo>
                      <a:pt x="128000" y="1401150"/>
                    </a:lnTo>
                    <a:lnTo>
                      <a:pt x="126962" y="1400112"/>
                    </a:lnTo>
                    <a:lnTo>
                      <a:pt x="125935" y="1399059"/>
                    </a:lnTo>
                    <a:lnTo>
                      <a:pt x="124923" y="1397969"/>
                    </a:lnTo>
                    <a:lnTo>
                      <a:pt x="123927" y="1396892"/>
                    </a:lnTo>
                    <a:lnTo>
                      <a:pt x="122940" y="1395781"/>
                    </a:lnTo>
                    <a:lnTo>
                      <a:pt x="121978" y="1394667"/>
                    </a:lnTo>
                    <a:lnTo>
                      <a:pt x="121016" y="1393530"/>
                    </a:lnTo>
                    <a:lnTo>
                      <a:pt x="120086" y="1392369"/>
                    </a:lnTo>
                    <a:lnTo>
                      <a:pt x="119161" y="1391208"/>
                    </a:lnTo>
                    <a:lnTo>
                      <a:pt x="118257" y="1390042"/>
                    </a:lnTo>
                    <a:lnTo>
                      <a:pt x="20622" y="1260732"/>
                    </a:lnTo>
                    <a:lnTo>
                      <a:pt x="19999" y="1259912"/>
                    </a:lnTo>
                    <a:lnTo>
                      <a:pt x="19383" y="1259064"/>
                    </a:lnTo>
                    <a:lnTo>
                      <a:pt x="18780" y="1258217"/>
                    </a:lnTo>
                    <a:lnTo>
                      <a:pt x="18185" y="1257371"/>
                    </a:lnTo>
                    <a:lnTo>
                      <a:pt x="17601" y="1256498"/>
                    </a:lnTo>
                    <a:lnTo>
                      <a:pt x="17022" y="1255652"/>
                    </a:lnTo>
                    <a:lnTo>
                      <a:pt x="16453" y="1254779"/>
                    </a:lnTo>
                    <a:lnTo>
                      <a:pt x="15895" y="1253907"/>
                    </a:lnTo>
                    <a:lnTo>
                      <a:pt x="15350" y="1253034"/>
                    </a:lnTo>
                    <a:lnTo>
                      <a:pt x="14803" y="1252138"/>
                    </a:lnTo>
                    <a:lnTo>
                      <a:pt x="14271" y="1251265"/>
                    </a:lnTo>
                    <a:lnTo>
                      <a:pt x="13752" y="1250367"/>
                    </a:lnTo>
                    <a:lnTo>
                      <a:pt x="13238" y="1249468"/>
                    </a:lnTo>
                    <a:lnTo>
                      <a:pt x="12738" y="1248571"/>
                    </a:lnTo>
                    <a:lnTo>
                      <a:pt x="12245" y="1247673"/>
                    </a:lnTo>
                    <a:lnTo>
                      <a:pt x="11757" y="1246774"/>
                    </a:lnTo>
                    <a:lnTo>
                      <a:pt x="11283" y="1245844"/>
                    </a:lnTo>
                    <a:lnTo>
                      <a:pt x="10814" y="1244921"/>
                    </a:lnTo>
                    <a:lnTo>
                      <a:pt x="10358" y="1243997"/>
                    </a:lnTo>
                    <a:lnTo>
                      <a:pt x="9910" y="1243074"/>
                    </a:lnTo>
                    <a:lnTo>
                      <a:pt x="9473" y="1242144"/>
                    </a:lnTo>
                    <a:lnTo>
                      <a:pt x="9043" y="1241195"/>
                    </a:lnTo>
                    <a:lnTo>
                      <a:pt x="8626" y="1240270"/>
                    </a:lnTo>
                    <a:lnTo>
                      <a:pt x="8217" y="1239316"/>
                    </a:lnTo>
                    <a:lnTo>
                      <a:pt x="7819" y="1238365"/>
                    </a:lnTo>
                    <a:lnTo>
                      <a:pt x="7434" y="1237417"/>
                    </a:lnTo>
                    <a:lnTo>
                      <a:pt x="7049" y="1236460"/>
                    </a:lnTo>
                    <a:lnTo>
                      <a:pt x="6677" y="1235512"/>
                    </a:lnTo>
                    <a:lnTo>
                      <a:pt x="6318" y="1234531"/>
                    </a:lnTo>
                    <a:lnTo>
                      <a:pt x="5964" y="1233581"/>
                    </a:lnTo>
                    <a:lnTo>
                      <a:pt x="5626" y="1232606"/>
                    </a:lnTo>
                    <a:lnTo>
                      <a:pt x="5291" y="1231625"/>
                    </a:lnTo>
                    <a:lnTo>
                      <a:pt x="4971" y="1230651"/>
                    </a:lnTo>
                    <a:lnTo>
                      <a:pt x="4662" y="1229668"/>
                    </a:lnTo>
                    <a:lnTo>
                      <a:pt x="4355" y="1228693"/>
                    </a:lnTo>
                    <a:lnTo>
                      <a:pt x="4067" y="1227713"/>
                    </a:lnTo>
                    <a:lnTo>
                      <a:pt x="3784" y="1226712"/>
                    </a:lnTo>
                    <a:lnTo>
                      <a:pt x="3514" y="1225730"/>
                    </a:lnTo>
                    <a:lnTo>
                      <a:pt x="3252" y="1224729"/>
                    </a:lnTo>
                    <a:lnTo>
                      <a:pt x="2995" y="1223723"/>
                    </a:lnTo>
                    <a:lnTo>
                      <a:pt x="2759" y="1222716"/>
                    </a:lnTo>
                    <a:lnTo>
                      <a:pt x="2521" y="1221715"/>
                    </a:lnTo>
                    <a:lnTo>
                      <a:pt x="2303" y="1220709"/>
                    </a:lnTo>
                    <a:lnTo>
                      <a:pt x="2091" y="1219701"/>
                    </a:lnTo>
                    <a:lnTo>
                      <a:pt x="1886" y="1218700"/>
                    </a:lnTo>
                    <a:lnTo>
                      <a:pt x="1693" y="1217693"/>
                    </a:lnTo>
                    <a:lnTo>
                      <a:pt x="1514" y="1216666"/>
                    </a:lnTo>
                    <a:lnTo>
                      <a:pt x="1341" y="1215660"/>
                    </a:lnTo>
                    <a:lnTo>
                      <a:pt x="1179" y="1214633"/>
                    </a:lnTo>
                    <a:lnTo>
                      <a:pt x="1027" y="1213600"/>
                    </a:lnTo>
                    <a:lnTo>
                      <a:pt x="886" y="1212594"/>
                    </a:lnTo>
                    <a:lnTo>
                      <a:pt x="757" y="1211567"/>
                    </a:lnTo>
                    <a:lnTo>
                      <a:pt x="634" y="1210529"/>
                    </a:lnTo>
                    <a:lnTo>
                      <a:pt x="526" y="1209502"/>
                    </a:lnTo>
                    <a:lnTo>
                      <a:pt x="424" y="1208470"/>
                    </a:lnTo>
                    <a:lnTo>
                      <a:pt x="340" y="1207443"/>
                    </a:lnTo>
                    <a:lnTo>
                      <a:pt x="257" y="1206410"/>
                    </a:lnTo>
                    <a:lnTo>
                      <a:pt x="192" y="1205378"/>
                    </a:lnTo>
                    <a:lnTo>
                      <a:pt x="128" y="1204353"/>
                    </a:lnTo>
                    <a:lnTo>
                      <a:pt x="84" y="1203287"/>
                    </a:lnTo>
                    <a:lnTo>
                      <a:pt x="45" y="1202262"/>
                    </a:lnTo>
                    <a:lnTo>
                      <a:pt x="19" y="1201229"/>
                    </a:lnTo>
                    <a:lnTo>
                      <a:pt x="6" y="1200171"/>
                    </a:lnTo>
                    <a:lnTo>
                      <a:pt x="0" y="1199144"/>
                    </a:lnTo>
                    <a:lnTo>
                      <a:pt x="0" y="230178"/>
                    </a:lnTo>
                    <a:lnTo>
                      <a:pt x="19" y="229121"/>
                    </a:lnTo>
                    <a:lnTo>
                      <a:pt x="45" y="228094"/>
                    </a:lnTo>
                    <a:lnTo>
                      <a:pt x="84" y="227061"/>
                    </a:lnTo>
                    <a:lnTo>
                      <a:pt x="134" y="226003"/>
                    </a:lnTo>
                    <a:lnTo>
                      <a:pt x="192" y="224976"/>
                    </a:lnTo>
                    <a:lnTo>
                      <a:pt x="257" y="223938"/>
                    </a:lnTo>
                    <a:lnTo>
                      <a:pt x="340" y="222911"/>
                    </a:lnTo>
                    <a:lnTo>
                      <a:pt x="424" y="221879"/>
                    </a:lnTo>
                    <a:lnTo>
                      <a:pt x="526" y="220852"/>
                    </a:lnTo>
                    <a:lnTo>
                      <a:pt x="634" y="219819"/>
                    </a:lnTo>
                    <a:lnTo>
                      <a:pt x="757" y="218787"/>
                    </a:lnTo>
                    <a:lnTo>
                      <a:pt x="886" y="217760"/>
                    </a:lnTo>
                    <a:lnTo>
                      <a:pt x="1027" y="216748"/>
                    </a:lnTo>
                    <a:lnTo>
                      <a:pt x="1179" y="215721"/>
                    </a:lnTo>
                    <a:lnTo>
                      <a:pt x="1341" y="214688"/>
                    </a:lnTo>
                    <a:lnTo>
                      <a:pt x="1514" y="213682"/>
                    </a:lnTo>
                    <a:lnTo>
                      <a:pt x="1693" y="212681"/>
                    </a:lnTo>
                    <a:lnTo>
                      <a:pt x="1886" y="211654"/>
                    </a:lnTo>
                    <a:lnTo>
                      <a:pt x="2091" y="210648"/>
                    </a:lnTo>
                    <a:lnTo>
                      <a:pt x="2303" y="209641"/>
                    </a:lnTo>
                    <a:lnTo>
                      <a:pt x="2521" y="208633"/>
                    </a:lnTo>
                    <a:lnTo>
                      <a:pt x="2759" y="207632"/>
                    </a:lnTo>
                    <a:lnTo>
                      <a:pt x="2995" y="206626"/>
                    </a:lnTo>
                    <a:lnTo>
                      <a:pt x="3252" y="205619"/>
                    </a:lnTo>
                    <a:lnTo>
                      <a:pt x="3509" y="204644"/>
                    </a:lnTo>
                    <a:lnTo>
                      <a:pt x="3784" y="203636"/>
                    </a:lnTo>
                    <a:lnTo>
                      <a:pt x="4067" y="202661"/>
                    </a:lnTo>
                    <a:lnTo>
                      <a:pt x="4355" y="201655"/>
                    </a:lnTo>
                    <a:lnTo>
                      <a:pt x="4662" y="200680"/>
                    </a:lnTo>
                    <a:lnTo>
                      <a:pt x="4971" y="199698"/>
                    </a:lnTo>
                    <a:lnTo>
                      <a:pt x="5291" y="198723"/>
                    </a:lnTo>
                    <a:lnTo>
                      <a:pt x="5626" y="197742"/>
                    </a:lnTo>
                    <a:lnTo>
                      <a:pt x="5964" y="196768"/>
                    </a:lnTo>
                    <a:lnTo>
                      <a:pt x="6318" y="195817"/>
                    </a:lnTo>
                    <a:lnTo>
                      <a:pt x="6677" y="194836"/>
                    </a:lnTo>
                    <a:lnTo>
                      <a:pt x="7049" y="193888"/>
                    </a:lnTo>
                    <a:lnTo>
                      <a:pt x="7434" y="192931"/>
                    </a:lnTo>
                    <a:lnTo>
                      <a:pt x="7819" y="191983"/>
                    </a:lnTo>
                    <a:lnTo>
                      <a:pt x="8217" y="191032"/>
                    </a:lnTo>
                    <a:lnTo>
                      <a:pt x="8626" y="190078"/>
                    </a:lnTo>
                    <a:lnTo>
                      <a:pt x="9043" y="189153"/>
                    </a:lnTo>
                    <a:lnTo>
                      <a:pt x="9473" y="188204"/>
                    </a:lnTo>
                    <a:lnTo>
                      <a:pt x="9910" y="187274"/>
                    </a:lnTo>
                    <a:lnTo>
                      <a:pt x="10358" y="186351"/>
                    </a:lnTo>
                    <a:lnTo>
                      <a:pt x="10814" y="185427"/>
                    </a:lnTo>
                    <a:lnTo>
                      <a:pt x="11283" y="184504"/>
                    </a:lnTo>
                    <a:lnTo>
                      <a:pt x="11757" y="183606"/>
                    </a:lnTo>
                    <a:lnTo>
                      <a:pt x="12245" y="182675"/>
                    </a:lnTo>
                    <a:lnTo>
                      <a:pt x="12738" y="181777"/>
                    </a:lnTo>
                    <a:lnTo>
                      <a:pt x="13238" y="180880"/>
                    </a:lnTo>
                    <a:lnTo>
                      <a:pt x="13752" y="179982"/>
                    </a:lnTo>
                    <a:lnTo>
                      <a:pt x="14271" y="179083"/>
                    </a:lnTo>
                    <a:lnTo>
                      <a:pt x="14803" y="178211"/>
                    </a:lnTo>
                    <a:lnTo>
                      <a:pt x="15350" y="177314"/>
                    </a:lnTo>
                    <a:lnTo>
                      <a:pt x="15895" y="176441"/>
                    </a:lnTo>
                    <a:lnTo>
                      <a:pt x="16453" y="175569"/>
                    </a:lnTo>
                    <a:lnTo>
                      <a:pt x="17022" y="174696"/>
                    </a:lnTo>
                    <a:lnTo>
                      <a:pt x="17601" y="173850"/>
                    </a:lnTo>
                    <a:lnTo>
                      <a:pt x="18185" y="172977"/>
                    </a:lnTo>
                    <a:lnTo>
                      <a:pt x="18780" y="172131"/>
                    </a:lnTo>
                    <a:lnTo>
                      <a:pt x="19383" y="171284"/>
                    </a:lnTo>
                    <a:lnTo>
                      <a:pt x="19999" y="170462"/>
                    </a:lnTo>
                    <a:lnTo>
                      <a:pt x="20622" y="169616"/>
                    </a:lnTo>
                    <a:lnTo>
                      <a:pt x="118257" y="40345"/>
                    </a:lnTo>
                    <a:lnTo>
                      <a:pt x="119155" y="39153"/>
                    </a:lnTo>
                    <a:lnTo>
                      <a:pt x="120086" y="37998"/>
                    </a:lnTo>
                    <a:lnTo>
                      <a:pt x="121021" y="36831"/>
                    </a:lnTo>
                    <a:lnTo>
                      <a:pt x="121972" y="35695"/>
                    </a:lnTo>
                    <a:lnTo>
                      <a:pt x="122940" y="34578"/>
                    </a:lnTo>
                    <a:lnTo>
                      <a:pt x="123927" y="33470"/>
                    </a:lnTo>
                    <a:lnTo>
                      <a:pt x="124923" y="32385"/>
                    </a:lnTo>
                    <a:lnTo>
                      <a:pt x="125935" y="31302"/>
                    </a:lnTo>
                    <a:lnTo>
                      <a:pt x="126962" y="30249"/>
                    </a:lnTo>
                    <a:lnTo>
                      <a:pt x="128000" y="29217"/>
                    </a:lnTo>
                    <a:lnTo>
                      <a:pt x="129053" y="28190"/>
                    </a:lnTo>
                    <a:lnTo>
                      <a:pt x="130117" y="27183"/>
                    </a:lnTo>
                    <a:lnTo>
                      <a:pt x="131194" y="26177"/>
                    </a:lnTo>
                    <a:lnTo>
                      <a:pt x="132286" y="25228"/>
                    </a:lnTo>
                    <a:lnTo>
                      <a:pt x="133395" y="24246"/>
                    </a:lnTo>
                    <a:lnTo>
                      <a:pt x="134516" y="23323"/>
                    </a:lnTo>
                    <a:lnTo>
                      <a:pt x="135646" y="22399"/>
                    </a:lnTo>
                    <a:lnTo>
                      <a:pt x="136788" y="21500"/>
                    </a:lnTo>
                    <a:lnTo>
                      <a:pt x="137943" y="20603"/>
                    </a:lnTo>
                    <a:lnTo>
                      <a:pt x="139110" y="19723"/>
                    </a:lnTo>
                    <a:lnTo>
                      <a:pt x="140289" y="18884"/>
                    </a:lnTo>
                    <a:lnTo>
                      <a:pt x="141483" y="18038"/>
                    </a:lnTo>
                    <a:lnTo>
                      <a:pt x="142683" y="17216"/>
                    </a:lnTo>
                    <a:lnTo>
                      <a:pt x="143894" y="16421"/>
                    </a:lnTo>
                    <a:lnTo>
                      <a:pt x="145113" y="15633"/>
                    </a:lnTo>
                    <a:lnTo>
                      <a:pt x="146352" y="14862"/>
                    </a:lnTo>
                    <a:lnTo>
                      <a:pt x="147597" y="14124"/>
                    </a:lnTo>
                    <a:lnTo>
                      <a:pt x="148847" y="13380"/>
                    </a:lnTo>
                    <a:lnTo>
                      <a:pt x="150117" y="12669"/>
                    </a:lnTo>
                    <a:lnTo>
                      <a:pt x="151386" y="11983"/>
                    </a:lnTo>
                    <a:lnTo>
                      <a:pt x="152670" y="11296"/>
                    </a:lnTo>
                    <a:lnTo>
                      <a:pt x="153965" y="10636"/>
                    </a:lnTo>
                    <a:lnTo>
                      <a:pt x="155267" y="9994"/>
                    </a:lnTo>
                    <a:lnTo>
                      <a:pt x="156582" y="9391"/>
                    </a:lnTo>
                    <a:lnTo>
                      <a:pt x="157903" y="8781"/>
                    </a:lnTo>
                    <a:lnTo>
                      <a:pt x="159231" y="8204"/>
                    </a:lnTo>
                    <a:lnTo>
                      <a:pt x="160565" y="7646"/>
                    </a:lnTo>
                    <a:lnTo>
                      <a:pt x="161912" y="7088"/>
                    </a:lnTo>
                    <a:lnTo>
                      <a:pt x="163266" y="6561"/>
                    </a:lnTo>
                    <a:lnTo>
                      <a:pt x="164624" y="6061"/>
                    </a:lnTo>
                    <a:lnTo>
                      <a:pt x="165997" y="5587"/>
                    </a:lnTo>
                    <a:lnTo>
                      <a:pt x="167370" y="5107"/>
                    </a:lnTo>
                    <a:lnTo>
                      <a:pt x="168756" y="4656"/>
                    </a:lnTo>
                    <a:lnTo>
                      <a:pt x="170148" y="4234"/>
                    </a:lnTo>
                    <a:lnTo>
                      <a:pt x="171539" y="3843"/>
                    </a:lnTo>
                    <a:lnTo>
                      <a:pt x="172951" y="3445"/>
                    </a:lnTo>
                    <a:lnTo>
                      <a:pt x="174356" y="3073"/>
                    </a:lnTo>
                    <a:lnTo>
                      <a:pt x="175766" y="2727"/>
                    </a:lnTo>
                    <a:lnTo>
                      <a:pt x="177197" y="2413"/>
                    </a:lnTo>
                    <a:lnTo>
                      <a:pt x="178622" y="2091"/>
                    </a:lnTo>
                    <a:lnTo>
                      <a:pt x="180058" y="1803"/>
                    </a:lnTo>
                    <a:lnTo>
                      <a:pt x="181494" y="1540"/>
                    </a:lnTo>
                    <a:lnTo>
                      <a:pt x="182938" y="1302"/>
                    </a:lnTo>
                    <a:lnTo>
                      <a:pt x="184387" y="1090"/>
                    </a:lnTo>
                    <a:lnTo>
                      <a:pt x="185836" y="880"/>
                    </a:lnTo>
                    <a:lnTo>
                      <a:pt x="187300" y="694"/>
                    </a:lnTo>
                    <a:lnTo>
                      <a:pt x="188762" y="532"/>
                    </a:lnTo>
                    <a:lnTo>
                      <a:pt x="190225" y="404"/>
                    </a:lnTo>
                    <a:lnTo>
                      <a:pt x="191700" y="277"/>
                    </a:lnTo>
                    <a:lnTo>
                      <a:pt x="193175" y="167"/>
                    </a:lnTo>
                    <a:lnTo>
                      <a:pt x="194650" y="110"/>
                    </a:lnTo>
                    <a:lnTo>
                      <a:pt x="196126" y="58"/>
                    </a:lnTo>
                    <a:lnTo>
                      <a:pt x="197614" y="7"/>
                    </a:lnTo>
                    <a:lnTo>
                      <a:pt x="751686" y="7"/>
                    </a:lnTo>
                    <a:close/>
                    <a:moveTo>
                      <a:pt x="214052" y="132171"/>
                    </a:moveTo>
                    <a:lnTo>
                      <a:pt x="131573" y="241390"/>
                    </a:lnTo>
                    <a:lnTo>
                      <a:pt x="131573" y="1188964"/>
                    </a:lnTo>
                    <a:lnTo>
                      <a:pt x="214046" y="1298185"/>
                    </a:lnTo>
                    <a:lnTo>
                      <a:pt x="735246" y="1298185"/>
                    </a:lnTo>
                    <a:lnTo>
                      <a:pt x="817719" y="1188964"/>
                    </a:lnTo>
                    <a:lnTo>
                      <a:pt x="817719" y="241390"/>
                    </a:lnTo>
                    <a:lnTo>
                      <a:pt x="735241" y="132171"/>
                    </a:lnTo>
                    <a:lnTo>
                      <a:pt x="214052" y="132171"/>
                    </a:lnTo>
                    <a:close/>
                  </a:path>
                </a:pathLst>
              </a:custGeom>
              <a:solidFill>
                <a:srgbClr val="294983"/>
              </a:solidFill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3" name="任意多边形: 形状 102"/>
              <p:cNvSpPr/>
              <p:nvPr/>
            </p:nvSpPr>
            <p:spPr>
              <a:xfrm>
                <a:off x="8672367" y="4339336"/>
                <a:ext cx="870645" cy="126504"/>
              </a:xfrm>
              <a:custGeom>
                <a:avLst/>
                <a:gdLst>
                  <a:gd name="connsiteX0" fmla="*/ 65726 w 870644"/>
                  <a:gd name="connsiteY0" fmla="*/ 128282 h 126503"/>
                  <a:gd name="connsiteX1" fmla="*/ 0 w 870644"/>
                  <a:gd name="connsiteY1" fmla="*/ 64141 h 126503"/>
                  <a:gd name="connsiteX2" fmla="*/ 65726 w 870644"/>
                  <a:gd name="connsiteY2" fmla="*/ 0 h 126503"/>
                  <a:gd name="connsiteX3" fmla="*/ 806596 w 870644"/>
                  <a:gd name="connsiteY3" fmla="*/ 0 h 126503"/>
                  <a:gd name="connsiteX4" fmla="*/ 872323 w 870644"/>
                  <a:gd name="connsiteY4" fmla="*/ 64141 h 126503"/>
                  <a:gd name="connsiteX5" fmla="*/ 806596 w 870644"/>
                  <a:gd name="connsiteY5" fmla="*/ 128282 h 126503"/>
                  <a:gd name="connsiteX6" fmla="*/ 65726 w 870644"/>
                  <a:gd name="connsiteY6" fmla="*/ 128282 h 126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0644" h="126503">
                    <a:moveTo>
                      <a:pt x="65726" y="128282"/>
                    </a:moveTo>
                    <a:cubicBezTo>
                      <a:pt x="29421" y="128282"/>
                      <a:pt x="0" y="99566"/>
                      <a:pt x="0" y="64141"/>
                    </a:cubicBezTo>
                    <a:cubicBezTo>
                      <a:pt x="0" y="28715"/>
                      <a:pt x="29427" y="0"/>
                      <a:pt x="65726" y="0"/>
                    </a:cubicBezTo>
                    <a:lnTo>
                      <a:pt x="806596" y="0"/>
                    </a:lnTo>
                    <a:cubicBezTo>
                      <a:pt x="842901" y="0"/>
                      <a:pt x="872323" y="28715"/>
                      <a:pt x="872323" y="64141"/>
                    </a:cubicBezTo>
                    <a:cubicBezTo>
                      <a:pt x="872323" y="99566"/>
                      <a:pt x="842896" y="128282"/>
                      <a:pt x="806596" y="128282"/>
                    </a:cubicBezTo>
                    <a:lnTo>
                      <a:pt x="65726" y="128282"/>
                    </a:lnTo>
                    <a:close/>
                  </a:path>
                </a:pathLst>
              </a:custGeom>
              <a:solidFill>
                <a:srgbClr val="294983"/>
              </a:solidFill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4" name="任意多边形: 形状 103"/>
              <p:cNvSpPr/>
              <p:nvPr/>
            </p:nvSpPr>
            <p:spPr>
              <a:xfrm>
                <a:off x="8839134" y="4307266"/>
                <a:ext cx="275332" cy="126504"/>
              </a:xfrm>
              <a:custGeom>
                <a:avLst/>
                <a:gdLst>
                  <a:gd name="connsiteX0" fmla="*/ 65603 w 275332"/>
                  <a:gd name="connsiteY0" fmla="*/ 128282 h 126503"/>
                  <a:gd name="connsiteX1" fmla="*/ 0 w 275332"/>
                  <a:gd name="connsiteY1" fmla="*/ 64141 h 126503"/>
                  <a:gd name="connsiteX2" fmla="*/ 65603 w 275332"/>
                  <a:gd name="connsiteY2" fmla="*/ 0 h 126503"/>
                  <a:gd name="connsiteX3" fmla="*/ 210205 w 275332"/>
                  <a:gd name="connsiteY3" fmla="*/ 0 h 126503"/>
                  <a:gd name="connsiteX4" fmla="*/ 275808 w 275332"/>
                  <a:gd name="connsiteY4" fmla="*/ 64141 h 126503"/>
                  <a:gd name="connsiteX5" fmla="*/ 210205 w 275332"/>
                  <a:gd name="connsiteY5" fmla="*/ 128282 h 126503"/>
                  <a:gd name="connsiteX6" fmla="*/ 65603 w 275332"/>
                  <a:gd name="connsiteY6" fmla="*/ 128282 h 1265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5332" h="126503">
                    <a:moveTo>
                      <a:pt x="65603" y="128282"/>
                    </a:moveTo>
                    <a:cubicBezTo>
                      <a:pt x="29369" y="128282"/>
                      <a:pt x="0" y="99566"/>
                      <a:pt x="0" y="64141"/>
                    </a:cubicBezTo>
                    <a:cubicBezTo>
                      <a:pt x="0" y="28715"/>
                      <a:pt x="29377" y="0"/>
                      <a:pt x="65603" y="0"/>
                    </a:cubicBezTo>
                    <a:lnTo>
                      <a:pt x="210205" y="0"/>
                    </a:lnTo>
                    <a:cubicBezTo>
                      <a:pt x="246437" y="0"/>
                      <a:pt x="275808" y="28715"/>
                      <a:pt x="275808" y="64141"/>
                    </a:cubicBezTo>
                    <a:cubicBezTo>
                      <a:pt x="275808" y="99566"/>
                      <a:pt x="246432" y="128282"/>
                      <a:pt x="210205" y="128282"/>
                    </a:cubicBezTo>
                    <a:lnTo>
                      <a:pt x="65603" y="128282"/>
                    </a:lnTo>
                    <a:close/>
                  </a:path>
                </a:pathLst>
              </a:custGeom>
              <a:solidFill>
                <a:srgbClr val="294983"/>
              </a:solidFill>
              <a:ln w="18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/>
      <p:bldP spid="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任意多边形: 形状 157"/>
          <p:cNvSpPr/>
          <p:nvPr/>
        </p:nvSpPr>
        <p:spPr>
          <a:xfrm>
            <a:off x="626130" y="1116157"/>
            <a:ext cx="10985355" cy="5305436"/>
          </a:xfrm>
          <a:custGeom>
            <a:avLst/>
            <a:gdLst>
              <a:gd name="connsiteX0" fmla="*/ 0 w 6221991"/>
              <a:gd name="connsiteY0" fmla="*/ 0 h 923555"/>
              <a:gd name="connsiteX1" fmla="*/ 6221991 w 6221991"/>
              <a:gd name="connsiteY1" fmla="*/ 0 h 923555"/>
              <a:gd name="connsiteX2" fmla="*/ 6221991 w 6221991"/>
              <a:gd name="connsiteY2" fmla="*/ 923555 h 923555"/>
              <a:gd name="connsiteX3" fmla="*/ 0 w 6221991"/>
              <a:gd name="connsiteY3" fmla="*/ 923555 h 923555"/>
              <a:gd name="connsiteX4" fmla="*/ 0 w 6221991"/>
              <a:gd name="connsiteY4" fmla="*/ 0 h 923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21991" h="923555">
                <a:moveTo>
                  <a:pt x="0" y="0"/>
                </a:moveTo>
                <a:lnTo>
                  <a:pt x="6221991" y="0"/>
                </a:lnTo>
                <a:lnTo>
                  <a:pt x="6221991" y="923555"/>
                </a:lnTo>
                <a:lnTo>
                  <a:pt x="0" y="923555"/>
                </a:lnTo>
                <a:lnTo>
                  <a:pt x="0" y="0"/>
                </a:lnTo>
                <a:close/>
              </a:path>
            </a:pathLst>
          </a:custGeom>
          <a:solidFill>
            <a:srgbClr val="FFFAEB"/>
          </a:solidFill>
          <a:ln w="508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3072" tIns="109220" rIns="109220" bIns="109220" numCol="1" spcCol="1270" anchor="ctr" anchorCtr="0">
            <a:noAutofit/>
          </a:bodyPr>
          <a:lstStyle/>
          <a:p>
            <a:pPr marL="0" lvl="0" indent="0" algn="l" defTabSz="1911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4300" kern="1200"/>
          </a:p>
        </p:txBody>
      </p:sp>
      <p:grpSp>
        <p:nvGrpSpPr>
          <p:cNvPr id="3" name="组合 2"/>
          <p:cNvGrpSpPr/>
          <p:nvPr/>
        </p:nvGrpSpPr>
        <p:grpSpPr>
          <a:xfrm>
            <a:off x="1374734" y="3909522"/>
            <a:ext cx="4352076" cy="2000032"/>
            <a:chOff x="960112" y="4245103"/>
            <a:chExt cx="4352076" cy="2000032"/>
          </a:xfrm>
          <a:effectLst>
            <a:reflection blurRad="6350" stA="50000" endA="275" endPos="40000" dist="101600" dir="5400000" sy="-100000" algn="bl" rotWithShape="0"/>
          </a:effectLst>
        </p:grpSpPr>
        <p:grpSp>
          <p:nvGrpSpPr>
            <p:cNvPr id="15" name="组合 14"/>
            <p:cNvGrpSpPr/>
            <p:nvPr/>
          </p:nvGrpSpPr>
          <p:grpSpPr>
            <a:xfrm>
              <a:off x="960112" y="5036558"/>
              <a:ext cx="920750" cy="1208577"/>
              <a:chOff x="2738318" y="3722769"/>
              <a:chExt cx="1578703" cy="2378453"/>
            </a:xfrm>
          </p:grpSpPr>
          <p:grpSp>
            <p:nvGrpSpPr>
              <p:cNvPr id="53" name="组合 52"/>
              <p:cNvGrpSpPr/>
              <p:nvPr/>
            </p:nvGrpSpPr>
            <p:grpSpPr>
              <a:xfrm>
                <a:off x="2738318" y="3722769"/>
                <a:ext cx="1578703" cy="2378453"/>
                <a:chOff x="977095" y="1717977"/>
                <a:chExt cx="2597285" cy="4569392"/>
              </a:xfrm>
            </p:grpSpPr>
            <p:sp>
              <p:nvSpPr>
                <p:cNvPr id="63" name="任意多边形: 形状 62"/>
                <p:cNvSpPr/>
                <p:nvPr/>
              </p:nvSpPr>
              <p:spPr>
                <a:xfrm>
                  <a:off x="1054967" y="2014355"/>
                  <a:ext cx="2441542" cy="4273014"/>
                </a:xfrm>
                <a:custGeom>
                  <a:avLst/>
                  <a:gdLst>
                    <a:gd name="connsiteX0" fmla="*/ 227820 w 2441542"/>
                    <a:gd name="connsiteY0" fmla="*/ 0 h 4270341"/>
                    <a:gd name="connsiteX1" fmla="*/ 2213722 w 2441542"/>
                    <a:gd name="connsiteY1" fmla="*/ 0 h 4270341"/>
                    <a:gd name="connsiteX2" fmla="*/ 2441542 w 2441542"/>
                    <a:gd name="connsiteY2" fmla="*/ 227820 h 4270341"/>
                    <a:gd name="connsiteX3" fmla="*/ 2318994 w 2441542"/>
                    <a:gd name="connsiteY3" fmla="*/ 4033095 h 4270341"/>
                    <a:gd name="connsiteX4" fmla="*/ 2091173 w 2441542"/>
                    <a:gd name="connsiteY4" fmla="*/ 4260915 h 4270341"/>
                    <a:gd name="connsiteX5" fmla="*/ 2009478 w 2441542"/>
                    <a:gd name="connsiteY5" fmla="*/ 4261375 h 4270341"/>
                    <a:gd name="connsiteX6" fmla="*/ 2009478 w 2441542"/>
                    <a:gd name="connsiteY6" fmla="*/ 3987536 h 4270341"/>
                    <a:gd name="connsiteX7" fmla="*/ 432064 w 2441542"/>
                    <a:gd name="connsiteY7" fmla="*/ 3987536 h 4270341"/>
                    <a:gd name="connsiteX8" fmla="*/ 432064 w 2441542"/>
                    <a:gd name="connsiteY8" fmla="*/ 4270253 h 4270341"/>
                    <a:gd name="connsiteX9" fmla="*/ 416356 w 2441542"/>
                    <a:gd name="connsiteY9" fmla="*/ 4270341 h 4270341"/>
                    <a:gd name="connsiteX10" fmla="*/ 113121 w 2441542"/>
                    <a:gd name="connsiteY10" fmla="*/ 4042521 h 4270341"/>
                    <a:gd name="connsiteX11" fmla="*/ 0 w 2441542"/>
                    <a:gd name="connsiteY11" fmla="*/ 227820 h 4270341"/>
                    <a:gd name="connsiteX12" fmla="*/ 227820 w 2441542"/>
                    <a:gd name="connsiteY12" fmla="*/ 0 h 4270341"/>
                    <a:gd name="connsiteX0-1" fmla="*/ 227820 w 2441542"/>
                    <a:gd name="connsiteY0-2" fmla="*/ 0 h 4273014"/>
                    <a:gd name="connsiteX1-3" fmla="*/ 2213722 w 2441542"/>
                    <a:gd name="connsiteY1-4" fmla="*/ 0 h 4273014"/>
                    <a:gd name="connsiteX2-5" fmla="*/ 2441542 w 2441542"/>
                    <a:gd name="connsiteY2-6" fmla="*/ 227820 h 4273014"/>
                    <a:gd name="connsiteX3-7" fmla="*/ 2318994 w 2441542"/>
                    <a:gd name="connsiteY3-8" fmla="*/ 4033095 h 4273014"/>
                    <a:gd name="connsiteX4-9" fmla="*/ 2091173 w 2441542"/>
                    <a:gd name="connsiteY4-10" fmla="*/ 4260915 h 4273014"/>
                    <a:gd name="connsiteX5-11" fmla="*/ 2009478 w 2441542"/>
                    <a:gd name="connsiteY5-12" fmla="*/ 4261375 h 4273014"/>
                    <a:gd name="connsiteX6-13" fmla="*/ 2009478 w 2441542"/>
                    <a:gd name="connsiteY6-14" fmla="*/ 3987536 h 4273014"/>
                    <a:gd name="connsiteX7-15" fmla="*/ 432064 w 2441542"/>
                    <a:gd name="connsiteY7-16" fmla="*/ 3987536 h 4273014"/>
                    <a:gd name="connsiteX8-17" fmla="*/ 432064 w 2441542"/>
                    <a:gd name="connsiteY8-18" fmla="*/ 4270253 h 4273014"/>
                    <a:gd name="connsiteX9-19" fmla="*/ 416356 w 2441542"/>
                    <a:gd name="connsiteY9-20" fmla="*/ 4270341 h 4273014"/>
                    <a:gd name="connsiteX10-21" fmla="*/ 113121 w 2441542"/>
                    <a:gd name="connsiteY10-22" fmla="*/ 4042521 h 4273014"/>
                    <a:gd name="connsiteX11-23" fmla="*/ 0 w 2441542"/>
                    <a:gd name="connsiteY11-24" fmla="*/ 227820 h 4273014"/>
                    <a:gd name="connsiteX12-25" fmla="*/ 227820 w 2441542"/>
                    <a:gd name="connsiteY12-26" fmla="*/ 0 h 4273014"/>
                    <a:gd name="connsiteX0-27" fmla="*/ 227820 w 2441542"/>
                    <a:gd name="connsiteY0-28" fmla="*/ 0 h 4273014"/>
                    <a:gd name="connsiteX1-29" fmla="*/ 2213722 w 2441542"/>
                    <a:gd name="connsiteY1-30" fmla="*/ 0 h 4273014"/>
                    <a:gd name="connsiteX2-31" fmla="*/ 2441542 w 2441542"/>
                    <a:gd name="connsiteY2-32" fmla="*/ 227820 h 4273014"/>
                    <a:gd name="connsiteX3-33" fmla="*/ 2318994 w 2441542"/>
                    <a:gd name="connsiteY3-34" fmla="*/ 4033095 h 4273014"/>
                    <a:gd name="connsiteX4-35" fmla="*/ 2091173 w 2441542"/>
                    <a:gd name="connsiteY4-36" fmla="*/ 4260915 h 4273014"/>
                    <a:gd name="connsiteX5-37" fmla="*/ 2009478 w 2441542"/>
                    <a:gd name="connsiteY5-38" fmla="*/ 4261375 h 4273014"/>
                    <a:gd name="connsiteX6-39" fmla="*/ 2009478 w 2441542"/>
                    <a:gd name="connsiteY6-40" fmla="*/ 3987536 h 4273014"/>
                    <a:gd name="connsiteX7-41" fmla="*/ 432064 w 2441542"/>
                    <a:gd name="connsiteY7-42" fmla="*/ 3987536 h 4273014"/>
                    <a:gd name="connsiteX8-43" fmla="*/ 432064 w 2441542"/>
                    <a:gd name="connsiteY8-44" fmla="*/ 4270253 h 4273014"/>
                    <a:gd name="connsiteX9-45" fmla="*/ 416356 w 2441542"/>
                    <a:gd name="connsiteY9-46" fmla="*/ 4270341 h 4273014"/>
                    <a:gd name="connsiteX10-47" fmla="*/ 113121 w 2441542"/>
                    <a:gd name="connsiteY10-48" fmla="*/ 4042521 h 4273014"/>
                    <a:gd name="connsiteX11-49" fmla="*/ 0 w 2441542"/>
                    <a:gd name="connsiteY11-50" fmla="*/ 227820 h 4273014"/>
                    <a:gd name="connsiteX12-51" fmla="*/ 227820 w 2441542"/>
                    <a:gd name="connsiteY12-52" fmla="*/ 0 h 4273014"/>
                    <a:gd name="connsiteX0-53" fmla="*/ 227820 w 2441542"/>
                    <a:gd name="connsiteY0-54" fmla="*/ 0 h 4273014"/>
                    <a:gd name="connsiteX1-55" fmla="*/ 2213722 w 2441542"/>
                    <a:gd name="connsiteY1-56" fmla="*/ 0 h 4273014"/>
                    <a:gd name="connsiteX2-57" fmla="*/ 2441542 w 2441542"/>
                    <a:gd name="connsiteY2-58" fmla="*/ 227820 h 4273014"/>
                    <a:gd name="connsiteX3-59" fmla="*/ 2318994 w 2441542"/>
                    <a:gd name="connsiteY3-60" fmla="*/ 4033095 h 4273014"/>
                    <a:gd name="connsiteX4-61" fmla="*/ 2091173 w 2441542"/>
                    <a:gd name="connsiteY4-62" fmla="*/ 4260915 h 4273014"/>
                    <a:gd name="connsiteX5-63" fmla="*/ 2009478 w 2441542"/>
                    <a:gd name="connsiteY5-64" fmla="*/ 4261375 h 4273014"/>
                    <a:gd name="connsiteX6-65" fmla="*/ 2009478 w 2441542"/>
                    <a:gd name="connsiteY6-66" fmla="*/ 3987536 h 4273014"/>
                    <a:gd name="connsiteX7-67" fmla="*/ 432064 w 2441542"/>
                    <a:gd name="connsiteY7-68" fmla="*/ 3987536 h 4273014"/>
                    <a:gd name="connsiteX8-69" fmla="*/ 432064 w 2441542"/>
                    <a:gd name="connsiteY8-70" fmla="*/ 4270253 h 4273014"/>
                    <a:gd name="connsiteX9-71" fmla="*/ 416356 w 2441542"/>
                    <a:gd name="connsiteY9-72" fmla="*/ 4270341 h 4273014"/>
                    <a:gd name="connsiteX10-73" fmla="*/ 113121 w 2441542"/>
                    <a:gd name="connsiteY10-74" fmla="*/ 4042521 h 4273014"/>
                    <a:gd name="connsiteX11-75" fmla="*/ 0 w 2441542"/>
                    <a:gd name="connsiteY11-76" fmla="*/ 227820 h 4273014"/>
                    <a:gd name="connsiteX12-77" fmla="*/ 227820 w 2441542"/>
                    <a:gd name="connsiteY12-78" fmla="*/ 0 h 4273014"/>
                    <a:gd name="connsiteX0-79" fmla="*/ 227820 w 2441542"/>
                    <a:gd name="connsiteY0-80" fmla="*/ 0 h 4273014"/>
                    <a:gd name="connsiteX1-81" fmla="*/ 2213722 w 2441542"/>
                    <a:gd name="connsiteY1-82" fmla="*/ 0 h 4273014"/>
                    <a:gd name="connsiteX2-83" fmla="*/ 2441542 w 2441542"/>
                    <a:gd name="connsiteY2-84" fmla="*/ 227820 h 4273014"/>
                    <a:gd name="connsiteX3-85" fmla="*/ 2318994 w 2441542"/>
                    <a:gd name="connsiteY3-86" fmla="*/ 4033095 h 4273014"/>
                    <a:gd name="connsiteX4-87" fmla="*/ 2091173 w 2441542"/>
                    <a:gd name="connsiteY4-88" fmla="*/ 4260915 h 4273014"/>
                    <a:gd name="connsiteX5-89" fmla="*/ 2009478 w 2441542"/>
                    <a:gd name="connsiteY5-90" fmla="*/ 4261375 h 4273014"/>
                    <a:gd name="connsiteX6-91" fmla="*/ 2009478 w 2441542"/>
                    <a:gd name="connsiteY6-92" fmla="*/ 3987536 h 4273014"/>
                    <a:gd name="connsiteX7-93" fmla="*/ 432064 w 2441542"/>
                    <a:gd name="connsiteY7-94" fmla="*/ 3987536 h 4273014"/>
                    <a:gd name="connsiteX8-95" fmla="*/ 432064 w 2441542"/>
                    <a:gd name="connsiteY8-96" fmla="*/ 4270253 h 4273014"/>
                    <a:gd name="connsiteX9-97" fmla="*/ 416356 w 2441542"/>
                    <a:gd name="connsiteY9-98" fmla="*/ 4270341 h 4273014"/>
                    <a:gd name="connsiteX10-99" fmla="*/ 113121 w 2441542"/>
                    <a:gd name="connsiteY10-100" fmla="*/ 4042521 h 4273014"/>
                    <a:gd name="connsiteX11-101" fmla="*/ 0 w 2441542"/>
                    <a:gd name="connsiteY11-102" fmla="*/ 227820 h 4273014"/>
                    <a:gd name="connsiteX12-103" fmla="*/ 227820 w 2441542"/>
                    <a:gd name="connsiteY12-104" fmla="*/ 0 h 4273014"/>
                    <a:gd name="connsiteX0-105" fmla="*/ 227820 w 2441542"/>
                    <a:gd name="connsiteY0-106" fmla="*/ 0 h 4273014"/>
                    <a:gd name="connsiteX1-107" fmla="*/ 2213722 w 2441542"/>
                    <a:gd name="connsiteY1-108" fmla="*/ 0 h 4273014"/>
                    <a:gd name="connsiteX2-109" fmla="*/ 2441542 w 2441542"/>
                    <a:gd name="connsiteY2-110" fmla="*/ 227820 h 4273014"/>
                    <a:gd name="connsiteX3-111" fmla="*/ 2318994 w 2441542"/>
                    <a:gd name="connsiteY3-112" fmla="*/ 4033095 h 4273014"/>
                    <a:gd name="connsiteX4-113" fmla="*/ 2091173 w 2441542"/>
                    <a:gd name="connsiteY4-114" fmla="*/ 4260915 h 4273014"/>
                    <a:gd name="connsiteX5-115" fmla="*/ 2009478 w 2441542"/>
                    <a:gd name="connsiteY5-116" fmla="*/ 4261375 h 4273014"/>
                    <a:gd name="connsiteX6-117" fmla="*/ 2009478 w 2441542"/>
                    <a:gd name="connsiteY6-118" fmla="*/ 3987536 h 4273014"/>
                    <a:gd name="connsiteX7-119" fmla="*/ 432064 w 2441542"/>
                    <a:gd name="connsiteY7-120" fmla="*/ 3987536 h 4273014"/>
                    <a:gd name="connsiteX8-121" fmla="*/ 432064 w 2441542"/>
                    <a:gd name="connsiteY8-122" fmla="*/ 4270253 h 4273014"/>
                    <a:gd name="connsiteX9-123" fmla="*/ 416356 w 2441542"/>
                    <a:gd name="connsiteY9-124" fmla="*/ 4270341 h 4273014"/>
                    <a:gd name="connsiteX10-125" fmla="*/ 113121 w 2441542"/>
                    <a:gd name="connsiteY10-126" fmla="*/ 4042521 h 4273014"/>
                    <a:gd name="connsiteX11-127" fmla="*/ 0 w 2441542"/>
                    <a:gd name="connsiteY11-128" fmla="*/ 227820 h 4273014"/>
                    <a:gd name="connsiteX12-129" fmla="*/ 227820 w 2441542"/>
                    <a:gd name="connsiteY12-130" fmla="*/ 0 h 4273014"/>
                    <a:gd name="connsiteX0-131" fmla="*/ 227820 w 2441542"/>
                    <a:gd name="connsiteY0-132" fmla="*/ 0 h 4273014"/>
                    <a:gd name="connsiteX1-133" fmla="*/ 2213722 w 2441542"/>
                    <a:gd name="connsiteY1-134" fmla="*/ 0 h 4273014"/>
                    <a:gd name="connsiteX2-135" fmla="*/ 2441542 w 2441542"/>
                    <a:gd name="connsiteY2-136" fmla="*/ 227820 h 4273014"/>
                    <a:gd name="connsiteX3-137" fmla="*/ 2318994 w 2441542"/>
                    <a:gd name="connsiteY3-138" fmla="*/ 4033095 h 4273014"/>
                    <a:gd name="connsiteX4-139" fmla="*/ 2091173 w 2441542"/>
                    <a:gd name="connsiteY4-140" fmla="*/ 4260915 h 4273014"/>
                    <a:gd name="connsiteX5-141" fmla="*/ 2009478 w 2441542"/>
                    <a:gd name="connsiteY5-142" fmla="*/ 4261375 h 4273014"/>
                    <a:gd name="connsiteX6-143" fmla="*/ 2009478 w 2441542"/>
                    <a:gd name="connsiteY6-144" fmla="*/ 3987536 h 4273014"/>
                    <a:gd name="connsiteX7-145" fmla="*/ 432064 w 2441542"/>
                    <a:gd name="connsiteY7-146" fmla="*/ 3987536 h 4273014"/>
                    <a:gd name="connsiteX8-147" fmla="*/ 432064 w 2441542"/>
                    <a:gd name="connsiteY8-148" fmla="*/ 4270253 h 4273014"/>
                    <a:gd name="connsiteX9-149" fmla="*/ 416356 w 2441542"/>
                    <a:gd name="connsiteY9-150" fmla="*/ 4270341 h 4273014"/>
                    <a:gd name="connsiteX10-151" fmla="*/ 113121 w 2441542"/>
                    <a:gd name="connsiteY10-152" fmla="*/ 4042521 h 4273014"/>
                    <a:gd name="connsiteX11-153" fmla="*/ 0 w 2441542"/>
                    <a:gd name="connsiteY11-154" fmla="*/ 227820 h 4273014"/>
                    <a:gd name="connsiteX12-155" fmla="*/ 227820 w 2441542"/>
                    <a:gd name="connsiteY12-156" fmla="*/ 0 h 4273014"/>
                    <a:gd name="connsiteX0-157" fmla="*/ 227820 w 2441542"/>
                    <a:gd name="connsiteY0-158" fmla="*/ 0 h 4407596"/>
                    <a:gd name="connsiteX1-159" fmla="*/ 2213722 w 2441542"/>
                    <a:gd name="connsiteY1-160" fmla="*/ 0 h 4407596"/>
                    <a:gd name="connsiteX2-161" fmla="*/ 2441542 w 2441542"/>
                    <a:gd name="connsiteY2-162" fmla="*/ 227820 h 4407596"/>
                    <a:gd name="connsiteX3-163" fmla="*/ 2318994 w 2441542"/>
                    <a:gd name="connsiteY3-164" fmla="*/ 4033095 h 4407596"/>
                    <a:gd name="connsiteX4-165" fmla="*/ 2009478 w 2441542"/>
                    <a:gd name="connsiteY4-166" fmla="*/ 4261375 h 4407596"/>
                    <a:gd name="connsiteX5-167" fmla="*/ 2009478 w 2441542"/>
                    <a:gd name="connsiteY5-168" fmla="*/ 3987536 h 4407596"/>
                    <a:gd name="connsiteX6-169" fmla="*/ 432064 w 2441542"/>
                    <a:gd name="connsiteY6-170" fmla="*/ 3987536 h 4407596"/>
                    <a:gd name="connsiteX7-171" fmla="*/ 432064 w 2441542"/>
                    <a:gd name="connsiteY7-172" fmla="*/ 4270253 h 4407596"/>
                    <a:gd name="connsiteX8-173" fmla="*/ 416356 w 2441542"/>
                    <a:gd name="connsiteY8-174" fmla="*/ 4270341 h 4407596"/>
                    <a:gd name="connsiteX9-175" fmla="*/ 113121 w 2441542"/>
                    <a:gd name="connsiteY9-176" fmla="*/ 4042521 h 4407596"/>
                    <a:gd name="connsiteX10-177" fmla="*/ 0 w 2441542"/>
                    <a:gd name="connsiteY10-178" fmla="*/ 227820 h 4407596"/>
                    <a:gd name="connsiteX11-179" fmla="*/ 227820 w 2441542"/>
                    <a:gd name="connsiteY11-180" fmla="*/ 0 h 4407596"/>
                    <a:gd name="connsiteX0-181" fmla="*/ 227820 w 2441542"/>
                    <a:gd name="connsiteY0-182" fmla="*/ 0 h 4399903"/>
                    <a:gd name="connsiteX1-183" fmla="*/ 2213722 w 2441542"/>
                    <a:gd name="connsiteY1-184" fmla="*/ 0 h 4399903"/>
                    <a:gd name="connsiteX2-185" fmla="*/ 2441542 w 2441542"/>
                    <a:gd name="connsiteY2-186" fmla="*/ 227820 h 4399903"/>
                    <a:gd name="connsiteX3-187" fmla="*/ 2318994 w 2441542"/>
                    <a:gd name="connsiteY3-188" fmla="*/ 4033095 h 4399903"/>
                    <a:gd name="connsiteX4-189" fmla="*/ 2009478 w 2441542"/>
                    <a:gd name="connsiteY4-190" fmla="*/ 4261375 h 4399903"/>
                    <a:gd name="connsiteX5-191" fmla="*/ 2009478 w 2441542"/>
                    <a:gd name="connsiteY5-192" fmla="*/ 3987536 h 4399903"/>
                    <a:gd name="connsiteX6-193" fmla="*/ 432064 w 2441542"/>
                    <a:gd name="connsiteY6-194" fmla="*/ 3987536 h 4399903"/>
                    <a:gd name="connsiteX7-195" fmla="*/ 432064 w 2441542"/>
                    <a:gd name="connsiteY7-196" fmla="*/ 4270253 h 4399903"/>
                    <a:gd name="connsiteX8-197" fmla="*/ 416356 w 2441542"/>
                    <a:gd name="connsiteY8-198" fmla="*/ 4270341 h 4399903"/>
                    <a:gd name="connsiteX9-199" fmla="*/ 113121 w 2441542"/>
                    <a:gd name="connsiteY9-200" fmla="*/ 4042521 h 4399903"/>
                    <a:gd name="connsiteX10-201" fmla="*/ 0 w 2441542"/>
                    <a:gd name="connsiteY10-202" fmla="*/ 227820 h 4399903"/>
                    <a:gd name="connsiteX11-203" fmla="*/ 227820 w 2441542"/>
                    <a:gd name="connsiteY11-204" fmla="*/ 0 h 4399903"/>
                    <a:gd name="connsiteX0-205" fmla="*/ 227820 w 2441542"/>
                    <a:gd name="connsiteY0-206" fmla="*/ 0 h 4274451"/>
                    <a:gd name="connsiteX1-207" fmla="*/ 2213722 w 2441542"/>
                    <a:gd name="connsiteY1-208" fmla="*/ 0 h 4274451"/>
                    <a:gd name="connsiteX2-209" fmla="*/ 2441542 w 2441542"/>
                    <a:gd name="connsiteY2-210" fmla="*/ 227820 h 4274451"/>
                    <a:gd name="connsiteX3-211" fmla="*/ 2318994 w 2441542"/>
                    <a:gd name="connsiteY3-212" fmla="*/ 4033095 h 4274451"/>
                    <a:gd name="connsiteX4-213" fmla="*/ 2009478 w 2441542"/>
                    <a:gd name="connsiteY4-214" fmla="*/ 4261375 h 4274451"/>
                    <a:gd name="connsiteX5-215" fmla="*/ 2009478 w 2441542"/>
                    <a:gd name="connsiteY5-216" fmla="*/ 3987536 h 4274451"/>
                    <a:gd name="connsiteX6-217" fmla="*/ 432064 w 2441542"/>
                    <a:gd name="connsiteY6-218" fmla="*/ 3987536 h 4274451"/>
                    <a:gd name="connsiteX7-219" fmla="*/ 432064 w 2441542"/>
                    <a:gd name="connsiteY7-220" fmla="*/ 4270253 h 4274451"/>
                    <a:gd name="connsiteX8-221" fmla="*/ 416356 w 2441542"/>
                    <a:gd name="connsiteY8-222" fmla="*/ 4270341 h 4274451"/>
                    <a:gd name="connsiteX9-223" fmla="*/ 113121 w 2441542"/>
                    <a:gd name="connsiteY9-224" fmla="*/ 4042521 h 4274451"/>
                    <a:gd name="connsiteX10-225" fmla="*/ 0 w 2441542"/>
                    <a:gd name="connsiteY10-226" fmla="*/ 227820 h 4274451"/>
                    <a:gd name="connsiteX11-227" fmla="*/ 227820 w 2441542"/>
                    <a:gd name="connsiteY11-228" fmla="*/ 0 h 4274451"/>
                    <a:gd name="connsiteX0-229" fmla="*/ 227820 w 2441542"/>
                    <a:gd name="connsiteY0-230" fmla="*/ 0 h 4273014"/>
                    <a:gd name="connsiteX1-231" fmla="*/ 2213722 w 2441542"/>
                    <a:gd name="connsiteY1-232" fmla="*/ 0 h 4273014"/>
                    <a:gd name="connsiteX2-233" fmla="*/ 2441542 w 2441542"/>
                    <a:gd name="connsiteY2-234" fmla="*/ 227820 h 4273014"/>
                    <a:gd name="connsiteX3-235" fmla="*/ 2318994 w 2441542"/>
                    <a:gd name="connsiteY3-236" fmla="*/ 4033095 h 4273014"/>
                    <a:gd name="connsiteX4-237" fmla="*/ 2009478 w 2441542"/>
                    <a:gd name="connsiteY4-238" fmla="*/ 4261375 h 4273014"/>
                    <a:gd name="connsiteX5-239" fmla="*/ 2009478 w 2441542"/>
                    <a:gd name="connsiteY5-240" fmla="*/ 3987536 h 4273014"/>
                    <a:gd name="connsiteX6-241" fmla="*/ 432064 w 2441542"/>
                    <a:gd name="connsiteY6-242" fmla="*/ 3987536 h 4273014"/>
                    <a:gd name="connsiteX7-243" fmla="*/ 432064 w 2441542"/>
                    <a:gd name="connsiteY7-244" fmla="*/ 4270253 h 4273014"/>
                    <a:gd name="connsiteX8-245" fmla="*/ 416356 w 2441542"/>
                    <a:gd name="connsiteY8-246" fmla="*/ 4270341 h 4273014"/>
                    <a:gd name="connsiteX9-247" fmla="*/ 113121 w 2441542"/>
                    <a:gd name="connsiteY9-248" fmla="*/ 4042521 h 4273014"/>
                    <a:gd name="connsiteX10-249" fmla="*/ 0 w 2441542"/>
                    <a:gd name="connsiteY10-250" fmla="*/ 227820 h 4273014"/>
                    <a:gd name="connsiteX11-251" fmla="*/ 227820 w 2441542"/>
                    <a:gd name="connsiteY11-252" fmla="*/ 0 h 4273014"/>
                    <a:gd name="connsiteX0-253" fmla="*/ 227820 w 2441542"/>
                    <a:gd name="connsiteY0-254" fmla="*/ 0 h 4273014"/>
                    <a:gd name="connsiteX1-255" fmla="*/ 2213722 w 2441542"/>
                    <a:gd name="connsiteY1-256" fmla="*/ 0 h 4273014"/>
                    <a:gd name="connsiteX2-257" fmla="*/ 2441542 w 2441542"/>
                    <a:gd name="connsiteY2-258" fmla="*/ 227820 h 4273014"/>
                    <a:gd name="connsiteX3-259" fmla="*/ 2318994 w 2441542"/>
                    <a:gd name="connsiteY3-260" fmla="*/ 4033095 h 4273014"/>
                    <a:gd name="connsiteX4-261" fmla="*/ 2009478 w 2441542"/>
                    <a:gd name="connsiteY4-262" fmla="*/ 4261375 h 4273014"/>
                    <a:gd name="connsiteX5-263" fmla="*/ 2009478 w 2441542"/>
                    <a:gd name="connsiteY5-264" fmla="*/ 3987536 h 4273014"/>
                    <a:gd name="connsiteX6-265" fmla="*/ 432064 w 2441542"/>
                    <a:gd name="connsiteY6-266" fmla="*/ 3987536 h 4273014"/>
                    <a:gd name="connsiteX7-267" fmla="*/ 432064 w 2441542"/>
                    <a:gd name="connsiteY7-268" fmla="*/ 4270253 h 4273014"/>
                    <a:gd name="connsiteX8-269" fmla="*/ 416356 w 2441542"/>
                    <a:gd name="connsiteY8-270" fmla="*/ 4270341 h 4273014"/>
                    <a:gd name="connsiteX9-271" fmla="*/ 113121 w 2441542"/>
                    <a:gd name="connsiteY9-272" fmla="*/ 4042521 h 4273014"/>
                    <a:gd name="connsiteX10-273" fmla="*/ 0 w 2441542"/>
                    <a:gd name="connsiteY10-274" fmla="*/ 227820 h 4273014"/>
                    <a:gd name="connsiteX11-275" fmla="*/ 227820 w 2441542"/>
                    <a:gd name="connsiteY11-276" fmla="*/ 0 h 4273014"/>
                    <a:gd name="connsiteX0-277" fmla="*/ 227820 w 2441542"/>
                    <a:gd name="connsiteY0-278" fmla="*/ 0 h 4288626"/>
                    <a:gd name="connsiteX1-279" fmla="*/ 2213722 w 2441542"/>
                    <a:gd name="connsiteY1-280" fmla="*/ 0 h 4288626"/>
                    <a:gd name="connsiteX2-281" fmla="*/ 2441542 w 2441542"/>
                    <a:gd name="connsiteY2-282" fmla="*/ 227820 h 4288626"/>
                    <a:gd name="connsiteX3-283" fmla="*/ 2318994 w 2441542"/>
                    <a:gd name="connsiteY3-284" fmla="*/ 4033095 h 4288626"/>
                    <a:gd name="connsiteX4-285" fmla="*/ 2009478 w 2441542"/>
                    <a:gd name="connsiteY4-286" fmla="*/ 4261375 h 4288626"/>
                    <a:gd name="connsiteX5-287" fmla="*/ 2009478 w 2441542"/>
                    <a:gd name="connsiteY5-288" fmla="*/ 3987536 h 4288626"/>
                    <a:gd name="connsiteX6-289" fmla="*/ 432064 w 2441542"/>
                    <a:gd name="connsiteY6-290" fmla="*/ 3987536 h 4288626"/>
                    <a:gd name="connsiteX7-291" fmla="*/ 432064 w 2441542"/>
                    <a:gd name="connsiteY7-292" fmla="*/ 4270253 h 4288626"/>
                    <a:gd name="connsiteX8-293" fmla="*/ 416356 w 2441542"/>
                    <a:gd name="connsiteY8-294" fmla="*/ 4270341 h 4288626"/>
                    <a:gd name="connsiteX9-295" fmla="*/ 113121 w 2441542"/>
                    <a:gd name="connsiteY9-296" fmla="*/ 4042521 h 4288626"/>
                    <a:gd name="connsiteX10-297" fmla="*/ 0 w 2441542"/>
                    <a:gd name="connsiteY10-298" fmla="*/ 227820 h 4288626"/>
                    <a:gd name="connsiteX11-299" fmla="*/ 227820 w 2441542"/>
                    <a:gd name="connsiteY11-300" fmla="*/ 0 h 4288626"/>
                    <a:gd name="connsiteX0-301" fmla="*/ 227820 w 2441542"/>
                    <a:gd name="connsiteY0-302" fmla="*/ 0 h 4277802"/>
                    <a:gd name="connsiteX1-303" fmla="*/ 2213722 w 2441542"/>
                    <a:gd name="connsiteY1-304" fmla="*/ 0 h 4277802"/>
                    <a:gd name="connsiteX2-305" fmla="*/ 2441542 w 2441542"/>
                    <a:gd name="connsiteY2-306" fmla="*/ 227820 h 4277802"/>
                    <a:gd name="connsiteX3-307" fmla="*/ 2318994 w 2441542"/>
                    <a:gd name="connsiteY3-308" fmla="*/ 4033095 h 4277802"/>
                    <a:gd name="connsiteX4-309" fmla="*/ 2009478 w 2441542"/>
                    <a:gd name="connsiteY4-310" fmla="*/ 4261375 h 4277802"/>
                    <a:gd name="connsiteX5-311" fmla="*/ 2009478 w 2441542"/>
                    <a:gd name="connsiteY5-312" fmla="*/ 3987536 h 4277802"/>
                    <a:gd name="connsiteX6-313" fmla="*/ 432064 w 2441542"/>
                    <a:gd name="connsiteY6-314" fmla="*/ 3987536 h 4277802"/>
                    <a:gd name="connsiteX7-315" fmla="*/ 432064 w 2441542"/>
                    <a:gd name="connsiteY7-316" fmla="*/ 4270253 h 4277802"/>
                    <a:gd name="connsiteX8-317" fmla="*/ 416356 w 2441542"/>
                    <a:gd name="connsiteY8-318" fmla="*/ 4270341 h 4277802"/>
                    <a:gd name="connsiteX9-319" fmla="*/ 113121 w 2441542"/>
                    <a:gd name="connsiteY9-320" fmla="*/ 4042521 h 4277802"/>
                    <a:gd name="connsiteX10-321" fmla="*/ 0 w 2441542"/>
                    <a:gd name="connsiteY10-322" fmla="*/ 227820 h 4277802"/>
                    <a:gd name="connsiteX11-323" fmla="*/ 227820 w 2441542"/>
                    <a:gd name="connsiteY11-324" fmla="*/ 0 h 4277802"/>
                    <a:gd name="connsiteX0-325" fmla="*/ 227820 w 2441542"/>
                    <a:gd name="connsiteY0-326" fmla="*/ 0 h 4273014"/>
                    <a:gd name="connsiteX1-327" fmla="*/ 2213722 w 2441542"/>
                    <a:gd name="connsiteY1-328" fmla="*/ 0 h 4273014"/>
                    <a:gd name="connsiteX2-329" fmla="*/ 2441542 w 2441542"/>
                    <a:gd name="connsiteY2-330" fmla="*/ 227820 h 4273014"/>
                    <a:gd name="connsiteX3-331" fmla="*/ 2318994 w 2441542"/>
                    <a:gd name="connsiteY3-332" fmla="*/ 4033095 h 4273014"/>
                    <a:gd name="connsiteX4-333" fmla="*/ 2009478 w 2441542"/>
                    <a:gd name="connsiteY4-334" fmla="*/ 4261375 h 4273014"/>
                    <a:gd name="connsiteX5-335" fmla="*/ 2009478 w 2441542"/>
                    <a:gd name="connsiteY5-336" fmla="*/ 3987536 h 4273014"/>
                    <a:gd name="connsiteX6-337" fmla="*/ 432064 w 2441542"/>
                    <a:gd name="connsiteY6-338" fmla="*/ 3987536 h 4273014"/>
                    <a:gd name="connsiteX7-339" fmla="*/ 432064 w 2441542"/>
                    <a:gd name="connsiteY7-340" fmla="*/ 4270253 h 4273014"/>
                    <a:gd name="connsiteX8-341" fmla="*/ 416356 w 2441542"/>
                    <a:gd name="connsiteY8-342" fmla="*/ 4270341 h 4273014"/>
                    <a:gd name="connsiteX9-343" fmla="*/ 113121 w 2441542"/>
                    <a:gd name="connsiteY9-344" fmla="*/ 4042521 h 4273014"/>
                    <a:gd name="connsiteX10-345" fmla="*/ 0 w 2441542"/>
                    <a:gd name="connsiteY10-346" fmla="*/ 227820 h 4273014"/>
                    <a:gd name="connsiteX11-347" fmla="*/ 227820 w 2441542"/>
                    <a:gd name="connsiteY11-348" fmla="*/ 0 h 4273014"/>
                    <a:gd name="connsiteX0-349" fmla="*/ 227820 w 2441542"/>
                    <a:gd name="connsiteY0-350" fmla="*/ 0 h 4273014"/>
                    <a:gd name="connsiteX1-351" fmla="*/ 2213722 w 2441542"/>
                    <a:gd name="connsiteY1-352" fmla="*/ 0 h 4273014"/>
                    <a:gd name="connsiteX2-353" fmla="*/ 2441542 w 2441542"/>
                    <a:gd name="connsiteY2-354" fmla="*/ 227820 h 4273014"/>
                    <a:gd name="connsiteX3-355" fmla="*/ 2318994 w 2441542"/>
                    <a:gd name="connsiteY3-356" fmla="*/ 4033095 h 4273014"/>
                    <a:gd name="connsiteX4-357" fmla="*/ 2009478 w 2441542"/>
                    <a:gd name="connsiteY4-358" fmla="*/ 4261375 h 4273014"/>
                    <a:gd name="connsiteX5-359" fmla="*/ 2009478 w 2441542"/>
                    <a:gd name="connsiteY5-360" fmla="*/ 3987536 h 4273014"/>
                    <a:gd name="connsiteX6-361" fmla="*/ 432064 w 2441542"/>
                    <a:gd name="connsiteY6-362" fmla="*/ 3987536 h 4273014"/>
                    <a:gd name="connsiteX7-363" fmla="*/ 432064 w 2441542"/>
                    <a:gd name="connsiteY7-364" fmla="*/ 4270253 h 4273014"/>
                    <a:gd name="connsiteX8-365" fmla="*/ 416356 w 2441542"/>
                    <a:gd name="connsiteY8-366" fmla="*/ 4270341 h 4273014"/>
                    <a:gd name="connsiteX9-367" fmla="*/ 113121 w 2441542"/>
                    <a:gd name="connsiteY9-368" fmla="*/ 4042521 h 4273014"/>
                    <a:gd name="connsiteX10-369" fmla="*/ 0 w 2441542"/>
                    <a:gd name="connsiteY10-370" fmla="*/ 227820 h 4273014"/>
                    <a:gd name="connsiteX11-371" fmla="*/ 227820 w 2441542"/>
                    <a:gd name="connsiteY11-372" fmla="*/ 0 h 4273014"/>
                    <a:gd name="connsiteX0-373" fmla="*/ 227820 w 2441542"/>
                    <a:gd name="connsiteY0-374" fmla="*/ 0 h 4273014"/>
                    <a:gd name="connsiteX1-375" fmla="*/ 2213722 w 2441542"/>
                    <a:gd name="connsiteY1-376" fmla="*/ 0 h 4273014"/>
                    <a:gd name="connsiteX2-377" fmla="*/ 2441542 w 2441542"/>
                    <a:gd name="connsiteY2-378" fmla="*/ 227820 h 4273014"/>
                    <a:gd name="connsiteX3-379" fmla="*/ 2318994 w 2441542"/>
                    <a:gd name="connsiteY3-380" fmla="*/ 4033095 h 4273014"/>
                    <a:gd name="connsiteX4-381" fmla="*/ 2009478 w 2441542"/>
                    <a:gd name="connsiteY4-382" fmla="*/ 4261375 h 4273014"/>
                    <a:gd name="connsiteX5-383" fmla="*/ 2009478 w 2441542"/>
                    <a:gd name="connsiteY5-384" fmla="*/ 3987536 h 4273014"/>
                    <a:gd name="connsiteX6-385" fmla="*/ 432064 w 2441542"/>
                    <a:gd name="connsiteY6-386" fmla="*/ 3987536 h 4273014"/>
                    <a:gd name="connsiteX7-387" fmla="*/ 432064 w 2441542"/>
                    <a:gd name="connsiteY7-388" fmla="*/ 4270253 h 4273014"/>
                    <a:gd name="connsiteX8-389" fmla="*/ 416356 w 2441542"/>
                    <a:gd name="connsiteY8-390" fmla="*/ 4270341 h 4273014"/>
                    <a:gd name="connsiteX9-391" fmla="*/ 113121 w 2441542"/>
                    <a:gd name="connsiteY9-392" fmla="*/ 4042521 h 4273014"/>
                    <a:gd name="connsiteX10-393" fmla="*/ 0 w 2441542"/>
                    <a:gd name="connsiteY10-394" fmla="*/ 227820 h 4273014"/>
                    <a:gd name="connsiteX11-395" fmla="*/ 227820 w 2441542"/>
                    <a:gd name="connsiteY11-396" fmla="*/ 0 h 4273014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</a:cxnLst>
                  <a:rect l="l" t="t" r="r" b="b"/>
                  <a:pathLst>
                    <a:path w="2441542" h="4273014">
                      <a:moveTo>
                        <a:pt x="227820" y="0"/>
                      </a:moveTo>
                      <a:lnTo>
                        <a:pt x="2213722" y="0"/>
                      </a:lnTo>
                      <a:cubicBezTo>
                        <a:pt x="2339544" y="0"/>
                        <a:pt x="2441542" y="101998"/>
                        <a:pt x="2441542" y="227820"/>
                      </a:cubicBezTo>
                      <a:lnTo>
                        <a:pt x="2318994" y="4033095"/>
                      </a:lnTo>
                      <a:cubicBezTo>
                        <a:pt x="2314039" y="4296922"/>
                        <a:pt x="2128120" y="4275064"/>
                        <a:pt x="2009478" y="4261375"/>
                      </a:cubicBezTo>
                      <a:lnTo>
                        <a:pt x="2009478" y="3987536"/>
                      </a:lnTo>
                      <a:lnTo>
                        <a:pt x="432064" y="3987536"/>
                      </a:lnTo>
                      <a:lnTo>
                        <a:pt x="432064" y="4270253"/>
                      </a:lnTo>
                      <a:lnTo>
                        <a:pt x="416356" y="4270341"/>
                      </a:lnTo>
                      <a:cubicBezTo>
                        <a:pt x="290534" y="4270341"/>
                        <a:pt x="94833" y="4314647"/>
                        <a:pt x="113121" y="4042521"/>
                      </a:cubicBezTo>
                      <a:cubicBezTo>
                        <a:pt x="113121" y="2777238"/>
                        <a:pt x="0" y="1493103"/>
                        <a:pt x="0" y="227820"/>
                      </a:cubicBezTo>
                      <a:cubicBezTo>
                        <a:pt x="0" y="101998"/>
                        <a:pt x="101998" y="0"/>
                        <a:pt x="227820" y="0"/>
                      </a:cubicBezTo>
                      <a:close/>
                    </a:path>
                  </a:pathLst>
                </a:custGeom>
                <a:gradFill>
                  <a:gsLst>
                    <a:gs pos="11000">
                      <a:srgbClr val="375C9C"/>
                    </a:gs>
                    <a:gs pos="54000">
                      <a:srgbClr val="416CB9"/>
                    </a:gs>
                    <a:gs pos="30000">
                      <a:srgbClr val="5E83C6"/>
                    </a:gs>
                    <a:gs pos="89000">
                      <a:srgbClr val="294983"/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64" name="组合 63"/>
                <p:cNvGrpSpPr/>
                <p:nvPr/>
              </p:nvGrpSpPr>
              <p:grpSpPr>
                <a:xfrm>
                  <a:off x="1479496" y="2711908"/>
                  <a:ext cx="1592485" cy="2966435"/>
                  <a:chOff x="1430609" y="2769202"/>
                  <a:chExt cx="1592485" cy="2966435"/>
                </a:xfrm>
              </p:grpSpPr>
              <p:sp>
                <p:nvSpPr>
                  <p:cNvPr id="66" name="矩形: 圆角 65"/>
                  <p:cNvSpPr/>
                  <p:nvPr/>
                </p:nvSpPr>
                <p:spPr>
                  <a:xfrm>
                    <a:off x="1430609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23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矩形: 圆角 66"/>
                  <p:cNvSpPr/>
                  <p:nvPr/>
                </p:nvSpPr>
                <p:spPr>
                  <a:xfrm>
                    <a:off x="2109337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23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8" name="矩形: 圆角 67"/>
                  <p:cNvSpPr/>
                  <p:nvPr/>
                </p:nvSpPr>
                <p:spPr>
                  <a:xfrm>
                    <a:off x="2788065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23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65" name="矩形: 圆角 64"/>
                <p:cNvSpPr/>
                <p:nvPr/>
              </p:nvSpPr>
              <p:spPr>
                <a:xfrm>
                  <a:off x="977095" y="1717977"/>
                  <a:ext cx="2597285" cy="592755"/>
                </a:xfrm>
                <a:prstGeom prst="roundRect">
                  <a:avLst>
                    <a:gd name="adj" fmla="val 24075"/>
                  </a:avLst>
                </a:prstGeom>
                <a:gradFill>
                  <a:gsLst>
                    <a:gs pos="11000">
                      <a:srgbClr val="375C9C"/>
                    </a:gs>
                    <a:gs pos="54000">
                      <a:srgbClr val="416CB9"/>
                    </a:gs>
                    <a:gs pos="30000">
                      <a:srgbClr val="5E83C6"/>
                    </a:gs>
                    <a:gs pos="89000">
                      <a:srgbClr val="294983"/>
                    </a:gs>
                  </a:gsLst>
                  <a:lin ang="10800000" scaled="0"/>
                </a:gradFill>
                <a:ln>
                  <a:solidFill>
                    <a:schemeClr val="tx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54" name="组合 53"/>
              <p:cNvGrpSpPr/>
              <p:nvPr/>
            </p:nvGrpSpPr>
            <p:grpSpPr>
              <a:xfrm>
                <a:off x="3100507" y="4478860"/>
                <a:ext cx="861060" cy="861060"/>
                <a:chOff x="3100507" y="4478860"/>
                <a:chExt cx="861060" cy="861060"/>
              </a:xfrm>
            </p:grpSpPr>
            <p:sp>
              <p:nvSpPr>
                <p:cNvPr id="55" name="矩形: 圆角 54"/>
                <p:cNvSpPr/>
                <p:nvPr/>
              </p:nvSpPr>
              <p:spPr>
                <a:xfrm>
                  <a:off x="3100507" y="4478860"/>
                  <a:ext cx="861060" cy="861060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375C9C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56" name="组合 55"/>
                <p:cNvGrpSpPr/>
                <p:nvPr/>
              </p:nvGrpSpPr>
              <p:grpSpPr>
                <a:xfrm flipH="1">
                  <a:off x="3230100" y="4620241"/>
                  <a:ext cx="601875" cy="578298"/>
                  <a:chOff x="2488271" y="4028306"/>
                  <a:chExt cx="1904442" cy="1829842"/>
                </a:xfrm>
              </p:grpSpPr>
              <p:sp>
                <p:nvSpPr>
                  <p:cNvPr id="57" name="任意多边形: 形状 56"/>
                  <p:cNvSpPr/>
                  <p:nvPr/>
                </p:nvSpPr>
                <p:spPr>
                  <a:xfrm>
                    <a:off x="2488271" y="4615433"/>
                    <a:ext cx="636240" cy="576709"/>
                  </a:xfrm>
                  <a:custGeom>
                    <a:avLst/>
                    <a:gdLst>
                      <a:gd name="connsiteX0" fmla="*/ 9860 w 636240"/>
                      <a:gd name="connsiteY0" fmla="*/ 3535 h 576708"/>
                      <a:gd name="connsiteX1" fmla="*/ 129108 w 636240"/>
                      <a:gd name="connsiteY1" fmla="*/ 96738 h 576708"/>
                      <a:gd name="connsiteX2" fmla="*/ 16929 w 636240"/>
                      <a:gd name="connsiteY2" fmla="*/ 311609 h 576708"/>
                      <a:gd name="connsiteX3" fmla="*/ 118690 w 636240"/>
                      <a:gd name="connsiteY3" fmla="*/ 540990 h 576708"/>
                      <a:gd name="connsiteX4" fmla="*/ 360722 w 636240"/>
                      <a:gd name="connsiteY4" fmla="*/ 576895 h 576708"/>
                      <a:gd name="connsiteX5" fmla="*/ 518480 w 636240"/>
                      <a:gd name="connsiteY5" fmla="*/ 318864 h 576708"/>
                      <a:gd name="connsiteX6" fmla="*/ 637728 w 636240"/>
                      <a:gd name="connsiteY6" fmla="*/ 383418 h 576708"/>
                      <a:gd name="connsiteX7" fmla="*/ 430857 w 636240"/>
                      <a:gd name="connsiteY7" fmla="*/ 0 h 576708"/>
                      <a:gd name="connsiteX8" fmla="*/ 9860 w 636240"/>
                      <a:gd name="connsiteY8" fmla="*/ 3535 h 5767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36240" h="576708">
                        <a:moveTo>
                          <a:pt x="9860" y="3535"/>
                        </a:moveTo>
                        <a:lnTo>
                          <a:pt x="129108" y="96738"/>
                        </a:lnTo>
                        <a:lnTo>
                          <a:pt x="16929" y="311609"/>
                        </a:lnTo>
                        <a:cubicBezTo>
                          <a:pt x="-39254" y="410766"/>
                          <a:pt x="57299" y="507318"/>
                          <a:pt x="118690" y="540990"/>
                        </a:cubicBezTo>
                        <a:cubicBezTo>
                          <a:pt x="179152" y="574105"/>
                          <a:pt x="273099" y="578011"/>
                          <a:pt x="360722" y="576895"/>
                        </a:cubicBezTo>
                        <a:lnTo>
                          <a:pt x="518480" y="318864"/>
                        </a:lnTo>
                        <a:lnTo>
                          <a:pt x="637728" y="383418"/>
                        </a:lnTo>
                        <a:lnTo>
                          <a:pt x="430857" y="0"/>
                        </a:lnTo>
                        <a:lnTo>
                          <a:pt x="9860" y="3535"/>
                        </a:ln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58" name="任意多边形: 形状 57"/>
                  <p:cNvSpPr/>
                  <p:nvPr/>
                </p:nvSpPr>
                <p:spPr>
                  <a:xfrm>
                    <a:off x="2515618" y="5145261"/>
                    <a:ext cx="773906" cy="550664"/>
                  </a:xfrm>
                  <a:custGeom>
                    <a:avLst/>
                    <a:gdLst>
                      <a:gd name="connsiteX0" fmla="*/ 0 w 773906"/>
                      <a:gd name="connsiteY0" fmla="*/ 0 h 550664"/>
                      <a:gd name="connsiteX1" fmla="*/ 255984 w 773906"/>
                      <a:gd name="connsiteY1" fmla="*/ 473087 h 550664"/>
                      <a:gd name="connsiteX2" fmla="*/ 505085 w 773906"/>
                      <a:gd name="connsiteY2" fmla="*/ 551780 h 550664"/>
                      <a:gd name="connsiteX3" fmla="*/ 775209 w 773906"/>
                      <a:gd name="connsiteY3" fmla="*/ 551780 h 550664"/>
                      <a:gd name="connsiteX4" fmla="*/ 775209 w 773906"/>
                      <a:gd name="connsiteY4" fmla="*/ 103994 h 550664"/>
                      <a:gd name="connsiteX5" fmla="*/ 263054 w 773906"/>
                      <a:gd name="connsiteY5" fmla="*/ 100459 h 550664"/>
                      <a:gd name="connsiteX6" fmla="*/ 0 w 773906"/>
                      <a:gd name="connsiteY6" fmla="*/ 0 h 5506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73906" h="550664">
                        <a:moveTo>
                          <a:pt x="0" y="0"/>
                        </a:moveTo>
                        <a:lnTo>
                          <a:pt x="255984" y="473087"/>
                        </a:lnTo>
                        <a:cubicBezTo>
                          <a:pt x="307516" y="538758"/>
                          <a:pt x="404626" y="554199"/>
                          <a:pt x="505085" y="551780"/>
                        </a:cubicBezTo>
                        <a:lnTo>
                          <a:pt x="775209" y="551780"/>
                        </a:lnTo>
                        <a:lnTo>
                          <a:pt x="775209" y="103994"/>
                        </a:lnTo>
                        <a:lnTo>
                          <a:pt x="263054" y="100459"/>
                        </a:lnTo>
                        <a:cubicBezTo>
                          <a:pt x="183617" y="105110"/>
                          <a:pt x="79623" y="88367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59" name="任意多边形: 形状 58"/>
                  <p:cNvSpPr/>
                  <p:nvPr/>
                </p:nvSpPr>
                <p:spPr>
                  <a:xfrm>
                    <a:off x="3455096" y="4068517"/>
                    <a:ext cx="669727" cy="572988"/>
                  </a:xfrm>
                  <a:custGeom>
                    <a:avLst/>
                    <a:gdLst>
                      <a:gd name="connsiteX0" fmla="*/ 671401 w 669726"/>
                      <a:gd name="connsiteY0" fmla="*/ 204984 h 572988"/>
                      <a:gd name="connsiteX1" fmla="*/ 532061 w 669726"/>
                      <a:gd name="connsiteY1" fmla="*/ 264143 h 572988"/>
                      <a:gd name="connsiteX2" fmla="*/ 398487 w 669726"/>
                      <a:gd name="connsiteY2" fmla="*/ 61737 h 572988"/>
                      <a:gd name="connsiteX3" fmla="*/ 148642 w 669726"/>
                      <a:gd name="connsiteY3" fmla="*/ 39599 h 572988"/>
                      <a:gd name="connsiteX4" fmla="*/ 0 w 669726"/>
                      <a:gd name="connsiteY4" fmla="*/ 233819 h 572988"/>
                      <a:gd name="connsiteX5" fmla="*/ 149200 w 669726"/>
                      <a:gd name="connsiteY5" fmla="*/ 496873 h 572988"/>
                      <a:gd name="connsiteX6" fmla="*/ 34789 w 669726"/>
                      <a:gd name="connsiteY6" fmla="*/ 569985 h 572988"/>
                      <a:gd name="connsiteX7" fmla="*/ 470483 w 669726"/>
                      <a:gd name="connsiteY7" fmla="*/ 574822 h 572988"/>
                      <a:gd name="connsiteX8" fmla="*/ 671401 w 669726"/>
                      <a:gd name="connsiteY8" fmla="*/ 204984 h 5729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9726" h="572988">
                        <a:moveTo>
                          <a:pt x="671401" y="204984"/>
                        </a:moveTo>
                        <a:lnTo>
                          <a:pt x="532061" y="264143"/>
                        </a:lnTo>
                        <a:lnTo>
                          <a:pt x="398487" y="61737"/>
                        </a:lnTo>
                        <a:cubicBezTo>
                          <a:pt x="338956" y="-35374"/>
                          <a:pt x="207801" y="2019"/>
                          <a:pt x="148642" y="39599"/>
                        </a:cubicBezTo>
                        <a:cubicBezTo>
                          <a:pt x="90413" y="76433"/>
                          <a:pt x="41486" y="156615"/>
                          <a:pt x="0" y="233819"/>
                        </a:cubicBezTo>
                        <a:lnTo>
                          <a:pt x="149200" y="496873"/>
                        </a:lnTo>
                        <a:lnTo>
                          <a:pt x="34789" y="569985"/>
                        </a:lnTo>
                        <a:lnTo>
                          <a:pt x="470483" y="574822"/>
                        </a:lnTo>
                        <a:lnTo>
                          <a:pt x="671401" y="204984"/>
                        </a:ln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0" name="任意多边形: 形状 59"/>
                  <p:cNvSpPr/>
                  <p:nvPr/>
                </p:nvSpPr>
                <p:spPr>
                  <a:xfrm>
                    <a:off x="2799136" y="4028306"/>
                    <a:ext cx="857622" cy="632520"/>
                  </a:xfrm>
                  <a:custGeom>
                    <a:avLst/>
                    <a:gdLst>
                      <a:gd name="connsiteX0" fmla="*/ 858552 w 857622"/>
                      <a:gd name="connsiteY0" fmla="*/ 5395 h 632519"/>
                      <a:gd name="connsiteX1" fmla="*/ 320725 w 857622"/>
                      <a:gd name="connsiteY1" fmla="*/ 0 h 632519"/>
                      <a:gd name="connsiteX2" fmla="*/ 130969 w 857622"/>
                      <a:gd name="connsiteY2" fmla="*/ 179524 h 632519"/>
                      <a:gd name="connsiteX3" fmla="*/ 0 w 857622"/>
                      <a:gd name="connsiteY3" fmla="*/ 415789 h 632519"/>
                      <a:gd name="connsiteX4" fmla="*/ 391790 w 857622"/>
                      <a:gd name="connsiteY4" fmla="*/ 632892 h 632519"/>
                      <a:gd name="connsiteX5" fmla="*/ 643124 w 857622"/>
                      <a:gd name="connsiteY5" fmla="*/ 186779 h 632519"/>
                      <a:gd name="connsiteX6" fmla="*/ 858552 w 857622"/>
                      <a:gd name="connsiteY6" fmla="*/ 5395 h 6325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57622" h="632519">
                        <a:moveTo>
                          <a:pt x="858552" y="5395"/>
                        </a:moveTo>
                        <a:lnTo>
                          <a:pt x="320725" y="0"/>
                        </a:lnTo>
                        <a:cubicBezTo>
                          <a:pt x="238311" y="13208"/>
                          <a:pt x="177664" y="90413"/>
                          <a:pt x="130969" y="179524"/>
                        </a:cubicBezTo>
                        <a:lnTo>
                          <a:pt x="0" y="415789"/>
                        </a:lnTo>
                        <a:lnTo>
                          <a:pt x="391790" y="632892"/>
                        </a:lnTo>
                        <a:lnTo>
                          <a:pt x="643124" y="186779"/>
                        </a:lnTo>
                        <a:cubicBezTo>
                          <a:pt x="677726" y="114970"/>
                          <a:pt x="742652" y="31998"/>
                          <a:pt x="858552" y="5395"/>
                        </a:cubicBez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1" name="任意多边形: 形状 60"/>
                  <p:cNvSpPr/>
                  <p:nvPr/>
                </p:nvSpPr>
                <p:spPr>
                  <a:xfrm>
                    <a:off x="3455096" y="5125169"/>
                    <a:ext cx="623218" cy="732979"/>
                  </a:xfrm>
                  <a:custGeom>
                    <a:avLst/>
                    <a:gdLst>
                      <a:gd name="connsiteX0" fmla="*/ 226033 w 623217"/>
                      <a:gd name="connsiteY0" fmla="*/ 733723 h 732978"/>
                      <a:gd name="connsiteX1" fmla="*/ 241846 w 623217"/>
                      <a:gd name="connsiteY1" fmla="*/ 583220 h 732978"/>
                      <a:gd name="connsiteX2" fmla="*/ 483691 w 623217"/>
                      <a:gd name="connsiteY2" fmla="*/ 564431 h 732978"/>
                      <a:gd name="connsiteX3" fmla="*/ 624334 w 623217"/>
                      <a:gd name="connsiteY3" fmla="*/ 356629 h 732978"/>
                      <a:gd name="connsiteX4" fmla="*/ 526480 w 623217"/>
                      <a:gd name="connsiteY4" fmla="*/ 132457 h 732978"/>
                      <a:gd name="connsiteX5" fmla="*/ 223986 w 623217"/>
                      <a:gd name="connsiteY5" fmla="*/ 135248 h 732978"/>
                      <a:gd name="connsiteX6" fmla="*/ 215429 w 623217"/>
                      <a:gd name="connsiteY6" fmla="*/ 0 h 732978"/>
                      <a:gd name="connsiteX7" fmla="*/ 0 w 623217"/>
                      <a:gd name="connsiteY7" fmla="*/ 378768 h 732978"/>
                      <a:gd name="connsiteX8" fmla="*/ 226033 w 623217"/>
                      <a:gd name="connsiteY8" fmla="*/ 733723 h 7329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23217" h="732978">
                        <a:moveTo>
                          <a:pt x="226033" y="733723"/>
                        </a:moveTo>
                        <a:lnTo>
                          <a:pt x="241846" y="583220"/>
                        </a:lnTo>
                        <a:lnTo>
                          <a:pt x="483691" y="564431"/>
                        </a:lnTo>
                        <a:cubicBezTo>
                          <a:pt x="597545" y="559408"/>
                          <a:pt x="628241" y="426579"/>
                          <a:pt x="624334" y="356629"/>
                        </a:cubicBezTo>
                        <a:cubicBezTo>
                          <a:pt x="620427" y="287796"/>
                          <a:pt x="573918" y="206127"/>
                          <a:pt x="526480" y="132457"/>
                        </a:cubicBezTo>
                        <a:lnTo>
                          <a:pt x="223986" y="135248"/>
                        </a:lnTo>
                        <a:lnTo>
                          <a:pt x="215429" y="0"/>
                        </a:lnTo>
                        <a:lnTo>
                          <a:pt x="0" y="378768"/>
                        </a:lnTo>
                        <a:lnTo>
                          <a:pt x="226033" y="733723"/>
                        </a:ln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62" name="任意多边形: 形状 61"/>
                  <p:cNvSpPr/>
                  <p:nvPr/>
                </p:nvSpPr>
                <p:spPr>
                  <a:xfrm>
                    <a:off x="3795540" y="4615247"/>
                    <a:ext cx="597173" cy="948779"/>
                  </a:xfrm>
                  <a:custGeom>
                    <a:avLst/>
                    <a:gdLst>
                      <a:gd name="connsiteX0" fmla="*/ 322585 w 597172"/>
                      <a:gd name="connsiteY0" fmla="*/ 949895 h 948779"/>
                      <a:gd name="connsiteX1" fmla="*/ 588057 w 597172"/>
                      <a:gd name="connsiteY1" fmla="*/ 482017 h 948779"/>
                      <a:gd name="connsiteX2" fmla="*/ 522945 w 597172"/>
                      <a:gd name="connsiteY2" fmla="*/ 229009 h 948779"/>
                      <a:gd name="connsiteX3" fmla="*/ 379884 w 597172"/>
                      <a:gd name="connsiteY3" fmla="*/ 0 h 948779"/>
                      <a:gd name="connsiteX4" fmla="*/ 0 w 597172"/>
                      <a:gd name="connsiteY4" fmla="*/ 237381 h 948779"/>
                      <a:gd name="connsiteX5" fmla="*/ 268263 w 597172"/>
                      <a:gd name="connsiteY5" fmla="*/ 673447 h 948779"/>
                      <a:gd name="connsiteX6" fmla="*/ 322585 w 597172"/>
                      <a:gd name="connsiteY6" fmla="*/ 949895 h 9487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97172" h="948779">
                        <a:moveTo>
                          <a:pt x="322585" y="949895"/>
                        </a:moveTo>
                        <a:lnTo>
                          <a:pt x="588057" y="482017"/>
                        </a:lnTo>
                        <a:cubicBezTo>
                          <a:pt x="616520" y="403510"/>
                          <a:pt x="578197" y="313097"/>
                          <a:pt x="522945" y="229009"/>
                        </a:cubicBezTo>
                        <a:lnTo>
                          <a:pt x="379884" y="0"/>
                        </a:lnTo>
                        <a:lnTo>
                          <a:pt x="0" y="237381"/>
                        </a:lnTo>
                        <a:lnTo>
                          <a:pt x="268263" y="673447"/>
                        </a:lnTo>
                        <a:cubicBezTo>
                          <a:pt x="314399" y="738560"/>
                          <a:pt x="355513" y="835670"/>
                          <a:pt x="322585" y="949895"/>
                        </a:cubicBezTo>
                        <a:close/>
                      </a:path>
                    </a:pathLst>
                  </a:custGeom>
                  <a:solidFill>
                    <a:srgbClr val="325697"/>
                  </a:solidFill>
                  <a:ln w="1860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16" name="组合 15"/>
            <p:cNvGrpSpPr/>
            <p:nvPr/>
          </p:nvGrpSpPr>
          <p:grpSpPr>
            <a:xfrm>
              <a:off x="3431111" y="5033445"/>
              <a:ext cx="905121" cy="1211690"/>
              <a:chOff x="6141516" y="3722768"/>
              <a:chExt cx="1578703" cy="2378453"/>
            </a:xfrm>
          </p:grpSpPr>
          <p:grpSp>
            <p:nvGrpSpPr>
              <p:cNvPr id="43" name="组合 42"/>
              <p:cNvGrpSpPr/>
              <p:nvPr/>
            </p:nvGrpSpPr>
            <p:grpSpPr>
              <a:xfrm>
                <a:off x="6141516" y="3722768"/>
                <a:ext cx="1578703" cy="2378453"/>
                <a:chOff x="977095" y="1717977"/>
                <a:chExt cx="2597285" cy="4569392"/>
              </a:xfrm>
            </p:grpSpPr>
            <p:sp>
              <p:nvSpPr>
                <p:cNvPr id="47" name="任意多边形: 形状 46"/>
                <p:cNvSpPr/>
                <p:nvPr/>
              </p:nvSpPr>
              <p:spPr>
                <a:xfrm>
                  <a:off x="1054967" y="2014355"/>
                  <a:ext cx="2441542" cy="4273014"/>
                </a:xfrm>
                <a:custGeom>
                  <a:avLst/>
                  <a:gdLst>
                    <a:gd name="connsiteX0" fmla="*/ 227820 w 2441542"/>
                    <a:gd name="connsiteY0" fmla="*/ 0 h 4270341"/>
                    <a:gd name="connsiteX1" fmla="*/ 2213722 w 2441542"/>
                    <a:gd name="connsiteY1" fmla="*/ 0 h 4270341"/>
                    <a:gd name="connsiteX2" fmla="*/ 2441542 w 2441542"/>
                    <a:gd name="connsiteY2" fmla="*/ 227820 h 4270341"/>
                    <a:gd name="connsiteX3" fmla="*/ 2318994 w 2441542"/>
                    <a:gd name="connsiteY3" fmla="*/ 4033095 h 4270341"/>
                    <a:gd name="connsiteX4" fmla="*/ 2091173 w 2441542"/>
                    <a:gd name="connsiteY4" fmla="*/ 4260915 h 4270341"/>
                    <a:gd name="connsiteX5" fmla="*/ 2009478 w 2441542"/>
                    <a:gd name="connsiteY5" fmla="*/ 4261375 h 4270341"/>
                    <a:gd name="connsiteX6" fmla="*/ 2009478 w 2441542"/>
                    <a:gd name="connsiteY6" fmla="*/ 3987536 h 4270341"/>
                    <a:gd name="connsiteX7" fmla="*/ 432064 w 2441542"/>
                    <a:gd name="connsiteY7" fmla="*/ 3987536 h 4270341"/>
                    <a:gd name="connsiteX8" fmla="*/ 432064 w 2441542"/>
                    <a:gd name="connsiteY8" fmla="*/ 4270253 h 4270341"/>
                    <a:gd name="connsiteX9" fmla="*/ 416356 w 2441542"/>
                    <a:gd name="connsiteY9" fmla="*/ 4270341 h 4270341"/>
                    <a:gd name="connsiteX10" fmla="*/ 113121 w 2441542"/>
                    <a:gd name="connsiteY10" fmla="*/ 4042521 h 4270341"/>
                    <a:gd name="connsiteX11" fmla="*/ 0 w 2441542"/>
                    <a:gd name="connsiteY11" fmla="*/ 227820 h 4270341"/>
                    <a:gd name="connsiteX12" fmla="*/ 227820 w 2441542"/>
                    <a:gd name="connsiteY12" fmla="*/ 0 h 4270341"/>
                    <a:gd name="connsiteX0-1" fmla="*/ 227820 w 2441542"/>
                    <a:gd name="connsiteY0-2" fmla="*/ 0 h 4273014"/>
                    <a:gd name="connsiteX1-3" fmla="*/ 2213722 w 2441542"/>
                    <a:gd name="connsiteY1-4" fmla="*/ 0 h 4273014"/>
                    <a:gd name="connsiteX2-5" fmla="*/ 2441542 w 2441542"/>
                    <a:gd name="connsiteY2-6" fmla="*/ 227820 h 4273014"/>
                    <a:gd name="connsiteX3-7" fmla="*/ 2318994 w 2441542"/>
                    <a:gd name="connsiteY3-8" fmla="*/ 4033095 h 4273014"/>
                    <a:gd name="connsiteX4-9" fmla="*/ 2091173 w 2441542"/>
                    <a:gd name="connsiteY4-10" fmla="*/ 4260915 h 4273014"/>
                    <a:gd name="connsiteX5-11" fmla="*/ 2009478 w 2441542"/>
                    <a:gd name="connsiteY5-12" fmla="*/ 4261375 h 4273014"/>
                    <a:gd name="connsiteX6-13" fmla="*/ 2009478 w 2441542"/>
                    <a:gd name="connsiteY6-14" fmla="*/ 3987536 h 4273014"/>
                    <a:gd name="connsiteX7-15" fmla="*/ 432064 w 2441542"/>
                    <a:gd name="connsiteY7-16" fmla="*/ 3987536 h 4273014"/>
                    <a:gd name="connsiteX8-17" fmla="*/ 432064 w 2441542"/>
                    <a:gd name="connsiteY8-18" fmla="*/ 4270253 h 4273014"/>
                    <a:gd name="connsiteX9-19" fmla="*/ 416356 w 2441542"/>
                    <a:gd name="connsiteY9-20" fmla="*/ 4270341 h 4273014"/>
                    <a:gd name="connsiteX10-21" fmla="*/ 113121 w 2441542"/>
                    <a:gd name="connsiteY10-22" fmla="*/ 4042521 h 4273014"/>
                    <a:gd name="connsiteX11-23" fmla="*/ 0 w 2441542"/>
                    <a:gd name="connsiteY11-24" fmla="*/ 227820 h 4273014"/>
                    <a:gd name="connsiteX12-25" fmla="*/ 227820 w 2441542"/>
                    <a:gd name="connsiteY12-26" fmla="*/ 0 h 4273014"/>
                    <a:gd name="connsiteX0-27" fmla="*/ 227820 w 2441542"/>
                    <a:gd name="connsiteY0-28" fmla="*/ 0 h 4273014"/>
                    <a:gd name="connsiteX1-29" fmla="*/ 2213722 w 2441542"/>
                    <a:gd name="connsiteY1-30" fmla="*/ 0 h 4273014"/>
                    <a:gd name="connsiteX2-31" fmla="*/ 2441542 w 2441542"/>
                    <a:gd name="connsiteY2-32" fmla="*/ 227820 h 4273014"/>
                    <a:gd name="connsiteX3-33" fmla="*/ 2318994 w 2441542"/>
                    <a:gd name="connsiteY3-34" fmla="*/ 4033095 h 4273014"/>
                    <a:gd name="connsiteX4-35" fmla="*/ 2091173 w 2441542"/>
                    <a:gd name="connsiteY4-36" fmla="*/ 4260915 h 4273014"/>
                    <a:gd name="connsiteX5-37" fmla="*/ 2009478 w 2441542"/>
                    <a:gd name="connsiteY5-38" fmla="*/ 4261375 h 4273014"/>
                    <a:gd name="connsiteX6-39" fmla="*/ 2009478 w 2441542"/>
                    <a:gd name="connsiteY6-40" fmla="*/ 3987536 h 4273014"/>
                    <a:gd name="connsiteX7-41" fmla="*/ 432064 w 2441542"/>
                    <a:gd name="connsiteY7-42" fmla="*/ 3987536 h 4273014"/>
                    <a:gd name="connsiteX8-43" fmla="*/ 432064 w 2441542"/>
                    <a:gd name="connsiteY8-44" fmla="*/ 4270253 h 4273014"/>
                    <a:gd name="connsiteX9-45" fmla="*/ 416356 w 2441542"/>
                    <a:gd name="connsiteY9-46" fmla="*/ 4270341 h 4273014"/>
                    <a:gd name="connsiteX10-47" fmla="*/ 113121 w 2441542"/>
                    <a:gd name="connsiteY10-48" fmla="*/ 4042521 h 4273014"/>
                    <a:gd name="connsiteX11-49" fmla="*/ 0 w 2441542"/>
                    <a:gd name="connsiteY11-50" fmla="*/ 227820 h 4273014"/>
                    <a:gd name="connsiteX12-51" fmla="*/ 227820 w 2441542"/>
                    <a:gd name="connsiteY12-52" fmla="*/ 0 h 4273014"/>
                    <a:gd name="connsiteX0-53" fmla="*/ 227820 w 2441542"/>
                    <a:gd name="connsiteY0-54" fmla="*/ 0 h 4273014"/>
                    <a:gd name="connsiteX1-55" fmla="*/ 2213722 w 2441542"/>
                    <a:gd name="connsiteY1-56" fmla="*/ 0 h 4273014"/>
                    <a:gd name="connsiteX2-57" fmla="*/ 2441542 w 2441542"/>
                    <a:gd name="connsiteY2-58" fmla="*/ 227820 h 4273014"/>
                    <a:gd name="connsiteX3-59" fmla="*/ 2318994 w 2441542"/>
                    <a:gd name="connsiteY3-60" fmla="*/ 4033095 h 4273014"/>
                    <a:gd name="connsiteX4-61" fmla="*/ 2091173 w 2441542"/>
                    <a:gd name="connsiteY4-62" fmla="*/ 4260915 h 4273014"/>
                    <a:gd name="connsiteX5-63" fmla="*/ 2009478 w 2441542"/>
                    <a:gd name="connsiteY5-64" fmla="*/ 4261375 h 4273014"/>
                    <a:gd name="connsiteX6-65" fmla="*/ 2009478 w 2441542"/>
                    <a:gd name="connsiteY6-66" fmla="*/ 3987536 h 4273014"/>
                    <a:gd name="connsiteX7-67" fmla="*/ 432064 w 2441542"/>
                    <a:gd name="connsiteY7-68" fmla="*/ 3987536 h 4273014"/>
                    <a:gd name="connsiteX8-69" fmla="*/ 432064 w 2441542"/>
                    <a:gd name="connsiteY8-70" fmla="*/ 4270253 h 4273014"/>
                    <a:gd name="connsiteX9-71" fmla="*/ 416356 w 2441542"/>
                    <a:gd name="connsiteY9-72" fmla="*/ 4270341 h 4273014"/>
                    <a:gd name="connsiteX10-73" fmla="*/ 113121 w 2441542"/>
                    <a:gd name="connsiteY10-74" fmla="*/ 4042521 h 4273014"/>
                    <a:gd name="connsiteX11-75" fmla="*/ 0 w 2441542"/>
                    <a:gd name="connsiteY11-76" fmla="*/ 227820 h 4273014"/>
                    <a:gd name="connsiteX12-77" fmla="*/ 227820 w 2441542"/>
                    <a:gd name="connsiteY12-78" fmla="*/ 0 h 4273014"/>
                    <a:gd name="connsiteX0-79" fmla="*/ 227820 w 2441542"/>
                    <a:gd name="connsiteY0-80" fmla="*/ 0 h 4273014"/>
                    <a:gd name="connsiteX1-81" fmla="*/ 2213722 w 2441542"/>
                    <a:gd name="connsiteY1-82" fmla="*/ 0 h 4273014"/>
                    <a:gd name="connsiteX2-83" fmla="*/ 2441542 w 2441542"/>
                    <a:gd name="connsiteY2-84" fmla="*/ 227820 h 4273014"/>
                    <a:gd name="connsiteX3-85" fmla="*/ 2318994 w 2441542"/>
                    <a:gd name="connsiteY3-86" fmla="*/ 4033095 h 4273014"/>
                    <a:gd name="connsiteX4-87" fmla="*/ 2091173 w 2441542"/>
                    <a:gd name="connsiteY4-88" fmla="*/ 4260915 h 4273014"/>
                    <a:gd name="connsiteX5-89" fmla="*/ 2009478 w 2441542"/>
                    <a:gd name="connsiteY5-90" fmla="*/ 4261375 h 4273014"/>
                    <a:gd name="connsiteX6-91" fmla="*/ 2009478 w 2441542"/>
                    <a:gd name="connsiteY6-92" fmla="*/ 3987536 h 4273014"/>
                    <a:gd name="connsiteX7-93" fmla="*/ 432064 w 2441542"/>
                    <a:gd name="connsiteY7-94" fmla="*/ 3987536 h 4273014"/>
                    <a:gd name="connsiteX8-95" fmla="*/ 432064 w 2441542"/>
                    <a:gd name="connsiteY8-96" fmla="*/ 4270253 h 4273014"/>
                    <a:gd name="connsiteX9-97" fmla="*/ 416356 w 2441542"/>
                    <a:gd name="connsiteY9-98" fmla="*/ 4270341 h 4273014"/>
                    <a:gd name="connsiteX10-99" fmla="*/ 113121 w 2441542"/>
                    <a:gd name="connsiteY10-100" fmla="*/ 4042521 h 4273014"/>
                    <a:gd name="connsiteX11-101" fmla="*/ 0 w 2441542"/>
                    <a:gd name="connsiteY11-102" fmla="*/ 227820 h 4273014"/>
                    <a:gd name="connsiteX12-103" fmla="*/ 227820 w 2441542"/>
                    <a:gd name="connsiteY12-104" fmla="*/ 0 h 4273014"/>
                    <a:gd name="connsiteX0-105" fmla="*/ 227820 w 2441542"/>
                    <a:gd name="connsiteY0-106" fmla="*/ 0 h 4273014"/>
                    <a:gd name="connsiteX1-107" fmla="*/ 2213722 w 2441542"/>
                    <a:gd name="connsiteY1-108" fmla="*/ 0 h 4273014"/>
                    <a:gd name="connsiteX2-109" fmla="*/ 2441542 w 2441542"/>
                    <a:gd name="connsiteY2-110" fmla="*/ 227820 h 4273014"/>
                    <a:gd name="connsiteX3-111" fmla="*/ 2318994 w 2441542"/>
                    <a:gd name="connsiteY3-112" fmla="*/ 4033095 h 4273014"/>
                    <a:gd name="connsiteX4-113" fmla="*/ 2091173 w 2441542"/>
                    <a:gd name="connsiteY4-114" fmla="*/ 4260915 h 4273014"/>
                    <a:gd name="connsiteX5-115" fmla="*/ 2009478 w 2441542"/>
                    <a:gd name="connsiteY5-116" fmla="*/ 4261375 h 4273014"/>
                    <a:gd name="connsiteX6-117" fmla="*/ 2009478 w 2441542"/>
                    <a:gd name="connsiteY6-118" fmla="*/ 3987536 h 4273014"/>
                    <a:gd name="connsiteX7-119" fmla="*/ 432064 w 2441542"/>
                    <a:gd name="connsiteY7-120" fmla="*/ 3987536 h 4273014"/>
                    <a:gd name="connsiteX8-121" fmla="*/ 432064 w 2441542"/>
                    <a:gd name="connsiteY8-122" fmla="*/ 4270253 h 4273014"/>
                    <a:gd name="connsiteX9-123" fmla="*/ 416356 w 2441542"/>
                    <a:gd name="connsiteY9-124" fmla="*/ 4270341 h 4273014"/>
                    <a:gd name="connsiteX10-125" fmla="*/ 113121 w 2441542"/>
                    <a:gd name="connsiteY10-126" fmla="*/ 4042521 h 4273014"/>
                    <a:gd name="connsiteX11-127" fmla="*/ 0 w 2441542"/>
                    <a:gd name="connsiteY11-128" fmla="*/ 227820 h 4273014"/>
                    <a:gd name="connsiteX12-129" fmla="*/ 227820 w 2441542"/>
                    <a:gd name="connsiteY12-130" fmla="*/ 0 h 4273014"/>
                    <a:gd name="connsiteX0-131" fmla="*/ 227820 w 2441542"/>
                    <a:gd name="connsiteY0-132" fmla="*/ 0 h 4273014"/>
                    <a:gd name="connsiteX1-133" fmla="*/ 2213722 w 2441542"/>
                    <a:gd name="connsiteY1-134" fmla="*/ 0 h 4273014"/>
                    <a:gd name="connsiteX2-135" fmla="*/ 2441542 w 2441542"/>
                    <a:gd name="connsiteY2-136" fmla="*/ 227820 h 4273014"/>
                    <a:gd name="connsiteX3-137" fmla="*/ 2318994 w 2441542"/>
                    <a:gd name="connsiteY3-138" fmla="*/ 4033095 h 4273014"/>
                    <a:gd name="connsiteX4-139" fmla="*/ 2091173 w 2441542"/>
                    <a:gd name="connsiteY4-140" fmla="*/ 4260915 h 4273014"/>
                    <a:gd name="connsiteX5-141" fmla="*/ 2009478 w 2441542"/>
                    <a:gd name="connsiteY5-142" fmla="*/ 4261375 h 4273014"/>
                    <a:gd name="connsiteX6-143" fmla="*/ 2009478 w 2441542"/>
                    <a:gd name="connsiteY6-144" fmla="*/ 3987536 h 4273014"/>
                    <a:gd name="connsiteX7-145" fmla="*/ 432064 w 2441542"/>
                    <a:gd name="connsiteY7-146" fmla="*/ 3987536 h 4273014"/>
                    <a:gd name="connsiteX8-147" fmla="*/ 432064 w 2441542"/>
                    <a:gd name="connsiteY8-148" fmla="*/ 4270253 h 4273014"/>
                    <a:gd name="connsiteX9-149" fmla="*/ 416356 w 2441542"/>
                    <a:gd name="connsiteY9-150" fmla="*/ 4270341 h 4273014"/>
                    <a:gd name="connsiteX10-151" fmla="*/ 113121 w 2441542"/>
                    <a:gd name="connsiteY10-152" fmla="*/ 4042521 h 4273014"/>
                    <a:gd name="connsiteX11-153" fmla="*/ 0 w 2441542"/>
                    <a:gd name="connsiteY11-154" fmla="*/ 227820 h 4273014"/>
                    <a:gd name="connsiteX12-155" fmla="*/ 227820 w 2441542"/>
                    <a:gd name="connsiteY12-156" fmla="*/ 0 h 4273014"/>
                    <a:gd name="connsiteX0-157" fmla="*/ 227820 w 2441542"/>
                    <a:gd name="connsiteY0-158" fmla="*/ 0 h 4407596"/>
                    <a:gd name="connsiteX1-159" fmla="*/ 2213722 w 2441542"/>
                    <a:gd name="connsiteY1-160" fmla="*/ 0 h 4407596"/>
                    <a:gd name="connsiteX2-161" fmla="*/ 2441542 w 2441542"/>
                    <a:gd name="connsiteY2-162" fmla="*/ 227820 h 4407596"/>
                    <a:gd name="connsiteX3-163" fmla="*/ 2318994 w 2441542"/>
                    <a:gd name="connsiteY3-164" fmla="*/ 4033095 h 4407596"/>
                    <a:gd name="connsiteX4-165" fmla="*/ 2009478 w 2441542"/>
                    <a:gd name="connsiteY4-166" fmla="*/ 4261375 h 4407596"/>
                    <a:gd name="connsiteX5-167" fmla="*/ 2009478 w 2441542"/>
                    <a:gd name="connsiteY5-168" fmla="*/ 3987536 h 4407596"/>
                    <a:gd name="connsiteX6-169" fmla="*/ 432064 w 2441542"/>
                    <a:gd name="connsiteY6-170" fmla="*/ 3987536 h 4407596"/>
                    <a:gd name="connsiteX7-171" fmla="*/ 432064 w 2441542"/>
                    <a:gd name="connsiteY7-172" fmla="*/ 4270253 h 4407596"/>
                    <a:gd name="connsiteX8-173" fmla="*/ 416356 w 2441542"/>
                    <a:gd name="connsiteY8-174" fmla="*/ 4270341 h 4407596"/>
                    <a:gd name="connsiteX9-175" fmla="*/ 113121 w 2441542"/>
                    <a:gd name="connsiteY9-176" fmla="*/ 4042521 h 4407596"/>
                    <a:gd name="connsiteX10-177" fmla="*/ 0 w 2441542"/>
                    <a:gd name="connsiteY10-178" fmla="*/ 227820 h 4407596"/>
                    <a:gd name="connsiteX11-179" fmla="*/ 227820 w 2441542"/>
                    <a:gd name="connsiteY11-180" fmla="*/ 0 h 4407596"/>
                    <a:gd name="connsiteX0-181" fmla="*/ 227820 w 2441542"/>
                    <a:gd name="connsiteY0-182" fmla="*/ 0 h 4399903"/>
                    <a:gd name="connsiteX1-183" fmla="*/ 2213722 w 2441542"/>
                    <a:gd name="connsiteY1-184" fmla="*/ 0 h 4399903"/>
                    <a:gd name="connsiteX2-185" fmla="*/ 2441542 w 2441542"/>
                    <a:gd name="connsiteY2-186" fmla="*/ 227820 h 4399903"/>
                    <a:gd name="connsiteX3-187" fmla="*/ 2318994 w 2441542"/>
                    <a:gd name="connsiteY3-188" fmla="*/ 4033095 h 4399903"/>
                    <a:gd name="connsiteX4-189" fmla="*/ 2009478 w 2441542"/>
                    <a:gd name="connsiteY4-190" fmla="*/ 4261375 h 4399903"/>
                    <a:gd name="connsiteX5-191" fmla="*/ 2009478 w 2441542"/>
                    <a:gd name="connsiteY5-192" fmla="*/ 3987536 h 4399903"/>
                    <a:gd name="connsiteX6-193" fmla="*/ 432064 w 2441542"/>
                    <a:gd name="connsiteY6-194" fmla="*/ 3987536 h 4399903"/>
                    <a:gd name="connsiteX7-195" fmla="*/ 432064 w 2441542"/>
                    <a:gd name="connsiteY7-196" fmla="*/ 4270253 h 4399903"/>
                    <a:gd name="connsiteX8-197" fmla="*/ 416356 w 2441542"/>
                    <a:gd name="connsiteY8-198" fmla="*/ 4270341 h 4399903"/>
                    <a:gd name="connsiteX9-199" fmla="*/ 113121 w 2441542"/>
                    <a:gd name="connsiteY9-200" fmla="*/ 4042521 h 4399903"/>
                    <a:gd name="connsiteX10-201" fmla="*/ 0 w 2441542"/>
                    <a:gd name="connsiteY10-202" fmla="*/ 227820 h 4399903"/>
                    <a:gd name="connsiteX11-203" fmla="*/ 227820 w 2441542"/>
                    <a:gd name="connsiteY11-204" fmla="*/ 0 h 4399903"/>
                    <a:gd name="connsiteX0-205" fmla="*/ 227820 w 2441542"/>
                    <a:gd name="connsiteY0-206" fmla="*/ 0 h 4274451"/>
                    <a:gd name="connsiteX1-207" fmla="*/ 2213722 w 2441542"/>
                    <a:gd name="connsiteY1-208" fmla="*/ 0 h 4274451"/>
                    <a:gd name="connsiteX2-209" fmla="*/ 2441542 w 2441542"/>
                    <a:gd name="connsiteY2-210" fmla="*/ 227820 h 4274451"/>
                    <a:gd name="connsiteX3-211" fmla="*/ 2318994 w 2441542"/>
                    <a:gd name="connsiteY3-212" fmla="*/ 4033095 h 4274451"/>
                    <a:gd name="connsiteX4-213" fmla="*/ 2009478 w 2441542"/>
                    <a:gd name="connsiteY4-214" fmla="*/ 4261375 h 4274451"/>
                    <a:gd name="connsiteX5-215" fmla="*/ 2009478 w 2441542"/>
                    <a:gd name="connsiteY5-216" fmla="*/ 3987536 h 4274451"/>
                    <a:gd name="connsiteX6-217" fmla="*/ 432064 w 2441542"/>
                    <a:gd name="connsiteY6-218" fmla="*/ 3987536 h 4274451"/>
                    <a:gd name="connsiteX7-219" fmla="*/ 432064 w 2441542"/>
                    <a:gd name="connsiteY7-220" fmla="*/ 4270253 h 4274451"/>
                    <a:gd name="connsiteX8-221" fmla="*/ 416356 w 2441542"/>
                    <a:gd name="connsiteY8-222" fmla="*/ 4270341 h 4274451"/>
                    <a:gd name="connsiteX9-223" fmla="*/ 113121 w 2441542"/>
                    <a:gd name="connsiteY9-224" fmla="*/ 4042521 h 4274451"/>
                    <a:gd name="connsiteX10-225" fmla="*/ 0 w 2441542"/>
                    <a:gd name="connsiteY10-226" fmla="*/ 227820 h 4274451"/>
                    <a:gd name="connsiteX11-227" fmla="*/ 227820 w 2441542"/>
                    <a:gd name="connsiteY11-228" fmla="*/ 0 h 4274451"/>
                    <a:gd name="connsiteX0-229" fmla="*/ 227820 w 2441542"/>
                    <a:gd name="connsiteY0-230" fmla="*/ 0 h 4273014"/>
                    <a:gd name="connsiteX1-231" fmla="*/ 2213722 w 2441542"/>
                    <a:gd name="connsiteY1-232" fmla="*/ 0 h 4273014"/>
                    <a:gd name="connsiteX2-233" fmla="*/ 2441542 w 2441542"/>
                    <a:gd name="connsiteY2-234" fmla="*/ 227820 h 4273014"/>
                    <a:gd name="connsiteX3-235" fmla="*/ 2318994 w 2441542"/>
                    <a:gd name="connsiteY3-236" fmla="*/ 4033095 h 4273014"/>
                    <a:gd name="connsiteX4-237" fmla="*/ 2009478 w 2441542"/>
                    <a:gd name="connsiteY4-238" fmla="*/ 4261375 h 4273014"/>
                    <a:gd name="connsiteX5-239" fmla="*/ 2009478 w 2441542"/>
                    <a:gd name="connsiteY5-240" fmla="*/ 3987536 h 4273014"/>
                    <a:gd name="connsiteX6-241" fmla="*/ 432064 w 2441542"/>
                    <a:gd name="connsiteY6-242" fmla="*/ 3987536 h 4273014"/>
                    <a:gd name="connsiteX7-243" fmla="*/ 432064 w 2441542"/>
                    <a:gd name="connsiteY7-244" fmla="*/ 4270253 h 4273014"/>
                    <a:gd name="connsiteX8-245" fmla="*/ 416356 w 2441542"/>
                    <a:gd name="connsiteY8-246" fmla="*/ 4270341 h 4273014"/>
                    <a:gd name="connsiteX9-247" fmla="*/ 113121 w 2441542"/>
                    <a:gd name="connsiteY9-248" fmla="*/ 4042521 h 4273014"/>
                    <a:gd name="connsiteX10-249" fmla="*/ 0 w 2441542"/>
                    <a:gd name="connsiteY10-250" fmla="*/ 227820 h 4273014"/>
                    <a:gd name="connsiteX11-251" fmla="*/ 227820 w 2441542"/>
                    <a:gd name="connsiteY11-252" fmla="*/ 0 h 4273014"/>
                    <a:gd name="connsiteX0-253" fmla="*/ 227820 w 2441542"/>
                    <a:gd name="connsiteY0-254" fmla="*/ 0 h 4273014"/>
                    <a:gd name="connsiteX1-255" fmla="*/ 2213722 w 2441542"/>
                    <a:gd name="connsiteY1-256" fmla="*/ 0 h 4273014"/>
                    <a:gd name="connsiteX2-257" fmla="*/ 2441542 w 2441542"/>
                    <a:gd name="connsiteY2-258" fmla="*/ 227820 h 4273014"/>
                    <a:gd name="connsiteX3-259" fmla="*/ 2318994 w 2441542"/>
                    <a:gd name="connsiteY3-260" fmla="*/ 4033095 h 4273014"/>
                    <a:gd name="connsiteX4-261" fmla="*/ 2009478 w 2441542"/>
                    <a:gd name="connsiteY4-262" fmla="*/ 4261375 h 4273014"/>
                    <a:gd name="connsiteX5-263" fmla="*/ 2009478 w 2441542"/>
                    <a:gd name="connsiteY5-264" fmla="*/ 3987536 h 4273014"/>
                    <a:gd name="connsiteX6-265" fmla="*/ 432064 w 2441542"/>
                    <a:gd name="connsiteY6-266" fmla="*/ 3987536 h 4273014"/>
                    <a:gd name="connsiteX7-267" fmla="*/ 432064 w 2441542"/>
                    <a:gd name="connsiteY7-268" fmla="*/ 4270253 h 4273014"/>
                    <a:gd name="connsiteX8-269" fmla="*/ 416356 w 2441542"/>
                    <a:gd name="connsiteY8-270" fmla="*/ 4270341 h 4273014"/>
                    <a:gd name="connsiteX9-271" fmla="*/ 113121 w 2441542"/>
                    <a:gd name="connsiteY9-272" fmla="*/ 4042521 h 4273014"/>
                    <a:gd name="connsiteX10-273" fmla="*/ 0 w 2441542"/>
                    <a:gd name="connsiteY10-274" fmla="*/ 227820 h 4273014"/>
                    <a:gd name="connsiteX11-275" fmla="*/ 227820 w 2441542"/>
                    <a:gd name="connsiteY11-276" fmla="*/ 0 h 4273014"/>
                    <a:gd name="connsiteX0-277" fmla="*/ 227820 w 2441542"/>
                    <a:gd name="connsiteY0-278" fmla="*/ 0 h 4288626"/>
                    <a:gd name="connsiteX1-279" fmla="*/ 2213722 w 2441542"/>
                    <a:gd name="connsiteY1-280" fmla="*/ 0 h 4288626"/>
                    <a:gd name="connsiteX2-281" fmla="*/ 2441542 w 2441542"/>
                    <a:gd name="connsiteY2-282" fmla="*/ 227820 h 4288626"/>
                    <a:gd name="connsiteX3-283" fmla="*/ 2318994 w 2441542"/>
                    <a:gd name="connsiteY3-284" fmla="*/ 4033095 h 4288626"/>
                    <a:gd name="connsiteX4-285" fmla="*/ 2009478 w 2441542"/>
                    <a:gd name="connsiteY4-286" fmla="*/ 4261375 h 4288626"/>
                    <a:gd name="connsiteX5-287" fmla="*/ 2009478 w 2441542"/>
                    <a:gd name="connsiteY5-288" fmla="*/ 3987536 h 4288626"/>
                    <a:gd name="connsiteX6-289" fmla="*/ 432064 w 2441542"/>
                    <a:gd name="connsiteY6-290" fmla="*/ 3987536 h 4288626"/>
                    <a:gd name="connsiteX7-291" fmla="*/ 432064 w 2441542"/>
                    <a:gd name="connsiteY7-292" fmla="*/ 4270253 h 4288626"/>
                    <a:gd name="connsiteX8-293" fmla="*/ 416356 w 2441542"/>
                    <a:gd name="connsiteY8-294" fmla="*/ 4270341 h 4288626"/>
                    <a:gd name="connsiteX9-295" fmla="*/ 113121 w 2441542"/>
                    <a:gd name="connsiteY9-296" fmla="*/ 4042521 h 4288626"/>
                    <a:gd name="connsiteX10-297" fmla="*/ 0 w 2441542"/>
                    <a:gd name="connsiteY10-298" fmla="*/ 227820 h 4288626"/>
                    <a:gd name="connsiteX11-299" fmla="*/ 227820 w 2441542"/>
                    <a:gd name="connsiteY11-300" fmla="*/ 0 h 4288626"/>
                    <a:gd name="connsiteX0-301" fmla="*/ 227820 w 2441542"/>
                    <a:gd name="connsiteY0-302" fmla="*/ 0 h 4277802"/>
                    <a:gd name="connsiteX1-303" fmla="*/ 2213722 w 2441542"/>
                    <a:gd name="connsiteY1-304" fmla="*/ 0 h 4277802"/>
                    <a:gd name="connsiteX2-305" fmla="*/ 2441542 w 2441542"/>
                    <a:gd name="connsiteY2-306" fmla="*/ 227820 h 4277802"/>
                    <a:gd name="connsiteX3-307" fmla="*/ 2318994 w 2441542"/>
                    <a:gd name="connsiteY3-308" fmla="*/ 4033095 h 4277802"/>
                    <a:gd name="connsiteX4-309" fmla="*/ 2009478 w 2441542"/>
                    <a:gd name="connsiteY4-310" fmla="*/ 4261375 h 4277802"/>
                    <a:gd name="connsiteX5-311" fmla="*/ 2009478 w 2441542"/>
                    <a:gd name="connsiteY5-312" fmla="*/ 3987536 h 4277802"/>
                    <a:gd name="connsiteX6-313" fmla="*/ 432064 w 2441542"/>
                    <a:gd name="connsiteY6-314" fmla="*/ 3987536 h 4277802"/>
                    <a:gd name="connsiteX7-315" fmla="*/ 432064 w 2441542"/>
                    <a:gd name="connsiteY7-316" fmla="*/ 4270253 h 4277802"/>
                    <a:gd name="connsiteX8-317" fmla="*/ 416356 w 2441542"/>
                    <a:gd name="connsiteY8-318" fmla="*/ 4270341 h 4277802"/>
                    <a:gd name="connsiteX9-319" fmla="*/ 113121 w 2441542"/>
                    <a:gd name="connsiteY9-320" fmla="*/ 4042521 h 4277802"/>
                    <a:gd name="connsiteX10-321" fmla="*/ 0 w 2441542"/>
                    <a:gd name="connsiteY10-322" fmla="*/ 227820 h 4277802"/>
                    <a:gd name="connsiteX11-323" fmla="*/ 227820 w 2441542"/>
                    <a:gd name="connsiteY11-324" fmla="*/ 0 h 4277802"/>
                    <a:gd name="connsiteX0-325" fmla="*/ 227820 w 2441542"/>
                    <a:gd name="connsiteY0-326" fmla="*/ 0 h 4273014"/>
                    <a:gd name="connsiteX1-327" fmla="*/ 2213722 w 2441542"/>
                    <a:gd name="connsiteY1-328" fmla="*/ 0 h 4273014"/>
                    <a:gd name="connsiteX2-329" fmla="*/ 2441542 w 2441542"/>
                    <a:gd name="connsiteY2-330" fmla="*/ 227820 h 4273014"/>
                    <a:gd name="connsiteX3-331" fmla="*/ 2318994 w 2441542"/>
                    <a:gd name="connsiteY3-332" fmla="*/ 4033095 h 4273014"/>
                    <a:gd name="connsiteX4-333" fmla="*/ 2009478 w 2441542"/>
                    <a:gd name="connsiteY4-334" fmla="*/ 4261375 h 4273014"/>
                    <a:gd name="connsiteX5-335" fmla="*/ 2009478 w 2441542"/>
                    <a:gd name="connsiteY5-336" fmla="*/ 3987536 h 4273014"/>
                    <a:gd name="connsiteX6-337" fmla="*/ 432064 w 2441542"/>
                    <a:gd name="connsiteY6-338" fmla="*/ 3987536 h 4273014"/>
                    <a:gd name="connsiteX7-339" fmla="*/ 432064 w 2441542"/>
                    <a:gd name="connsiteY7-340" fmla="*/ 4270253 h 4273014"/>
                    <a:gd name="connsiteX8-341" fmla="*/ 416356 w 2441542"/>
                    <a:gd name="connsiteY8-342" fmla="*/ 4270341 h 4273014"/>
                    <a:gd name="connsiteX9-343" fmla="*/ 113121 w 2441542"/>
                    <a:gd name="connsiteY9-344" fmla="*/ 4042521 h 4273014"/>
                    <a:gd name="connsiteX10-345" fmla="*/ 0 w 2441542"/>
                    <a:gd name="connsiteY10-346" fmla="*/ 227820 h 4273014"/>
                    <a:gd name="connsiteX11-347" fmla="*/ 227820 w 2441542"/>
                    <a:gd name="connsiteY11-348" fmla="*/ 0 h 4273014"/>
                    <a:gd name="connsiteX0-349" fmla="*/ 227820 w 2441542"/>
                    <a:gd name="connsiteY0-350" fmla="*/ 0 h 4273014"/>
                    <a:gd name="connsiteX1-351" fmla="*/ 2213722 w 2441542"/>
                    <a:gd name="connsiteY1-352" fmla="*/ 0 h 4273014"/>
                    <a:gd name="connsiteX2-353" fmla="*/ 2441542 w 2441542"/>
                    <a:gd name="connsiteY2-354" fmla="*/ 227820 h 4273014"/>
                    <a:gd name="connsiteX3-355" fmla="*/ 2318994 w 2441542"/>
                    <a:gd name="connsiteY3-356" fmla="*/ 4033095 h 4273014"/>
                    <a:gd name="connsiteX4-357" fmla="*/ 2009478 w 2441542"/>
                    <a:gd name="connsiteY4-358" fmla="*/ 4261375 h 4273014"/>
                    <a:gd name="connsiteX5-359" fmla="*/ 2009478 w 2441542"/>
                    <a:gd name="connsiteY5-360" fmla="*/ 3987536 h 4273014"/>
                    <a:gd name="connsiteX6-361" fmla="*/ 432064 w 2441542"/>
                    <a:gd name="connsiteY6-362" fmla="*/ 3987536 h 4273014"/>
                    <a:gd name="connsiteX7-363" fmla="*/ 432064 w 2441542"/>
                    <a:gd name="connsiteY7-364" fmla="*/ 4270253 h 4273014"/>
                    <a:gd name="connsiteX8-365" fmla="*/ 416356 w 2441542"/>
                    <a:gd name="connsiteY8-366" fmla="*/ 4270341 h 4273014"/>
                    <a:gd name="connsiteX9-367" fmla="*/ 113121 w 2441542"/>
                    <a:gd name="connsiteY9-368" fmla="*/ 4042521 h 4273014"/>
                    <a:gd name="connsiteX10-369" fmla="*/ 0 w 2441542"/>
                    <a:gd name="connsiteY10-370" fmla="*/ 227820 h 4273014"/>
                    <a:gd name="connsiteX11-371" fmla="*/ 227820 w 2441542"/>
                    <a:gd name="connsiteY11-372" fmla="*/ 0 h 4273014"/>
                    <a:gd name="connsiteX0-373" fmla="*/ 227820 w 2441542"/>
                    <a:gd name="connsiteY0-374" fmla="*/ 0 h 4273014"/>
                    <a:gd name="connsiteX1-375" fmla="*/ 2213722 w 2441542"/>
                    <a:gd name="connsiteY1-376" fmla="*/ 0 h 4273014"/>
                    <a:gd name="connsiteX2-377" fmla="*/ 2441542 w 2441542"/>
                    <a:gd name="connsiteY2-378" fmla="*/ 227820 h 4273014"/>
                    <a:gd name="connsiteX3-379" fmla="*/ 2318994 w 2441542"/>
                    <a:gd name="connsiteY3-380" fmla="*/ 4033095 h 4273014"/>
                    <a:gd name="connsiteX4-381" fmla="*/ 2009478 w 2441542"/>
                    <a:gd name="connsiteY4-382" fmla="*/ 4261375 h 4273014"/>
                    <a:gd name="connsiteX5-383" fmla="*/ 2009478 w 2441542"/>
                    <a:gd name="connsiteY5-384" fmla="*/ 3987536 h 4273014"/>
                    <a:gd name="connsiteX6-385" fmla="*/ 432064 w 2441542"/>
                    <a:gd name="connsiteY6-386" fmla="*/ 3987536 h 4273014"/>
                    <a:gd name="connsiteX7-387" fmla="*/ 432064 w 2441542"/>
                    <a:gd name="connsiteY7-388" fmla="*/ 4270253 h 4273014"/>
                    <a:gd name="connsiteX8-389" fmla="*/ 416356 w 2441542"/>
                    <a:gd name="connsiteY8-390" fmla="*/ 4270341 h 4273014"/>
                    <a:gd name="connsiteX9-391" fmla="*/ 113121 w 2441542"/>
                    <a:gd name="connsiteY9-392" fmla="*/ 4042521 h 4273014"/>
                    <a:gd name="connsiteX10-393" fmla="*/ 0 w 2441542"/>
                    <a:gd name="connsiteY10-394" fmla="*/ 227820 h 4273014"/>
                    <a:gd name="connsiteX11-395" fmla="*/ 227820 w 2441542"/>
                    <a:gd name="connsiteY11-396" fmla="*/ 0 h 4273014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</a:cxnLst>
                  <a:rect l="l" t="t" r="r" b="b"/>
                  <a:pathLst>
                    <a:path w="2441542" h="4273014">
                      <a:moveTo>
                        <a:pt x="227820" y="0"/>
                      </a:moveTo>
                      <a:lnTo>
                        <a:pt x="2213722" y="0"/>
                      </a:lnTo>
                      <a:cubicBezTo>
                        <a:pt x="2339544" y="0"/>
                        <a:pt x="2441542" y="101998"/>
                        <a:pt x="2441542" y="227820"/>
                      </a:cubicBezTo>
                      <a:lnTo>
                        <a:pt x="2318994" y="4033095"/>
                      </a:lnTo>
                      <a:cubicBezTo>
                        <a:pt x="2314039" y="4296922"/>
                        <a:pt x="2128120" y="4275064"/>
                        <a:pt x="2009478" y="4261375"/>
                      </a:cubicBezTo>
                      <a:lnTo>
                        <a:pt x="2009478" y="3987536"/>
                      </a:lnTo>
                      <a:lnTo>
                        <a:pt x="432064" y="3987536"/>
                      </a:lnTo>
                      <a:lnTo>
                        <a:pt x="432064" y="4270253"/>
                      </a:lnTo>
                      <a:lnTo>
                        <a:pt x="416356" y="4270341"/>
                      </a:lnTo>
                      <a:cubicBezTo>
                        <a:pt x="290534" y="4270341"/>
                        <a:pt x="94833" y="4314647"/>
                        <a:pt x="113121" y="4042521"/>
                      </a:cubicBezTo>
                      <a:cubicBezTo>
                        <a:pt x="113121" y="2777238"/>
                        <a:pt x="0" y="1493103"/>
                        <a:pt x="0" y="227820"/>
                      </a:cubicBezTo>
                      <a:cubicBezTo>
                        <a:pt x="0" y="101998"/>
                        <a:pt x="101998" y="0"/>
                        <a:pt x="227820" y="0"/>
                      </a:cubicBezTo>
                      <a:close/>
                    </a:path>
                  </a:pathLst>
                </a:custGeom>
                <a:gradFill>
                  <a:gsLst>
                    <a:gs pos="11000">
                      <a:srgbClr val="339966"/>
                    </a:gs>
                    <a:gs pos="54000">
                      <a:srgbClr val="4FC58A"/>
                    </a:gs>
                    <a:gs pos="30000">
                      <a:srgbClr val="58C890"/>
                    </a:gs>
                    <a:gs pos="89000">
                      <a:srgbClr val="2C8458"/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48" name="组合 47"/>
                <p:cNvGrpSpPr/>
                <p:nvPr/>
              </p:nvGrpSpPr>
              <p:grpSpPr>
                <a:xfrm>
                  <a:off x="1479496" y="2711908"/>
                  <a:ext cx="1592485" cy="2966435"/>
                  <a:chOff x="1430609" y="2769202"/>
                  <a:chExt cx="1592485" cy="2966435"/>
                </a:xfrm>
              </p:grpSpPr>
              <p:sp>
                <p:nvSpPr>
                  <p:cNvPr id="50" name="矩形: 圆角 49"/>
                  <p:cNvSpPr/>
                  <p:nvPr/>
                </p:nvSpPr>
                <p:spPr>
                  <a:xfrm>
                    <a:off x="1430609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7774F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1" name="矩形: 圆角 50"/>
                  <p:cNvSpPr/>
                  <p:nvPr/>
                </p:nvSpPr>
                <p:spPr>
                  <a:xfrm>
                    <a:off x="2109337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7774F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52" name="矩形: 圆角 51"/>
                  <p:cNvSpPr/>
                  <p:nvPr/>
                </p:nvSpPr>
                <p:spPr>
                  <a:xfrm>
                    <a:off x="2788065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27774F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49" name="矩形: 圆角 48"/>
                <p:cNvSpPr/>
                <p:nvPr/>
              </p:nvSpPr>
              <p:spPr>
                <a:xfrm>
                  <a:off x="977095" y="1717977"/>
                  <a:ext cx="2597285" cy="592755"/>
                </a:xfrm>
                <a:prstGeom prst="roundRect">
                  <a:avLst>
                    <a:gd name="adj" fmla="val 24075"/>
                  </a:avLst>
                </a:prstGeom>
                <a:gradFill>
                  <a:gsLst>
                    <a:gs pos="11000">
                      <a:srgbClr val="339966"/>
                    </a:gs>
                    <a:gs pos="54000">
                      <a:srgbClr val="4FC58A"/>
                    </a:gs>
                    <a:gs pos="30000">
                      <a:srgbClr val="58C890"/>
                    </a:gs>
                    <a:gs pos="89000">
                      <a:srgbClr val="2C8458"/>
                    </a:gs>
                  </a:gsLst>
                  <a:lin ang="10800000" scaled="0"/>
                </a:gradFill>
                <a:ln>
                  <a:solidFill>
                    <a:srgbClr val="27774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4" name="组合 43"/>
              <p:cNvGrpSpPr/>
              <p:nvPr/>
            </p:nvGrpSpPr>
            <p:grpSpPr>
              <a:xfrm>
                <a:off x="6500449" y="4477923"/>
                <a:ext cx="861060" cy="861060"/>
                <a:chOff x="6500449" y="4477923"/>
                <a:chExt cx="861060" cy="861060"/>
              </a:xfrm>
            </p:grpSpPr>
            <p:sp>
              <p:nvSpPr>
                <p:cNvPr id="45" name="矩形: 圆角 44"/>
                <p:cNvSpPr/>
                <p:nvPr/>
              </p:nvSpPr>
              <p:spPr>
                <a:xfrm>
                  <a:off x="6500449" y="4477923"/>
                  <a:ext cx="861060" cy="861060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308B5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pic>
              <p:nvPicPr>
                <p:cNvPr id="46" name="图形 45"/>
                <p:cNvPicPr>
                  <a:picLocks noChangeAspect="1"/>
                </p:cNvPicPr>
                <p:nvPr/>
              </p:nvPicPr>
              <p:blipFill>
                <a:blip r:embed="rId1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2"/>
                    </a:ext>
                  </a:extLst>
                </a:blip>
                <a:stretch>
                  <a:fillRect/>
                </a:stretch>
              </p:blipFill>
              <p:spPr>
                <a:xfrm rot="6874587">
                  <a:off x="6618550" y="4616910"/>
                  <a:ext cx="625475" cy="625475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7" name="组合 16"/>
            <p:cNvGrpSpPr/>
            <p:nvPr/>
          </p:nvGrpSpPr>
          <p:grpSpPr>
            <a:xfrm>
              <a:off x="4407067" y="5033445"/>
              <a:ext cx="905121" cy="1211690"/>
              <a:chOff x="7843769" y="3722768"/>
              <a:chExt cx="1578703" cy="2378453"/>
            </a:xfrm>
          </p:grpSpPr>
          <p:grpSp>
            <p:nvGrpSpPr>
              <p:cNvPr id="29" name="组合 28"/>
              <p:cNvGrpSpPr/>
              <p:nvPr/>
            </p:nvGrpSpPr>
            <p:grpSpPr>
              <a:xfrm>
                <a:off x="7843769" y="3722768"/>
                <a:ext cx="1578703" cy="2378453"/>
                <a:chOff x="977095" y="1717977"/>
                <a:chExt cx="2597285" cy="4569392"/>
              </a:xfrm>
            </p:grpSpPr>
            <p:sp>
              <p:nvSpPr>
                <p:cNvPr id="37" name="任意多边形: 形状 36"/>
                <p:cNvSpPr/>
                <p:nvPr/>
              </p:nvSpPr>
              <p:spPr>
                <a:xfrm>
                  <a:off x="1054967" y="2014355"/>
                  <a:ext cx="2441542" cy="4273014"/>
                </a:xfrm>
                <a:custGeom>
                  <a:avLst/>
                  <a:gdLst>
                    <a:gd name="connsiteX0" fmla="*/ 227820 w 2441542"/>
                    <a:gd name="connsiteY0" fmla="*/ 0 h 4270341"/>
                    <a:gd name="connsiteX1" fmla="*/ 2213722 w 2441542"/>
                    <a:gd name="connsiteY1" fmla="*/ 0 h 4270341"/>
                    <a:gd name="connsiteX2" fmla="*/ 2441542 w 2441542"/>
                    <a:gd name="connsiteY2" fmla="*/ 227820 h 4270341"/>
                    <a:gd name="connsiteX3" fmla="*/ 2318994 w 2441542"/>
                    <a:gd name="connsiteY3" fmla="*/ 4033095 h 4270341"/>
                    <a:gd name="connsiteX4" fmla="*/ 2091173 w 2441542"/>
                    <a:gd name="connsiteY4" fmla="*/ 4260915 h 4270341"/>
                    <a:gd name="connsiteX5" fmla="*/ 2009478 w 2441542"/>
                    <a:gd name="connsiteY5" fmla="*/ 4261375 h 4270341"/>
                    <a:gd name="connsiteX6" fmla="*/ 2009478 w 2441542"/>
                    <a:gd name="connsiteY6" fmla="*/ 3987536 h 4270341"/>
                    <a:gd name="connsiteX7" fmla="*/ 432064 w 2441542"/>
                    <a:gd name="connsiteY7" fmla="*/ 3987536 h 4270341"/>
                    <a:gd name="connsiteX8" fmla="*/ 432064 w 2441542"/>
                    <a:gd name="connsiteY8" fmla="*/ 4270253 h 4270341"/>
                    <a:gd name="connsiteX9" fmla="*/ 416356 w 2441542"/>
                    <a:gd name="connsiteY9" fmla="*/ 4270341 h 4270341"/>
                    <a:gd name="connsiteX10" fmla="*/ 113121 w 2441542"/>
                    <a:gd name="connsiteY10" fmla="*/ 4042521 h 4270341"/>
                    <a:gd name="connsiteX11" fmla="*/ 0 w 2441542"/>
                    <a:gd name="connsiteY11" fmla="*/ 227820 h 4270341"/>
                    <a:gd name="connsiteX12" fmla="*/ 227820 w 2441542"/>
                    <a:gd name="connsiteY12" fmla="*/ 0 h 4270341"/>
                    <a:gd name="connsiteX0-1" fmla="*/ 227820 w 2441542"/>
                    <a:gd name="connsiteY0-2" fmla="*/ 0 h 4273014"/>
                    <a:gd name="connsiteX1-3" fmla="*/ 2213722 w 2441542"/>
                    <a:gd name="connsiteY1-4" fmla="*/ 0 h 4273014"/>
                    <a:gd name="connsiteX2-5" fmla="*/ 2441542 w 2441542"/>
                    <a:gd name="connsiteY2-6" fmla="*/ 227820 h 4273014"/>
                    <a:gd name="connsiteX3-7" fmla="*/ 2318994 w 2441542"/>
                    <a:gd name="connsiteY3-8" fmla="*/ 4033095 h 4273014"/>
                    <a:gd name="connsiteX4-9" fmla="*/ 2091173 w 2441542"/>
                    <a:gd name="connsiteY4-10" fmla="*/ 4260915 h 4273014"/>
                    <a:gd name="connsiteX5-11" fmla="*/ 2009478 w 2441542"/>
                    <a:gd name="connsiteY5-12" fmla="*/ 4261375 h 4273014"/>
                    <a:gd name="connsiteX6-13" fmla="*/ 2009478 w 2441542"/>
                    <a:gd name="connsiteY6-14" fmla="*/ 3987536 h 4273014"/>
                    <a:gd name="connsiteX7-15" fmla="*/ 432064 w 2441542"/>
                    <a:gd name="connsiteY7-16" fmla="*/ 3987536 h 4273014"/>
                    <a:gd name="connsiteX8-17" fmla="*/ 432064 w 2441542"/>
                    <a:gd name="connsiteY8-18" fmla="*/ 4270253 h 4273014"/>
                    <a:gd name="connsiteX9-19" fmla="*/ 416356 w 2441542"/>
                    <a:gd name="connsiteY9-20" fmla="*/ 4270341 h 4273014"/>
                    <a:gd name="connsiteX10-21" fmla="*/ 113121 w 2441542"/>
                    <a:gd name="connsiteY10-22" fmla="*/ 4042521 h 4273014"/>
                    <a:gd name="connsiteX11-23" fmla="*/ 0 w 2441542"/>
                    <a:gd name="connsiteY11-24" fmla="*/ 227820 h 4273014"/>
                    <a:gd name="connsiteX12-25" fmla="*/ 227820 w 2441542"/>
                    <a:gd name="connsiteY12-26" fmla="*/ 0 h 4273014"/>
                    <a:gd name="connsiteX0-27" fmla="*/ 227820 w 2441542"/>
                    <a:gd name="connsiteY0-28" fmla="*/ 0 h 4273014"/>
                    <a:gd name="connsiteX1-29" fmla="*/ 2213722 w 2441542"/>
                    <a:gd name="connsiteY1-30" fmla="*/ 0 h 4273014"/>
                    <a:gd name="connsiteX2-31" fmla="*/ 2441542 w 2441542"/>
                    <a:gd name="connsiteY2-32" fmla="*/ 227820 h 4273014"/>
                    <a:gd name="connsiteX3-33" fmla="*/ 2318994 w 2441542"/>
                    <a:gd name="connsiteY3-34" fmla="*/ 4033095 h 4273014"/>
                    <a:gd name="connsiteX4-35" fmla="*/ 2091173 w 2441542"/>
                    <a:gd name="connsiteY4-36" fmla="*/ 4260915 h 4273014"/>
                    <a:gd name="connsiteX5-37" fmla="*/ 2009478 w 2441542"/>
                    <a:gd name="connsiteY5-38" fmla="*/ 4261375 h 4273014"/>
                    <a:gd name="connsiteX6-39" fmla="*/ 2009478 w 2441542"/>
                    <a:gd name="connsiteY6-40" fmla="*/ 3987536 h 4273014"/>
                    <a:gd name="connsiteX7-41" fmla="*/ 432064 w 2441542"/>
                    <a:gd name="connsiteY7-42" fmla="*/ 3987536 h 4273014"/>
                    <a:gd name="connsiteX8-43" fmla="*/ 432064 w 2441542"/>
                    <a:gd name="connsiteY8-44" fmla="*/ 4270253 h 4273014"/>
                    <a:gd name="connsiteX9-45" fmla="*/ 416356 w 2441542"/>
                    <a:gd name="connsiteY9-46" fmla="*/ 4270341 h 4273014"/>
                    <a:gd name="connsiteX10-47" fmla="*/ 113121 w 2441542"/>
                    <a:gd name="connsiteY10-48" fmla="*/ 4042521 h 4273014"/>
                    <a:gd name="connsiteX11-49" fmla="*/ 0 w 2441542"/>
                    <a:gd name="connsiteY11-50" fmla="*/ 227820 h 4273014"/>
                    <a:gd name="connsiteX12-51" fmla="*/ 227820 w 2441542"/>
                    <a:gd name="connsiteY12-52" fmla="*/ 0 h 4273014"/>
                    <a:gd name="connsiteX0-53" fmla="*/ 227820 w 2441542"/>
                    <a:gd name="connsiteY0-54" fmla="*/ 0 h 4273014"/>
                    <a:gd name="connsiteX1-55" fmla="*/ 2213722 w 2441542"/>
                    <a:gd name="connsiteY1-56" fmla="*/ 0 h 4273014"/>
                    <a:gd name="connsiteX2-57" fmla="*/ 2441542 w 2441542"/>
                    <a:gd name="connsiteY2-58" fmla="*/ 227820 h 4273014"/>
                    <a:gd name="connsiteX3-59" fmla="*/ 2318994 w 2441542"/>
                    <a:gd name="connsiteY3-60" fmla="*/ 4033095 h 4273014"/>
                    <a:gd name="connsiteX4-61" fmla="*/ 2091173 w 2441542"/>
                    <a:gd name="connsiteY4-62" fmla="*/ 4260915 h 4273014"/>
                    <a:gd name="connsiteX5-63" fmla="*/ 2009478 w 2441542"/>
                    <a:gd name="connsiteY5-64" fmla="*/ 4261375 h 4273014"/>
                    <a:gd name="connsiteX6-65" fmla="*/ 2009478 w 2441542"/>
                    <a:gd name="connsiteY6-66" fmla="*/ 3987536 h 4273014"/>
                    <a:gd name="connsiteX7-67" fmla="*/ 432064 w 2441542"/>
                    <a:gd name="connsiteY7-68" fmla="*/ 3987536 h 4273014"/>
                    <a:gd name="connsiteX8-69" fmla="*/ 432064 w 2441542"/>
                    <a:gd name="connsiteY8-70" fmla="*/ 4270253 h 4273014"/>
                    <a:gd name="connsiteX9-71" fmla="*/ 416356 w 2441542"/>
                    <a:gd name="connsiteY9-72" fmla="*/ 4270341 h 4273014"/>
                    <a:gd name="connsiteX10-73" fmla="*/ 113121 w 2441542"/>
                    <a:gd name="connsiteY10-74" fmla="*/ 4042521 h 4273014"/>
                    <a:gd name="connsiteX11-75" fmla="*/ 0 w 2441542"/>
                    <a:gd name="connsiteY11-76" fmla="*/ 227820 h 4273014"/>
                    <a:gd name="connsiteX12-77" fmla="*/ 227820 w 2441542"/>
                    <a:gd name="connsiteY12-78" fmla="*/ 0 h 4273014"/>
                    <a:gd name="connsiteX0-79" fmla="*/ 227820 w 2441542"/>
                    <a:gd name="connsiteY0-80" fmla="*/ 0 h 4273014"/>
                    <a:gd name="connsiteX1-81" fmla="*/ 2213722 w 2441542"/>
                    <a:gd name="connsiteY1-82" fmla="*/ 0 h 4273014"/>
                    <a:gd name="connsiteX2-83" fmla="*/ 2441542 w 2441542"/>
                    <a:gd name="connsiteY2-84" fmla="*/ 227820 h 4273014"/>
                    <a:gd name="connsiteX3-85" fmla="*/ 2318994 w 2441542"/>
                    <a:gd name="connsiteY3-86" fmla="*/ 4033095 h 4273014"/>
                    <a:gd name="connsiteX4-87" fmla="*/ 2091173 w 2441542"/>
                    <a:gd name="connsiteY4-88" fmla="*/ 4260915 h 4273014"/>
                    <a:gd name="connsiteX5-89" fmla="*/ 2009478 w 2441542"/>
                    <a:gd name="connsiteY5-90" fmla="*/ 4261375 h 4273014"/>
                    <a:gd name="connsiteX6-91" fmla="*/ 2009478 w 2441542"/>
                    <a:gd name="connsiteY6-92" fmla="*/ 3987536 h 4273014"/>
                    <a:gd name="connsiteX7-93" fmla="*/ 432064 w 2441542"/>
                    <a:gd name="connsiteY7-94" fmla="*/ 3987536 h 4273014"/>
                    <a:gd name="connsiteX8-95" fmla="*/ 432064 w 2441542"/>
                    <a:gd name="connsiteY8-96" fmla="*/ 4270253 h 4273014"/>
                    <a:gd name="connsiteX9-97" fmla="*/ 416356 w 2441542"/>
                    <a:gd name="connsiteY9-98" fmla="*/ 4270341 h 4273014"/>
                    <a:gd name="connsiteX10-99" fmla="*/ 113121 w 2441542"/>
                    <a:gd name="connsiteY10-100" fmla="*/ 4042521 h 4273014"/>
                    <a:gd name="connsiteX11-101" fmla="*/ 0 w 2441542"/>
                    <a:gd name="connsiteY11-102" fmla="*/ 227820 h 4273014"/>
                    <a:gd name="connsiteX12-103" fmla="*/ 227820 w 2441542"/>
                    <a:gd name="connsiteY12-104" fmla="*/ 0 h 4273014"/>
                    <a:gd name="connsiteX0-105" fmla="*/ 227820 w 2441542"/>
                    <a:gd name="connsiteY0-106" fmla="*/ 0 h 4273014"/>
                    <a:gd name="connsiteX1-107" fmla="*/ 2213722 w 2441542"/>
                    <a:gd name="connsiteY1-108" fmla="*/ 0 h 4273014"/>
                    <a:gd name="connsiteX2-109" fmla="*/ 2441542 w 2441542"/>
                    <a:gd name="connsiteY2-110" fmla="*/ 227820 h 4273014"/>
                    <a:gd name="connsiteX3-111" fmla="*/ 2318994 w 2441542"/>
                    <a:gd name="connsiteY3-112" fmla="*/ 4033095 h 4273014"/>
                    <a:gd name="connsiteX4-113" fmla="*/ 2091173 w 2441542"/>
                    <a:gd name="connsiteY4-114" fmla="*/ 4260915 h 4273014"/>
                    <a:gd name="connsiteX5-115" fmla="*/ 2009478 w 2441542"/>
                    <a:gd name="connsiteY5-116" fmla="*/ 4261375 h 4273014"/>
                    <a:gd name="connsiteX6-117" fmla="*/ 2009478 w 2441542"/>
                    <a:gd name="connsiteY6-118" fmla="*/ 3987536 h 4273014"/>
                    <a:gd name="connsiteX7-119" fmla="*/ 432064 w 2441542"/>
                    <a:gd name="connsiteY7-120" fmla="*/ 3987536 h 4273014"/>
                    <a:gd name="connsiteX8-121" fmla="*/ 432064 w 2441542"/>
                    <a:gd name="connsiteY8-122" fmla="*/ 4270253 h 4273014"/>
                    <a:gd name="connsiteX9-123" fmla="*/ 416356 w 2441542"/>
                    <a:gd name="connsiteY9-124" fmla="*/ 4270341 h 4273014"/>
                    <a:gd name="connsiteX10-125" fmla="*/ 113121 w 2441542"/>
                    <a:gd name="connsiteY10-126" fmla="*/ 4042521 h 4273014"/>
                    <a:gd name="connsiteX11-127" fmla="*/ 0 w 2441542"/>
                    <a:gd name="connsiteY11-128" fmla="*/ 227820 h 4273014"/>
                    <a:gd name="connsiteX12-129" fmla="*/ 227820 w 2441542"/>
                    <a:gd name="connsiteY12-130" fmla="*/ 0 h 4273014"/>
                    <a:gd name="connsiteX0-131" fmla="*/ 227820 w 2441542"/>
                    <a:gd name="connsiteY0-132" fmla="*/ 0 h 4273014"/>
                    <a:gd name="connsiteX1-133" fmla="*/ 2213722 w 2441542"/>
                    <a:gd name="connsiteY1-134" fmla="*/ 0 h 4273014"/>
                    <a:gd name="connsiteX2-135" fmla="*/ 2441542 w 2441542"/>
                    <a:gd name="connsiteY2-136" fmla="*/ 227820 h 4273014"/>
                    <a:gd name="connsiteX3-137" fmla="*/ 2318994 w 2441542"/>
                    <a:gd name="connsiteY3-138" fmla="*/ 4033095 h 4273014"/>
                    <a:gd name="connsiteX4-139" fmla="*/ 2091173 w 2441542"/>
                    <a:gd name="connsiteY4-140" fmla="*/ 4260915 h 4273014"/>
                    <a:gd name="connsiteX5-141" fmla="*/ 2009478 w 2441542"/>
                    <a:gd name="connsiteY5-142" fmla="*/ 4261375 h 4273014"/>
                    <a:gd name="connsiteX6-143" fmla="*/ 2009478 w 2441542"/>
                    <a:gd name="connsiteY6-144" fmla="*/ 3987536 h 4273014"/>
                    <a:gd name="connsiteX7-145" fmla="*/ 432064 w 2441542"/>
                    <a:gd name="connsiteY7-146" fmla="*/ 3987536 h 4273014"/>
                    <a:gd name="connsiteX8-147" fmla="*/ 432064 w 2441542"/>
                    <a:gd name="connsiteY8-148" fmla="*/ 4270253 h 4273014"/>
                    <a:gd name="connsiteX9-149" fmla="*/ 416356 w 2441542"/>
                    <a:gd name="connsiteY9-150" fmla="*/ 4270341 h 4273014"/>
                    <a:gd name="connsiteX10-151" fmla="*/ 113121 w 2441542"/>
                    <a:gd name="connsiteY10-152" fmla="*/ 4042521 h 4273014"/>
                    <a:gd name="connsiteX11-153" fmla="*/ 0 w 2441542"/>
                    <a:gd name="connsiteY11-154" fmla="*/ 227820 h 4273014"/>
                    <a:gd name="connsiteX12-155" fmla="*/ 227820 w 2441542"/>
                    <a:gd name="connsiteY12-156" fmla="*/ 0 h 4273014"/>
                    <a:gd name="connsiteX0-157" fmla="*/ 227820 w 2441542"/>
                    <a:gd name="connsiteY0-158" fmla="*/ 0 h 4407596"/>
                    <a:gd name="connsiteX1-159" fmla="*/ 2213722 w 2441542"/>
                    <a:gd name="connsiteY1-160" fmla="*/ 0 h 4407596"/>
                    <a:gd name="connsiteX2-161" fmla="*/ 2441542 w 2441542"/>
                    <a:gd name="connsiteY2-162" fmla="*/ 227820 h 4407596"/>
                    <a:gd name="connsiteX3-163" fmla="*/ 2318994 w 2441542"/>
                    <a:gd name="connsiteY3-164" fmla="*/ 4033095 h 4407596"/>
                    <a:gd name="connsiteX4-165" fmla="*/ 2009478 w 2441542"/>
                    <a:gd name="connsiteY4-166" fmla="*/ 4261375 h 4407596"/>
                    <a:gd name="connsiteX5-167" fmla="*/ 2009478 w 2441542"/>
                    <a:gd name="connsiteY5-168" fmla="*/ 3987536 h 4407596"/>
                    <a:gd name="connsiteX6-169" fmla="*/ 432064 w 2441542"/>
                    <a:gd name="connsiteY6-170" fmla="*/ 3987536 h 4407596"/>
                    <a:gd name="connsiteX7-171" fmla="*/ 432064 w 2441542"/>
                    <a:gd name="connsiteY7-172" fmla="*/ 4270253 h 4407596"/>
                    <a:gd name="connsiteX8-173" fmla="*/ 416356 w 2441542"/>
                    <a:gd name="connsiteY8-174" fmla="*/ 4270341 h 4407596"/>
                    <a:gd name="connsiteX9-175" fmla="*/ 113121 w 2441542"/>
                    <a:gd name="connsiteY9-176" fmla="*/ 4042521 h 4407596"/>
                    <a:gd name="connsiteX10-177" fmla="*/ 0 w 2441542"/>
                    <a:gd name="connsiteY10-178" fmla="*/ 227820 h 4407596"/>
                    <a:gd name="connsiteX11-179" fmla="*/ 227820 w 2441542"/>
                    <a:gd name="connsiteY11-180" fmla="*/ 0 h 4407596"/>
                    <a:gd name="connsiteX0-181" fmla="*/ 227820 w 2441542"/>
                    <a:gd name="connsiteY0-182" fmla="*/ 0 h 4399903"/>
                    <a:gd name="connsiteX1-183" fmla="*/ 2213722 w 2441542"/>
                    <a:gd name="connsiteY1-184" fmla="*/ 0 h 4399903"/>
                    <a:gd name="connsiteX2-185" fmla="*/ 2441542 w 2441542"/>
                    <a:gd name="connsiteY2-186" fmla="*/ 227820 h 4399903"/>
                    <a:gd name="connsiteX3-187" fmla="*/ 2318994 w 2441542"/>
                    <a:gd name="connsiteY3-188" fmla="*/ 4033095 h 4399903"/>
                    <a:gd name="connsiteX4-189" fmla="*/ 2009478 w 2441542"/>
                    <a:gd name="connsiteY4-190" fmla="*/ 4261375 h 4399903"/>
                    <a:gd name="connsiteX5-191" fmla="*/ 2009478 w 2441542"/>
                    <a:gd name="connsiteY5-192" fmla="*/ 3987536 h 4399903"/>
                    <a:gd name="connsiteX6-193" fmla="*/ 432064 w 2441542"/>
                    <a:gd name="connsiteY6-194" fmla="*/ 3987536 h 4399903"/>
                    <a:gd name="connsiteX7-195" fmla="*/ 432064 w 2441542"/>
                    <a:gd name="connsiteY7-196" fmla="*/ 4270253 h 4399903"/>
                    <a:gd name="connsiteX8-197" fmla="*/ 416356 w 2441542"/>
                    <a:gd name="connsiteY8-198" fmla="*/ 4270341 h 4399903"/>
                    <a:gd name="connsiteX9-199" fmla="*/ 113121 w 2441542"/>
                    <a:gd name="connsiteY9-200" fmla="*/ 4042521 h 4399903"/>
                    <a:gd name="connsiteX10-201" fmla="*/ 0 w 2441542"/>
                    <a:gd name="connsiteY10-202" fmla="*/ 227820 h 4399903"/>
                    <a:gd name="connsiteX11-203" fmla="*/ 227820 w 2441542"/>
                    <a:gd name="connsiteY11-204" fmla="*/ 0 h 4399903"/>
                    <a:gd name="connsiteX0-205" fmla="*/ 227820 w 2441542"/>
                    <a:gd name="connsiteY0-206" fmla="*/ 0 h 4274451"/>
                    <a:gd name="connsiteX1-207" fmla="*/ 2213722 w 2441542"/>
                    <a:gd name="connsiteY1-208" fmla="*/ 0 h 4274451"/>
                    <a:gd name="connsiteX2-209" fmla="*/ 2441542 w 2441542"/>
                    <a:gd name="connsiteY2-210" fmla="*/ 227820 h 4274451"/>
                    <a:gd name="connsiteX3-211" fmla="*/ 2318994 w 2441542"/>
                    <a:gd name="connsiteY3-212" fmla="*/ 4033095 h 4274451"/>
                    <a:gd name="connsiteX4-213" fmla="*/ 2009478 w 2441542"/>
                    <a:gd name="connsiteY4-214" fmla="*/ 4261375 h 4274451"/>
                    <a:gd name="connsiteX5-215" fmla="*/ 2009478 w 2441542"/>
                    <a:gd name="connsiteY5-216" fmla="*/ 3987536 h 4274451"/>
                    <a:gd name="connsiteX6-217" fmla="*/ 432064 w 2441542"/>
                    <a:gd name="connsiteY6-218" fmla="*/ 3987536 h 4274451"/>
                    <a:gd name="connsiteX7-219" fmla="*/ 432064 w 2441542"/>
                    <a:gd name="connsiteY7-220" fmla="*/ 4270253 h 4274451"/>
                    <a:gd name="connsiteX8-221" fmla="*/ 416356 w 2441542"/>
                    <a:gd name="connsiteY8-222" fmla="*/ 4270341 h 4274451"/>
                    <a:gd name="connsiteX9-223" fmla="*/ 113121 w 2441542"/>
                    <a:gd name="connsiteY9-224" fmla="*/ 4042521 h 4274451"/>
                    <a:gd name="connsiteX10-225" fmla="*/ 0 w 2441542"/>
                    <a:gd name="connsiteY10-226" fmla="*/ 227820 h 4274451"/>
                    <a:gd name="connsiteX11-227" fmla="*/ 227820 w 2441542"/>
                    <a:gd name="connsiteY11-228" fmla="*/ 0 h 4274451"/>
                    <a:gd name="connsiteX0-229" fmla="*/ 227820 w 2441542"/>
                    <a:gd name="connsiteY0-230" fmla="*/ 0 h 4273014"/>
                    <a:gd name="connsiteX1-231" fmla="*/ 2213722 w 2441542"/>
                    <a:gd name="connsiteY1-232" fmla="*/ 0 h 4273014"/>
                    <a:gd name="connsiteX2-233" fmla="*/ 2441542 w 2441542"/>
                    <a:gd name="connsiteY2-234" fmla="*/ 227820 h 4273014"/>
                    <a:gd name="connsiteX3-235" fmla="*/ 2318994 w 2441542"/>
                    <a:gd name="connsiteY3-236" fmla="*/ 4033095 h 4273014"/>
                    <a:gd name="connsiteX4-237" fmla="*/ 2009478 w 2441542"/>
                    <a:gd name="connsiteY4-238" fmla="*/ 4261375 h 4273014"/>
                    <a:gd name="connsiteX5-239" fmla="*/ 2009478 w 2441542"/>
                    <a:gd name="connsiteY5-240" fmla="*/ 3987536 h 4273014"/>
                    <a:gd name="connsiteX6-241" fmla="*/ 432064 w 2441542"/>
                    <a:gd name="connsiteY6-242" fmla="*/ 3987536 h 4273014"/>
                    <a:gd name="connsiteX7-243" fmla="*/ 432064 w 2441542"/>
                    <a:gd name="connsiteY7-244" fmla="*/ 4270253 h 4273014"/>
                    <a:gd name="connsiteX8-245" fmla="*/ 416356 w 2441542"/>
                    <a:gd name="connsiteY8-246" fmla="*/ 4270341 h 4273014"/>
                    <a:gd name="connsiteX9-247" fmla="*/ 113121 w 2441542"/>
                    <a:gd name="connsiteY9-248" fmla="*/ 4042521 h 4273014"/>
                    <a:gd name="connsiteX10-249" fmla="*/ 0 w 2441542"/>
                    <a:gd name="connsiteY10-250" fmla="*/ 227820 h 4273014"/>
                    <a:gd name="connsiteX11-251" fmla="*/ 227820 w 2441542"/>
                    <a:gd name="connsiteY11-252" fmla="*/ 0 h 4273014"/>
                    <a:gd name="connsiteX0-253" fmla="*/ 227820 w 2441542"/>
                    <a:gd name="connsiteY0-254" fmla="*/ 0 h 4273014"/>
                    <a:gd name="connsiteX1-255" fmla="*/ 2213722 w 2441542"/>
                    <a:gd name="connsiteY1-256" fmla="*/ 0 h 4273014"/>
                    <a:gd name="connsiteX2-257" fmla="*/ 2441542 w 2441542"/>
                    <a:gd name="connsiteY2-258" fmla="*/ 227820 h 4273014"/>
                    <a:gd name="connsiteX3-259" fmla="*/ 2318994 w 2441542"/>
                    <a:gd name="connsiteY3-260" fmla="*/ 4033095 h 4273014"/>
                    <a:gd name="connsiteX4-261" fmla="*/ 2009478 w 2441542"/>
                    <a:gd name="connsiteY4-262" fmla="*/ 4261375 h 4273014"/>
                    <a:gd name="connsiteX5-263" fmla="*/ 2009478 w 2441542"/>
                    <a:gd name="connsiteY5-264" fmla="*/ 3987536 h 4273014"/>
                    <a:gd name="connsiteX6-265" fmla="*/ 432064 w 2441542"/>
                    <a:gd name="connsiteY6-266" fmla="*/ 3987536 h 4273014"/>
                    <a:gd name="connsiteX7-267" fmla="*/ 432064 w 2441542"/>
                    <a:gd name="connsiteY7-268" fmla="*/ 4270253 h 4273014"/>
                    <a:gd name="connsiteX8-269" fmla="*/ 416356 w 2441542"/>
                    <a:gd name="connsiteY8-270" fmla="*/ 4270341 h 4273014"/>
                    <a:gd name="connsiteX9-271" fmla="*/ 113121 w 2441542"/>
                    <a:gd name="connsiteY9-272" fmla="*/ 4042521 h 4273014"/>
                    <a:gd name="connsiteX10-273" fmla="*/ 0 w 2441542"/>
                    <a:gd name="connsiteY10-274" fmla="*/ 227820 h 4273014"/>
                    <a:gd name="connsiteX11-275" fmla="*/ 227820 w 2441542"/>
                    <a:gd name="connsiteY11-276" fmla="*/ 0 h 4273014"/>
                    <a:gd name="connsiteX0-277" fmla="*/ 227820 w 2441542"/>
                    <a:gd name="connsiteY0-278" fmla="*/ 0 h 4288626"/>
                    <a:gd name="connsiteX1-279" fmla="*/ 2213722 w 2441542"/>
                    <a:gd name="connsiteY1-280" fmla="*/ 0 h 4288626"/>
                    <a:gd name="connsiteX2-281" fmla="*/ 2441542 w 2441542"/>
                    <a:gd name="connsiteY2-282" fmla="*/ 227820 h 4288626"/>
                    <a:gd name="connsiteX3-283" fmla="*/ 2318994 w 2441542"/>
                    <a:gd name="connsiteY3-284" fmla="*/ 4033095 h 4288626"/>
                    <a:gd name="connsiteX4-285" fmla="*/ 2009478 w 2441542"/>
                    <a:gd name="connsiteY4-286" fmla="*/ 4261375 h 4288626"/>
                    <a:gd name="connsiteX5-287" fmla="*/ 2009478 w 2441542"/>
                    <a:gd name="connsiteY5-288" fmla="*/ 3987536 h 4288626"/>
                    <a:gd name="connsiteX6-289" fmla="*/ 432064 w 2441542"/>
                    <a:gd name="connsiteY6-290" fmla="*/ 3987536 h 4288626"/>
                    <a:gd name="connsiteX7-291" fmla="*/ 432064 w 2441542"/>
                    <a:gd name="connsiteY7-292" fmla="*/ 4270253 h 4288626"/>
                    <a:gd name="connsiteX8-293" fmla="*/ 416356 w 2441542"/>
                    <a:gd name="connsiteY8-294" fmla="*/ 4270341 h 4288626"/>
                    <a:gd name="connsiteX9-295" fmla="*/ 113121 w 2441542"/>
                    <a:gd name="connsiteY9-296" fmla="*/ 4042521 h 4288626"/>
                    <a:gd name="connsiteX10-297" fmla="*/ 0 w 2441542"/>
                    <a:gd name="connsiteY10-298" fmla="*/ 227820 h 4288626"/>
                    <a:gd name="connsiteX11-299" fmla="*/ 227820 w 2441542"/>
                    <a:gd name="connsiteY11-300" fmla="*/ 0 h 4288626"/>
                    <a:gd name="connsiteX0-301" fmla="*/ 227820 w 2441542"/>
                    <a:gd name="connsiteY0-302" fmla="*/ 0 h 4277802"/>
                    <a:gd name="connsiteX1-303" fmla="*/ 2213722 w 2441542"/>
                    <a:gd name="connsiteY1-304" fmla="*/ 0 h 4277802"/>
                    <a:gd name="connsiteX2-305" fmla="*/ 2441542 w 2441542"/>
                    <a:gd name="connsiteY2-306" fmla="*/ 227820 h 4277802"/>
                    <a:gd name="connsiteX3-307" fmla="*/ 2318994 w 2441542"/>
                    <a:gd name="connsiteY3-308" fmla="*/ 4033095 h 4277802"/>
                    <a:gd name="connsiteX4-309" fmla="*/ 2009478 w 2441542"/>
                    <a:gd name="connsiteY4-310" fmla="*/ 4261375 h 4277802"/>
                    <a:gd name="connsiteX5-311" fmla="*/ 2009478 w 2441542"/>
                    <a:gd name="connsiteY5-312" fmla="*/ 3987536 h 4277802"/>
                    <a:gd name="connsiteX6-313" fmla="*/ 432064 w 2441542"/>
                    <a:gd name="connsiteY6-314" fmla="*/ 3987536 h 4277802"/>
                    <a:gd name="connsiteX7-315" fmla="*/ 432064 w 2441542"/>
                    <a:gd name="connsiteY7-316" fmla="*/ 4270253 h 4277802"/>
                    <a:gd name="connsiteX8-317" fmla="*/ 416356 w 2441542"/>
                    <a:gd name="connsiteY8-318" fmla="*/ 4270341 h 4277802"/>
                    <a:gd name="connsiteX9-319" fmla="*/ 113121 w 2441542"/>
                    <a:gd name="connsiteY9-320" fmla="*/ 4042521 h 4277802"/>
                    <a:gd name="connsiteX10-321" fmla="*/ 0 w 2441542"/>
                    <a:gd name="connsiteY10-322" fmla="*/ 227820 h 4277802"/>
                    <a:gd name="connsiteX11-323" fmla="*/ 227820 w 2441542"/>
                    <a:gd name="connsiteY11-324" fmla="*/ 0 h 4277802"/>
                    <a:gd name="connsiteX0-325" fmla="*/ 227820 w 2441542"/>
                    <a:gd name="connsiteY0-326" fmla="*/ 0 h 4273014"/>
                    <a:gd name="connsiteX1-327" fmla="*/ 2213722 w 2441542"/>
                    <a:gd name="connsiteY1-328" fmla="*/ 0 h 4273014"/>
                    <a:gd name="connsiteX2-329" fmla="*/ 2441542 w 2441542"/>
                    <a:gd name="connsiteY2-330" fmla="*/ 227820 h 4273014"/>
                    <a:gd name="connsiteX3-331" fmla="*/ 2318994 w 2441542"/>
                    <a:gd name="connsiteY3-332" fmla="*/ 4033095 h 4273014"/>
                    <a:gd name="connsiteX4-333" fmla="*/ 2009478 w 2441542"/>
                    <a:gd name="connsiteY4-334" fmla="*/ 4261375 h 4273014"/>
                    <a:gd name="connsiteX5-335" fmla="*/ 2009478 w 2441542"/>
                    <a:gd name="connsiteY5-336" fmla="*/ 3987536 h 4273014"/>
                    <a:gd name="connsiteX6-337" fmla="*/ 432064 w 2441542"/>
                    <a:gd name="connsiteY6-338" fmla="*/ 3987536 h 4273014"/>
                    <a:gd name="connsiteX7-339" fmla="*/ 432064 w 2441542"/>
                    <a:gd name="connsiteY7-340" fmla="*/ 4270253 h 4273014"/>
                    <a:gd name="connsiteX8-341" fmla="*/ 416356 w 2441542"/>
                    <a:gd name="connsiteY8-342" fmla="*/ 4270341 h 4273014"/>
                    <a:gd name="connsiteX9-343" fmla="*/ 113121 w 2441542"/>
                    <a:gd name="connsiteY9-344" fmla="*/ 4042521 h 4273014"/>
                    <a:gd name="connsiteX10-345" fmla="*/ 0 w 2441542"/>
                    <a:gd name="connsiteY10-346" fmla="*/ 227820 h 4273014"/>
                    <a:gd name="connsiteX11-347" fmla="*/ 227820 w 2441542"/>
                    <a:gd name="connsiteY11-348" fmla="*/ 0 h 4273014"/>
                    <a:gd name="connsiteX0-349" fmla="*/ 227820 w 2441542"/>
                    <a:gd name="connsiteY0-350" fmla="*/ 0 h 4273014"/>
                    <a:gd name="connsiteX1-351" fmla="*/ 2213722 w 2441542"/>
                    <a:gd name="connsiteY1-352" fmla="*/ 0 h 4273014"/>
                    <a:gd name="connsiteX2-353" fmla="*/ 2441542 w 2441542"/>
                    <a:gd name="connsiteY2-354" fmla="*/ 227820 h 4273014"/>
                    <a:gd name="connsiteX3-355" fmla="*/ 2318994 w 2441542"/>
                    <a:gd name="connsiteY3-356" fmla="*/ 4033095 h 4273014"/>
                    <a:gd name="connsiteX4-357" fmla="*/ 2009478 w 2441542"/>
                    <a:gd name="connsiteY4-358" fmla="*/ 4261375 h 4273014"/>
                    <a:gd name="connsiteX5-359" fmla="*/ 2009478 w 2441542"/>
                    <a:gd name="connsiteY5-360" fmla="*/ 3987536 h 4273014"/>
                    <a:gd name="connsiteX6-361" fmla="*/ 432064 w 2441542"/>
                    <a:gd name="connsiteY6-362" fmla="*/ 3987536 h 4273014"/>
                    <a:gd name="connsiteX7-363" fmla="*/ 432064 w 2441542"/>
                    <a:gd name="connsiteY7-364" fmla="*/ 4270253 h 4273014"/>
                    <a:gd name="connsiteX8-365" fmla="*/ 416356 w 2441542"/>
                    <a:gd name="connsiteY8-366" fmla="*/ 4270341 h 4273014"/>
                    <a:gd name="connsiteX9-367" fmla="*/ 113121 w 2441542"/>
                    <a:gd name="connsiteY9-368" fmla="*/ 4042521 h 4273014"/>
                    <a:gd name="connsiteX10-369" fmla="*/ 0 w 2441542"/>
                    <a:gd name="connsiteY10-370" fmla="*/ 227820 h 4273014"/>
                    <a:gd name="connsiteX11-371" fmla="*/ 227820 w 2441542"/>
                    <a:gd name="connsiteY11-372" fmla="*/ 0 h 4273014"/>
                    <a:gd name="connsiteX0-373" fmla="*/ 227820 w 2441542"/>
                    <a:gd name="connsiteY0-374" fmla="*/ 0 h 4273014"/>
                    <a:gd name="connsiteX1-375" fmla="*/ 2213722 w 2441542"/>
                    <a:gd name="connsiteY1-376" fmla="*/ 0 h 4273014"/>
                    <a:gd name="connsiteX2-377" fmla="*/ 2441542 w 2441542"/>
                    <a:gd name="connsiteY2-378" fmla="*/ 227820 h 4273014"/>
                    <a:gd name="connsiteX3-379" fmla="*/ 2318994 w 2441542"/>
                    <a:gd name="connsiteY3-380" fmla="*/ 4033095 h 4273014"/>
                    <a:gd name="connsiteX4-381" fmla="*/ 2009478 w 2441542"/>
                    <a:gd name="connsiteY4-382" fmla="*/ 4261375 h 4273014"/>
                    <a:gd name="connsiteX5-383" fmla="*/ 2009478 w 2441542"/>
                    <a:gd name="connsiteY5-384" fmla="*/ 3987536 h 4273014"/>
                    <a:gd name="connsiteX6-385" fmla="*/ 432064 w 2441542"/>
                    <a:gd name="connsiteY6-386" fmla="*/ 3987536 h 4273014"/>
                    <a:gd name="connsiteX7-387" fmla="*/ 432064 w 2441542"/>
                    <a:gd name="connsiteY7-388" fmla="*/ 4270253 h 4273014"/>
                    <a:gd name="connsiteX8-389" fmla="*/ 416356 w 2441542"/>
                    <a:gd name="connsiteY8-390" fmla="*/ 4270341 h 4273014"/>
                    <a:gd name="connsiteX9-391" fmla="*/ 113121 w 2441542"/>
                    <a:gd name="connsiteY9-392" fmla="*/ 4042521 h 4273014"/>
                    <a:gd name="connsiteX10-393" fmla="*/ 0 w 2441542"/>
                    <a:gd name="connsiteY10-394" fmla="*/ 227820 h 4273014"/>
                    <a:gd name="connsiteX11-395" fmla="*/ 227820 w 2441542"/>
                    <a:gd name="connsiteY11-396" fmla="*/ 0 h 4273014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</a:cxnLst>
                  <a:rect l="l" t="t" r="r" b="b"/>
                  <a:pathLst>
                    <a:path w="2441542" h="4273014">
                      <a:moveTo>
                        <a:pt x="227820" y="0"/>
                      </a:moveTo>
                      <a:lnTo>
                        <a:pt x="2213722" y="0"/>
                      </a:lnTo>
                      <a:cubicBezTo>
                        <a:pt x="2339544" y="0"/>
                        <a:pt x="2441542" y="101998"/>
                        <a:pt x="2441542" y="227820"/>
                      </a:cubicBezTo>
                      <a:lnTo>
                        <a:pt x="2318994" y="4033095"/>
                      </a:lnTo>
                      <a:cubicBezTo>
                        <a:pt x="2314039" y="4296922"/>
                        <a:pt x="2128120" y="4275064"/>
                        <a:pt x="2009478" y="4261375"/>
                      </a:cubicBezTo>
                      <a:lnTo>
                        <a:pt x="2009478" y="3987536"/>
                      </a:lnTo>
                      <a:lnTo>
                        <a:pt x="432064" y="3987536"/>
                      </a:lnTo>
                      <a:lnTo>
                        <a:pt x="432064" y="4270253"/>
                      </a:lnTo>
                      <a:lnTo>
                        <a:pt x="416356" y="4270341"/>
                      </a:lnTo>
                      <a:cubicBezTo>
                        <a:pt x="290534" y="4270341"/>
                        <a:pt x="94833" y="4314647"/>
                        <a:pt x="113121" y="4042521"/>
                      </a:cubicBezTo>
                      <a:cubicBezTo>
                        <a:pt x="113121" y="2777238"/>
                        <a:pt x="0" y="1493103"/>
                        <a:pt x="0" y="227820"/>
                      </a:cubicBezTo>
                      <a:cubicBezTo>
                        <a:pt x="0" y="101998"/>
                        <a:pt x="101998" y="0"/>
                        <a:pt x="227820" y="0"/>
                      </a:cubicBezTo>
                      <a:close/>
                    </a:path>
                  </a:pathLst>
                </a:custGeom>
                <a:gradFill>
                  <a:gsLst>
                    <a:gs pos="11000">
                      <a:srgbClr val="FFD03B"/>
                    </a:gs>
                    <a:gs pos="54000">
                      <a:srgbClr val="FFD243"/>
                    </a:gs>
                    <a:gs pos="30000">
                      <a:srgbClr val="FFD13F"/>
                    </a:gs>
                    <a:gs pos="89000">
                      <a:srgbClr val="FBA509"/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38" name="组合 37"/>
                <p:cNvGrpSpPr/>
                <p:nvPr/>
              </p:nvGrpSpPr>
              <p:grpSpPr>
                <a:xfrm>
                  <a:off x="1479496" y="2711908"/>
                  <a:ext cx="1592485" cy="2966435"/>
                  <a:chOff x="1430609" y="2769202"/>
                  <a:chExt cx="1592485" cy="2966435"/>
                </a:xfrm>
              </p:grpSpPr>
              <p:sp>
                <p:nvSpPr>
                  <p:cNvPr id="40" name="矩形: 圆角 39"/>
                  <p:cNvSpPr/>
                  <p:nvPr/>
                </p:nvSpPr>
                <p:spPr>
                  <a:xfrm>
                    <a:off x="1430609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DE84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1" name="矩形: 圆角 40"/>
                  <p:cNvSpPr/>
                  <p:nvPr/>
                </p:nvSpPr>
                <p:spPr>
                  <a:xfrm>
                    <a:off x="2109337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DE84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2" name="矩形: 圆角 41"/>
                  <p:cNvSpPr/>
                  <p:nvPr/>
                </p:nvSpPr>
                <p:spPr>
                  <a:xfrm>
                    <a:off x="2788065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DE84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39" name="矩形: 圆角 38"/>
                <p:cNvSpPr/>
                <p:nvPr/>
              </p:nvSpPr>
              <p:spPr>
                <a:xfrm>
                  <a:off x="977095" y="1717977"/>
                  <a:ext cx="2597285" cy="592755"/>
                </a:xfrm>
                <a:prstGeom prst="roundRect">
                  <a:avLst>
                    <a:gd name="adj" fmla="val 24075"/>
                  </a:avLst>
                </a:prstGeom>
                <a:gradFill>
                  <a:gsLst>
                    <a:gs pos="11000">
                      <a:schemeClr val="accent4"/>
                    </a:gs>
                    <a:gs pos="54000">
                      <a:srgbClr val="FFD243"/>
                    </a:gs>
                    <a:gs pos="30000">
                      <a:srgbClr val="FFD13F"/>
                    </a:gs>
                    <a:gs pos="89000">
                      <a:srgbClr val="FBA509"/>
                    </a:gs>
                  </a:gsLst>
                  <a:lin ang="10800000" scaled="0"/>
                </a:gradFill>
                <a:ln>
                  <a:solidFill>
                    <a:srgbClr val="DE84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0" name="组合 29"/>
              <p:cNvGrpSpPr/>
              <p:nvPr/>
            </p:nvGrpSpPr>
            <p:grpSpPr>
              <a:xfrm>
                <a:off x="8207636" y="4493926"/>
                <a:ext cx="861060" cy="861060"/>
                <a:chOff x="8207636" y="4493926"/>
                <a:chExt cx="861060" cy="861060"/>
              </a:xfrm>
            </p:grpSpPr>
            <p:sp>
              <p:nvSpPr>
                <p:cNvPr id="31" name="矩形: 圆角 30"/>
                <p:cNvSpPr/>
                <p:nvPr/>
              </p:nvSpPr>
              <p:spPr>
                <a:xfrm>
                  <a:off x="8207636" y="4493926"/>
                  <a:ext cx="861060" cy="861060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FCB11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32" name="组合 31"/>
                <p:cNvGrpSpPr/>
                <p:nvPr/>
              </p:nvGrpSpPr>
              <p:grpSpPr>
                <a:xfrm>
                  <a:off x="8382826" y="4643384"/>
                  <a:ext cx="510681" cy="562144"/>
                  <a:chOff x="8413319" y="4674242"/>
                  <a:chExt cx="434070" cy="477813"/>
                </a:xfrm>
              </p:grpSpPr>
              <p:sp>
                <p:nvSpPr>
                  <p:cNvPr id="33" name="任意多边形: 形状 32"/>
                  <p:cNvSpPr/>
                  <p:nvPr/>
                </p:nvSpPr>
                <p:spPr>
                  <a:xfrm>
                    <a:off x="8574456" y="4674242"/>
                    <a:ext cx="267969" cy="275744"/>
                  </a:xfrm>
                  <a:custGeom>
                    <a:avLst/>
                    <a:gdLst>
                      <a:gd name="connsiteX0" fmla="*/ 68239 w 635002"/>
                      <a:gd name="connsiteY0" fmla="*/ 2388 h 762025"/>
                      <a:gd name="connsiteX1" fmla="*/ 274702 w 635002"/>
                      <a:gd name="connsiteY1" fmla="*/ 65048 h 762025"/>
                      <a:gd name="connsiteX2" fmla="*/ 635002 w 635002"/>
                      <a:gd name="connsiteY2" fmla="*/ 678331 h 762025"/>
                      <a:gd name="connsiteX3" fmla="*/ 516955 w 635002"/>
                      <a:gd name="connsiteY3" fmla="*/ 762025 h 762025"/>
                      <a:gd name="connsiteX4" fmla="*/ 164022 w 635002"/>
                      <a:gd name="connsiteY4" fmla="*/ 160171 h 762025"/>
                      <a:gd name="connsiteX5" fmla="*/ 120270 w 635002"/>
                      <a:gd name="connsiteY5" fmla="*/ 144487 h 762025"/>
                      <a:gd name="connsiteX6" fmla="*/ 0 w 635002"/>
                      <a:gd name="connsiteY6" fmla="*/ 27011 h 762025"/>
                      <a:gd name="connsiteX7" fmla="*/ 68239 w 635002"/>
                      <a:gd name="connsiteY7" fmla="*/ 2388 h 762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35002" h="762025">
                        <a:moveTo>
                          <a:pt x="68239" y="2388"/>
                        </a:moveTo>
                        <a:cubicBezTo>
                          <a:pt x="143436" y="-8568"/>
                          <a:pt x="232698" y="19186"/>
                          <a:pt x="274702" y="65048"/>
                        </a:cubicBezTo>
                        <a:cubicBezTo>
                          <a:pt x="392494" y="266661"/>
                          <a:pt x="526417" y="476654"/>
                          <a:pt x="635002" y="678331"/>
                        </a:cubicBezTo>
                        <a:cubicBezTo>
                          <a:pt x="605790" y="726845"/>
                          <a:pt x="562357" y="746467"/>
                          <a:pt x="516955" y="762025"/>
                        </a:cubicBezTo>
                        <a:cubicBezTo>
                          <a:pt x="395288" y="562444"/>
                          <a:pt x="285687" y="359815"/>
                          <a:pt x="164022" y="160171"/>
                        </a:cubicBezTo>
                        <a:cubicBezTo>
                          <a:pt x="145543" y="136104"/>
                          <a:pt x="119508" y="142900"/>
                          <a:pt x="120270" y="144487"/>
                        </a:cubicBezTo>
                        <a:cubicBezTo>
                          <a:pt x="103570" y="65556"/>
                          <a:pt x="5208" y="23201"/>
                          <a:pt x="0" y="27011"/>
                        </a:cubicBezTo>
                        <a:cubicBezTo>
                          <a:pt x="19670" y="13994"/>
                          <a:pt x="43173" y="6041"/>
                          <a:pt x="68239" y="2388"/>
                        </a:cubicBezTo>
                        <a:close/>
                      </a:path>
                    </a:pathLst>
                  </a:custGeom>
                  <a:solidFill>
                    <a:srgbClr val="FCB11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4" name="任意多边形: 形状 33"/>
                  <p:cNvSpPr/>
                  <p:nvPr/>
                </p:nvSpPr>
                <p:spPr>
                  <a:xfrm>
                    <a:off x="8413319" y="4698510"/>
                    <a:ext cx="207378" cy="306566"/>
                  </a:xfrm>
                  <a:custGeom>
                    <a:avLst/>
                    <a:gdLst>
                      <a:gd name="connsiteX0" fmla="*/ 391099 w 508004"/>
                      <a:gd name="connsiteY0" fmla="*/ 0 h 762000"/>
                      <a:gd name="connsiteX1" fmla="*/ 508004 w 508004"/>
                      <a:gd name="connsiteY1" fmla="*/ 65786 h 762000"/>
                      <a:gd name="connsiteX2" fmla="*/ 160594 w 508004"/>
                      <a:gd name="connsiteY2" fmla="*/ 609600 h 762000"/>
                      <a:gd name="connsiteX3" fmla="*/ 150879 w 508004"/>
                      <a:gd name="connsiteY3" fmla="*/ 667703 h 762000"/>
                      <a:gd name="connsiteX4" fmla="*/ 44136 w 508004"/>
                      <a:gd name="connsiteY4" fmla="*/ 762000 h 762000"/>
                      <a:gd name="connsiteX5" fmla="*/ 33975 w 508004"/>
                      <a:gd name="connsiteY5" fmla="*/ 553087 h 762000"/>
                      <a:gd name="connsiteX6" fmla="*/ 391099 w 508004"/>
                      <a:gd name="connsiteY6" fmla="*/ 0 h 762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08004" h="762000">
                        <a:moveTo>
                          <a:pt x="391099" y="0"/>
                        </a:moveTo>
                        <a:cubicBezTo>
                          <a:pt x="442852" y="5018"/>
                          <a:pt x="476698" y="33719"/>
                          <a:pt x="508004" y="65786"/>
                        </a:cubicBezTo>
                        <a:cubicBezTo>
                          <a:pt x="393640" y="249492"/>
                          <a:pt x="274957" y="425896"/>
                          <a:pt x="160594" y="609600"/>
                        </a:cubicBezTo>
                        <a:cubicBezTo>
                          <a:pt x="148338" y="635002"/>
                          <a:pt x="149800" y="668974"/>
                          <a:pt x="150879" y="667703"/>
                        </a:cubicBezTo>
                        <a:cubicBezTo>
                          <a:pt x="78298" y="687579"/>
                          <a:pt x="34864" y="748920"/>
                          <a:pt x="44136" y="762000"/>
                        </a:cubicBezTo>
                        <a:cubicBezTo>
                          <a:pt x="-17205" y="705487"/>
                          <a:pt x="-8824" y="616586"/>
                          <a:pt x="33975" y="553087"/>
                        </a:cubicBezTo>
                        <a:cubicBezTo>
                          <a:pt x="151705" y="371730"/>
                          <a:pt x="269624" y="173484"/>
                          <a:pt x="391099" y="0"/>
                        </a:cubicBezTo>
                        <a:close/>
                      </a:path>
                    </a:pathLst>
                  </a:custGeom>
                  <a:solidFill>
                    <a:srgbClr val="FCB11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5" name="任意多边形: 形状 34"/>
                  <p:cNvSpPr/>
                  <p:nvPr/>
                </p:nvSpPr>
                <p:spPr>
                  <a:xfrm>
                    <a:off x="8643007" y="4925448"/>
                    <a:ext cx="204382" cy="221822"/>
                  </a:xfrm>
                  <a:custGeom>
                    <a:avLst/>
                    <a:gdLst>
                      <a:gd name="connsiteX0" fmla="*/ 504954 w 508012"/>
                      <a:gd name="connsiteY0" fmla="*/ 0 h 508001"/>
                      <a:gd name="connsiteX1" fmla="*/ 327344 w 508012"/>
                      <a:gd name="connsiteY1" fmla="*/ 251334 h 508001"/>
                      <a:gd name="connsiteX2" fmla="*/ 156084 w 508012"/>
                      <a:gd name="connsiteY2" fmla="*/ 251207 h 508001"/>
                      <a:gd name="connsiteX3" fmla="*/ 155703 w 508012"/>
                      <a:gd name="connsiteY3" fmla="*/ 343282 h 508001"/>
                      <a:gd name="connsiteX4" fmla="*/ 251460 w 508012"/>
                      <a:gd name="connsiteY4" fmla="*/ 348236 h 508001"/>
                      <a:gd name="connsiteX5" fmla="*/ 0 w 508012"/>
                      <a:gd name="connsiteY5" fmla="*/ 508001 h 508001"/>
                      <a:gd name="connsiteX6" fmla="*/ 0 w 508012"/>
                      <a:gd name="connsiteY6" fmla="*/ 121413 h 508001"/>
                      <a:gd name="connsiteX7" fmla="*/ 302388 w 508012"/>
                      <a:gd name="connsiteY7" fmla="*/ 121413 h 508001"/>
                      <a:gd name="connsiteX8" fmla="*/ 357569 w 508012"/>
                      <a:gd name="connsiteY8" fmla="*/ 68580 h 508001"/>
                      <a:gd name="connsiteX9" fmla="*/ 504954 w 508012"/>
                      <a:gd name="connsiteY9" fmla="*/ 0 h 5080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08012" h="508001">
                        <a:moveTo>
                          <a:pt x="504954" y="0"/>
                        </a:moveTo>
                        <a:cubicBezTo>
                          <a:pt x="522923" y="137986"/>
                          <a:pt x="461455" y="222759"/>
                          <a:pt x="327344" y="251334"/>
                        </a:cubicBezTo>
                        <a:lnTo>
                          <a:pt x="156084" y="251207"/>
                        </a:lnTo>
                        <a:lnTo>
                          <a:pt x="155703" y="343282"/>
                        </a:lnTo>
                        <a:lnTo>
                          <a:pt x="251460" y="348236"/>
                        </a:lnTo>
                        <a:lnTo>
                          <a:pt x="0" y="508001"/>
                        </a:lnTo>
                        <a:lnTo>
                          <a:pt x="0" y="121413"/>
                        </a:lnTo>
                        <a:lnTo>
                          <a:pt x="302388" y="121413"/>
                        </a:lnTo>
                        <a:cubicBezTo>
                          <a:pt x="331725" y="113666"/>
                          <a:pt x="355156" y="90806"/>
                          <a:pt x="357569" y="68580"/>
                        </a:cubicBezTo>
                        <a:cubicBezTo>
                          <a:pt x="423039" y="74487"/>
                          <a:pt x="466980" y="51627"/>
                          <a:pt x="504954" y="0"/>
                        </a:cubicBezTo>
                        <a:close/>
                      </a:path>
                    </a:pathLst>
                  </a:custGeom>
                  <a:solidFill>
                    <a:srgbClr val="FCB11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6" name="任意多边形: 形状 35"/>
                  <p:cNvSpPr/>
                  <p:nvPr/>
                </p:nvSpPr>
                <p:spPr>
                  <a:xfrm>
                    <a:off x="8444526" y="4973240"/>
                    <a:ext cx="178831" cy="178815"/>
                  </a:xfrm>
                  <a:custGeom>
                    <a:avLst/>
                    <a:gdLst>
                      <a:gd name="connsiteX0" fmla="*/ 142686 w 444502"/>
                      <a:gd name="connsiteY0" fmla="*/ 726 h 444462"/>
                      <a:gd name="connsiteX1" fmla="*/ 444502 w 444502"/>
                      <a:gd name="connsiteY1" fmla="*/ 726 h 444462"/>
                      <a:gd name="connsiteX2" fmla="*/ 444502 w 444502"/>
                      <a:gd name="connsiteY2" fmla="*/ 444462 h 444462"/>
                      <a:gd name="connsiteX3" fmla="*/ 193549 w 444502"/>
                      <a:gd name="connsiteY3" fmla="*/ 261075 h 444462"/>
                      <a:gd name="connsiteX4" fmla="*/ 289116 w 444502"/>
                      <a:gd name="connsiteY4" fmla="*/ 255423 h 444462"/>
                      <a:gd name="connsiteX5" fmla="*/ 288736 w 444502"/>
                      <a:gd name="connsiteY5" fmla="*/ 149760 h 444462"/>
                      <a:gd name="connsiteX6" fmla="*/ 117857 w 444502"/>
                      <a:gd name="connsiteY6" fmla="*/ 149824 h 444462"/>
                      <a:gd name="connsiteX7" fmla="*/ 0 w 444502"/>
                      <a:gd name="connsiteY7" fmla="*/ 82386 h 444462"/>
                      <a:gd name="connsiteX8" fmla="*/ 142686 w 444502"/>
                      <a:gd name="connsiteY8" fmla="*/ 726 h 4444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44502" h="444462">
                        <a:moveTo>
                          <a:pt x="142686" y="726"/>
                        </a:moveTo>
                        <a:lnTo>
                          <a:pt x="444502" y="726"/>
                        </a:lnTo>
                        <a:lnTo>
                          <a:pt x="444502" y="444462"/>
                        </a:lnTo>
                        <a:lnTo>
                          <a:pt x="193549" y="261075"/>
                        </a:lnTo>
                        <a:lnTo>
                          <a:pt x="289116" y="255423"/>
                        </a:lnTo>
                        <a:lnTo>
                          <a:pt x="288736" y="149760"/>
                        </a:lnTo>
                        <a:lnTo>
                          <a:pt x="117857" y="149824"/>
                        </a:lnTo>
                        <a:cubicBezTo>
                          <a:pt x="59310" y="149379"/>
                          <a:pt x="14606" y="129693"/>
                          <a:pt x="0" y="82386"/>
                        </a:cubicBezTo>
                        <a:cubicBezTo>
                          <a:pt x="4510" y="54827"/>
                          <a:pt x="48198" y="-7402"/>
                          <a:pt x="142686" y="726"/>
                        </a:cubicBezTo>
                        <a:close/>
                      </a:path>
                    </a:pathLst>
                  </a:custGeom>
                  <a:solidFill>
                    <a:srgbClr val="FCB11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  <p:grpSp>
          <p:nvGrpSpPr>
            <p:cNvPr id="18" name="组合 17"/>
            <p:cNvGrpSpPr/>
            <p:nvPr/>
          </p:nvGrpSpPr>
          <p:grpSpPr>
            <a:xfrm>
              <a:off x="1882269" y="4245103"/>
              <a:ext cx="1484655" cy="2000032"/>
              <a:chOff x="4439165" y="3722769"/>
              <a:chExt cx="1578703" cy="2378453"/>
            </a:xfrm>
          </p:grpSpPr>
          <p:grpSp>
            <p:nvGrpSpPr>
              <p:cNvPr id="19" name="组合 18"/>
              <p:cNvGrpSpPr/>
              <p:nvPr/>
            </p:nvGrpSpPr>
            <p:grpSpPr>
              <a:xfrm>
                <a:off x="4439165" y="3722769"/>
                <a:ext cx="1578703" cy="2378453"/>
                <a:chOff x="977095" y="1717977"/>
                <a:chExt cx="2597285" cy="4569392"/>
              </a:xfrm>
            </p:grpSpPr>
            <p:sp>
              <p:nvSpPr>
                <p:cNvPr id="23" name="任意多边形: 形状 22"/>
                <p:cNvSpPr/>
                <p:nvPr/>
              </p:nvSpPr>
              <p:spPr>
                <a:xfrm>
                  <a:off x="1054967" y="2014355"/>
                  <a:ext cx="2441542" cy="4273014"/>
                </a:xfrm>
                <a:custGeom>
                  <a:avLst/>
                  <a:gdLst>
                    <a:gd name="connsiteX0" fmla="*/ 227820 w 2441542"/>
                    <a:gd name="connsiteY0" fmla="*/ 0 h 4270341"/>
                    <a:gd name="connsiteX1" fmla="*/ 2213722 w 2441542"/>
                    <a:gd name="connsiteY1" fmla="*/ 0 h 4270341"/>
                    <a:gd name="connsiteX2" fmla="*/ 2441542 w 2441542"/>
                    <a:gd name="connsiteY2" fmla="*/ 227820 h 4270341"/>
                    <a:gd name="connsiteX3" fmla="*/ 2318994 w 2441542"/>
                    <a:gd name="connsiteY3" fmla="*/ 4033095 h 4270341"/>
                    <a:gd name="connsiteX4" fmla="*/ 2091173 w 2441542"/>
                    <a:gd name="connsiteY4" fmla="*/ 4260915 h 4270341"/>
                    <a:gd name="connsiteX5" fmla="*/ 2009478 w 2441542"/>
                    <a:gd name="connsiteY5" fmla="*/ 4261375 h 4270341"/>
                    <a:gd name="connsiteX6" fmla="*/ 2009478 w 2441542"/>
                    <a:gd name="connsiteY6" fmla="*/ 3987536 h 4270341"/>
                    <a:gd name="connsiteX7" fmla="*/ 432064 w 2441542"/>
                    <a:gd name="connsiteY7" fmla="*/ 3987536 h 4270341"/>
                    <a:gd name="connsiteX8" fmla="*/ 432064 w 2441542"/>
                    <a:gd name="connsiteY8" fmla="*/ 4270253 h 4270341"/>
                    <a:gd name="connsiteX9" fmla="*/ 416356 w 2441542"/>
                    <a:gd name="connsiteY9" fmla="*/ 4270341 h 4270341"/>
                    <a:gd name="connsiteX10" fmla="*/ 113121 w 2441542"/>
                    <a:gd name="connsiteY10" fmla="*/ 4042521 h 4270341"/>
                    <a:gd name="connsiteX11" fmla="*/ 0 w 2441542"/>
                    <a:gd name="connsiteY11" fmla="*/ 227820 h 4270341"/>
                    <a:gd name="connsiteX12" fmla="*/ 227820 w 2441542"/>
                    <a:gd name="connsiteY12" fmla="*/ 0 h 4270341"/>
                    <a:gd name="connsiteX0-1" fmla="*/ 227820 w 2441542"/>
                    <a:gd name="connsiteY0-2" fmla="*/ 0 h 4273014"/>
                    <a:gd name="connsiteX1-3" fmla="*/ 2213722 w 2441542"/>
                    <a:gd name="connsiteY1-4" fmla="*/ 0 h 4273014"/>
                    <a:gd name="connsiteX2-5" fmla="*/ 2441542 w 2441542"/>
                    <a:gd name="connsiteY2-6" fmla="*/ 227820 h 4273014"/>
                    <a:gd name="connsiteX3-7" fmla="*/ 2318994 w 2441542"/>
                    <a:gd name="connsiteY3-8" fmla="*/ 4033095 h 4273014"/>
                    <a:gd name="connsiteX4-9" fmla="*/ 2091173 w 2441542"/>
                    <a:gd name="connsiteY4-10" fmla="*/ 4260915 h 4273014"/>
                    <a:gd name="connsiteX5-11" fmla="*/ 2009478 w 2441542"/>
                    <a:gd name="connsiteY5-12" fmla="*/ 4261375 h 4273014"/>
                    <a:gd name="connsiteX6-13" fmla="*/ 2009478 w 2441542"/>
                    <a:gd name="connsiteY6-14" fmla="*/ 3987536 h 4273014"/>
                    <a:gd name="connsiteX7-15" fmla="*/ 432064 w 2441542"/>
                    <a:gd name="connsiteY7-16" fmla="*/ 3987536 h 4273014"/>
                    <a:gd name="connsiteX8-17" fmla="*/ 432064 w 2441542"/>
                    <a:gd name="connsiteY8-18" fmla="*/ 4270253 h 4273014"/>
                    <a:gd name="connsiteX9-19" fmla="*/ 416356 w 2441542"/>
                    <a:gd name="connsiteY9-20" fmla="*/ 4270341 h 4273014"/>
                    <a:gd name="connsiteX10-21" fmla="*/ 113121 w 2441542"/>
                    <a:gd name="connsiteY10-22" fmla="*/ 4042521 h 4273014"/>
                    <a:gd name="connsiteX11-23" fmla="*/ 0 w 2441542"/>
                    <a:gd name="connsiteY11-24" fmla="*/ 227820 h 4273014"/>
                    <a:gd name="connsiteX12-25" fmla="*/ 227820 w 2441542"/>
                    <a:gd name="connsiteY12-26" fmla="*/ 0 h 4273014"/>
                    <a:gd name="connsiteX0-27" fmla="*/ 227820 w 2441542"/>
                    <a:gd name="connsiteY0-28" fmla="*/ 0 h 4273014"/>
                    <a:gd name="connsiteX1-29" fmla="*/ 2213722 w 2441542"/>
                    <a:gd name="connsiteY1-30" fmla="*/ 0 h 4273014"/>
                    <a:gd name="connsiteX2-31" fmla="*/ 2441542 w 2441542"/>
                    <a:gd name="connsiteY2-32" fmla="*/ 227820 h 4273014"/>
                    <a:gd name="connsiteX3-33" fmla="*/ 2318994 w 2441542"/>
                    <a:gd name="connsiteY3-34" fmla="*/ 4033095 h 4273014"/>
                    <a:gd name="connsiteX4-35" fmla="*/ 2091173 w 2441542"/>
                    <a:gd name="connsiteY4-36" fmla="*/ 4260915 h 4273014"/>
                    <a:gd name="connsiteX5-37" fmla="*/ 2009478 w 2441542"/>
                    <a:gd name="connsiteY5-38" fmla="*/ 4261375 h 4273014"/>
                    <a:gd name="connsiteX6-39" fmla="*/ 2009478 w 2441542"/>
                    <a:gd name="connsiteY6-40" fmla="*/ 3987536 h 4273014"/>
                    <a:gd name="connsiteX7-41" fmla="*/ 432064 w 2441542"/>
                    <a:gd name="connsiteY7-42" fmla="*/ 3987536 h 4273014"/>
                    <a:gd name="connsiteX8-43" fmla="*/ 432064 w 2441542"/>
                    <a:gd name="connsiteY8-44" fmla="*/ 4270253 h 4273014"/>
                    <a:gd name="connsiteX9-45" fmla="*/ 416356 w 2441542"/>
                    <a:gd name="connsiteY9-46" fmla="*/ 4270341 h 4273014"/>
                    <a:gd name="connsiteX10-47" fmla="*/ 113121 w 2441542"/>
                    <a:gd name="connsiteY10-48" fmla="*/ 4042521 h 4273014"/>
                    <a:gd name="connsiteX11-49" fmla="*/ 0 w 2441542"/>
                    <a:gd name="connsiteY11-50" fmla="*/ 227820 h 4273014"/>
                    <a:gd name="connsiteX12-51" fmla="*/ 227820 w 2441542"/>
                    <a:gd name="connsiteY12-52" fmla="*/ 0 h 4273014"/>
                    <a:gd name="connsiteX0-53" fmla="*/ 227820 w 2441542"/>
                    <a:gd name="connsiteY0-54" fmla="*/ 0 h 4273014"/>
                    <a:gd name="connsiteX1-55" fmla="*/ 2213722 w 2441542"/>
                    <a:gd name="connsiteY1-56" fmla="*/ 0 h 4273014"/>
                    <a:gd name="connsiteX2-57" fmla="*/ 2441542 w 2441542"/>
                    <a:gd name="connsiteY2-58" fmla="*/ 227820 h 4273014"/>
                    <a:gd name="connsiteX3-59" fmla="*/ 2318994 w 2441542"/>
                    <a:gd name="connsiteY3-60" fmla="*/ 4033095 h 4273014"/>
                    <a:gd name="connsiteX4-61" fmla="*/ 2091173 w 2441542"/>
                    <a:gd name="connsiteY4-62" fmla="*/ 4260915 h 4273014"/>
                    <a:gd name="connsiteX5-63" fmla="*/ 2009478 w 2441542"/>
                    <a:gd name="connsiteY5-64" fmla="*/ 4261375 h 4273014"/>
                    <a:gd name="connsiteX6-65" fmla="*/ 2009478 w 2441542"/>
                    <a:gd name="connsiteY6-66" fmla="*/ 3987536 h 4273014"/>
                    <a:gd name="connsiteX7-67" fmla="*/ 432064 w 2441542"/>
                    <a:gd name="connsiteY7-68" fmla="*/ 3987536 h 4273014"/>
                    <a:gd name="connsiteX8-69" fmla="*/ 432064 w 2441542"/>
                    <a:gd name="connsiteY8-70" fmla="*/ 4270253 h 4273014"/>
                    <a:gd name="connsiteX9-71" fmla="*/ 416356 w 2441542"/>
                    <a:gd name="connsiteY9-72" fmla="*/ 4270341 h 4273014"/>
                    <a:gd name="connsiteX10-73" fmla="*/ 113121 w 2441542"/>
                    <a:gd name="connsiteY10-74" fmla="*/ 4042521 h 4273014"/>
                    <a:gd name="connsiteX11-75" fmla="*/ 0 w 2441542"/>
                    <a:gd name="connsiteY11-76" fmla="*/ 227820 h 4273014"/>
                    <a:gd name="connsiteX12-77" fmla="*/ 227820 w 2441542"/>
                    <a:gd name="connsiteY12-78" fmla="*/ 0 h 4273014"/>
                    <a:gd name="connsiteX0-79" fmla="*/ 227820 w 2441542"/>
                    <a:gd name="connsiteY0-80" fmla="*/ 0 h 4273014"/>
                    <a:gd name="connsiteX1-81" fmla="*/ 2213722 w 2441542"/>
                    <a:gd name="connsiteY1-82" fmla="*/ 0 h 4273014"/>
                    <a:gd name="connsiteX2-83" fmla="*/ 2441542 w 2441542"/>
                    <a:gd name="connsiteY2-84" fmla="*/ 227820 h 4273014"/>
                    <a:gd name="connsiteX3-85" fmla="*/ 2318994 w 2441542"/>
                    <a:gd name="connsiteY3-86" fmla="*/ 4033095 h 4273014"/>
                    <a:gd name="connsiteX4-87" fmla="*/ 2091173 w 2441542"/>
                    <a:gd name="connsiteY4-88" fmla="*/ 4260915 h 4273014"/>
                    <a:gd name="connsiteX5-89" fmla="*/ 2009478 w 2441542"/>
                    <a:gd name="connsiteY5-90" fmla="*/ 4261375 h 4273014"/>
                    <a:gd name="connsiteX6-91" fmla="*/ 2009478 w 2441542"/>
                    <a:gd name="connsiteY6-92" fmla="*/ 3987536 h 4273014"/>
                    <a:gd name="connsiteX7-93" fmla="*/ 432064 w 2441542"/>
                    <a:gd name="connsiteY7-94" fmla="*/ 3987536 h 4273014"/>
                    <a:gd name="connsiteX8-95" fmla="*/ 432064 w 2441542"/>
                    <a:gd name="connsiteY8-96" fmla="*/ 4270253 h 4273014"/>
                    <a:gd name="connsiteX9-97" fmla="*/ 416356 w 2441542"/>
                    <a:gd name="connsiteY9-98" fmla="*/ 4270341 h 4273014"/>
                    <a:gd name="connsiteX10-99" fmla="*/ 113121 w 2441542"/>
                    <a:gd name="connsiteY10-100" fmla="*/ 4042521 h 4273014"/>
                    <a:gd name="connsiteX11-101" fmla="*/ 0 w 2441542"/>
                    <a:gd name="connsiteY11-102" fmla="*/ 227820 h 4273014"/>
                    <a:gd name="connsiteX12-103" fmla="*/ 227820 w 2441542"/>
                    <a:gd name="connsiteY12-104" fmla="*/ 0 h 4273014"/>
                    <a:gd name="connsiteX0-105" fmla="*/ 227820 w 2441542"/>
                    <a:gd name="connsiteY0-106" fmla="*/ 0 h 4273014"/>
                    <a:gd name="connsiteX1-107" fmla="*/ 2213722 w 2441542"/>
                    <a:gd name="connsiteY1-108" fmla="*/ 0 h 4273014"/>
                    <a:gd name="connsiteX2-109" fmla="*/ 2441542 w 2441542"/>
                    <a:gd name="connsiteY2-110" fmla="*/ 227820 h 4273014"/>
                    <a:gd name="connsiteX3-111" fmla="*/ 2318994 w 2441542"/>
                    <a:gd name="connsiteY3-112" fmla="*/ 4033095 h 4273014"/>
                    <a:gd name="connsiteX4-113" fmla="*/ 2091173 w 2441542"/>
                    <a:gd name="connsiteY4-114" fmla="*/ 4260915 h 4273014"/>
                    <a:gd name="connsiteX5-115" fmla="*/ 2009478 w 2441542"/>
                    <a:gd name="connsiteY5-116" fmla="*/ 4261375 h 4273014"/>
                    <a:gd name="connsiteX6-117" fmla="*/ 2009478 w 2441542"/>
                    <a:gd name="connsiteY6-118" fmla="*/ 3987536 h 4273014"/>
                    <a:gd name="connsiteX7-119" fmla="*/ 432064 w 2441542"/>
                    <a:gd name="connsiteY7-120" fmla="*/ 3987536 h 4273014"/>
                    <a:gd name="connsiteX8-121" fmla="*/ 432064 w 2441542"/>
                    <a:gd name="connsiteY8-122" fmla="*/ 4270253 h 4273014"/>
                    <a:gd name="connsiteX9-123" fmla="*/ 416356 w 2441542"/>
                    <a:gd name="connsiteY9-124" fmla="*/ 4270341 h 4273014"/>
                    <a:gd name="connsiteX10-125" fmla="*/ 113121 w 2441542"/>
                    <a:gd name="connsiteY10-126" fmla="*/ 4042521 h 4273014"/>
                    <a:gd name="connsiteX11-127" fmla="*/ 0 w 2441542"/>
                    <a:gd name="connsiteY11-128" fmla="*/ 227820 h 4273014"/>
                    <a:gd name="connsiteX12-129" fmla="*/ 227820 w 2441542"/>
                    <a:gd name="connsiteY12-130" fmla="*/ 0 h 4273014"/>
                    <a:gd name="connsiteX0-131" fmla="*/ 227820 w 2441542"/>
                    <a:gd name="connsiteY0-132" fmla="*/ 0 h 4273014"/>
                    <a:gd name="connsiteX1-133" fmla="*/ 2213722 w 2441542"/>
                    <a:gd name="connsiteY1-134" fmla="*/ 0 h 4273014"/>
                    <a:gd name="connsiteX2-135" fmla="*/ 2441542 w 2441542"/>
                    <a:gd name="connsiteY2-136" fmla="*/ 227820 h 4273014"/>
                    <a:gd name="connsiteX3-137" fmla="*/ 2318994 w 2441542"/>
                    <a:gd name="connsiteY3-138" fmla="*/ 4033095 h 4273014"/>
                    <a:gd name="connsiteX4-139" fmla="*/ 2091173 w 2441542"/>
                    <a:gd name="connsiteY4-140" fmla="*/ 4260915 h 4273014"/>
                    <a:gd name="connsiteX5-141" fmla="*/ 2009478 w 2441542"/>
                    <a:gd name="connsiteY5-142" fmla="*/ 4261375 h 4273014"/>
                    <a:gd name="connsiteX6-143" fmla="*/ 2009478 w 2441542"/>
                    <a:gd name="connsiteY6-144" fmla="*/ 3987536 h 4273014"/>
                    <a:gd name="connsiteX7-145" fmla="*/ 432064 w 2441542"/>
                    <a:gd name="connsiteY7-146" fmla="*/ 3987536 h 4273014"/>
                    <a:gd name="connsiteX8-147" fmla="*/ 432064 w 2441542"/>
                    <a:gd name="connsiteY8-148" fmla="*/ 4270253 h 4273014"/>
                    <a:gd name="connsiteX9-149" fmla="*/ 416356 w 2441542"/>
                    <a:gd name="connsiteY9-150" fmla="*/ 4270341 h 4273014"/>
                    <a:gd name="connsiteX10-151" fmla="*/ 113121 w 2441542"/>
                    <a:gd name="connsiteY10-152" fmla="*/ 4042521 h 4273014"/>
                    <a:gd name="connsiteX11-153" fmla="*/ 0 w 2441542"/>
                    <a:gd name="connsiteY11-154" fmla="*/ 227820 h 4273014"/>
                    <a:gd name="connsiteX12-155" fmla="*/ 227820 w 2441542"/>
                    <a:gd name="connsiteY12-156" fmla="*/ 0 h 4273014"/>
                    <a:gd name="connsiteX0-157" fmla="*/ 227820 w 2441542"/>
                    <a:gd name="connsiteY0-158" fmla="*/ 0 h 4407596"/>
                    <a:gd name="connsiteX1-159" fmla="*/ 2213722 w 2441542"/>
                    <a:gd name="connsiteY1-160" fmla="*/ 0 h 4407596"/>
                    <a:gd name="connsiteX2-161" fmla="*/ 2441542 w 2441542"/>
                    <a:gd name="connsiteY2-162" fmla="*/ 227820 h 4407596"/>
                    <a:gd name="connsiteX3-163" fmla="*/ 2318994 w 2441542"/>
                    <a:gd name="connsiteY3-164" fmla="*/ 4033095 h 4407596"/>
                    <a:gd name="connsiteX4-165" fmla="*/ 2009478 w 2441542"/>
                    <a:gd name="connsiteY4-166" fmla="*/ 4261375 h 4407596"/>
                    <a:gd name="connsiteX5-167" fmla="*/ 2009478 w 2441542"/>
                    <a:gd name="connsiteY5-168" fmla="*/ 3987536 h 4407596"/>
                    <a:gd name="connsiteX6-169" fmla="*/ 432064 w 2441542"/>
                    <a:gd name="connsiteY6-170" fmla="*/ 3987536 h 4407596"/>
                    <a:gd name="connsiteX7-171" fmla="*/ 432064 w 2441542"/>
                    <a:gd name="connsiteY7-172" fmla="*/ 4270253 h 4407596"/>
                    <a:gd name="connsiteX8-173" fmla="*/ 416356 w 2441542"/>
                    <a:gd name="connsiteY8-174" fmla="*/ 4270341 h 4407596"/>
                    <a:gd name="connsiteX9-175" fmla="*/ 113121 w 2441542"/>
                    <a:gd name="connsiteY9-176" fmla="*/ 4042521 h 4407596"/>
                    <a:gd name="connsiteX10-177" fmla="*/ 0 w 2441542"/>
                    <a:gd name="connsiteY10-178" fmla="*/ 227820 h 4407596"/>
                    <a:gd name="connsiteX11-179" fmla="*/ 227820 w 2441542"/>
                    <a:gd name="connsiteY11-180" fmla="*/ 0 h 4407596"/>
                    <a:gd name="connsiteX0-181" fmla="*/ 227820 w 2441542"/>
                    <a:gd name="connsiteY0-182" fmla="*/ 0 h 4399903"/>
                    <a:gd name="connsiteX1-183" fmla="*/ 2213722 w 2441542"/>
                    <a:gd name="connsiteY1-184" fmla="*/ 0 h 4399903"/>
                    <a:gd name="connsiteX2-185" fmla="*/ 2441542 w 2441542"/>
                    <a:gd name="connsiteY2-186" fmla="*/ 227820 h 4399903"/>
                    <a:gd name="connsiteX3-187" fmla="*/ 2318994 w 2441542"/>
                    <a:gd name="connsiteY3-188" fmla="*/ 4033095 h 4399903"/>
                    <a:gd name="connsiteX4-189" fmla="*/ 2009478 w 2441542"/>
                    <a:gd name="connsiteY4-190" fmla="*/ 4261375 h 4399903"/>
                    <a:gd name="connsiteX5-191" fmla="*/ 2009478 w 2441542"/>
                    <a:gd name="connsiteY5-192" fmla="*/ 3987536 h 4399903"/>
                    <a:gd name="connsiteX6-193" fmla="*/ 432064 w 2441542"/>
                    <a:gd name="connsiteY6-194" fmla="*/ 3987536 h 4399903"/>
                    <a:gd name="connsiteX7-195" fmla="*/ 432064 w 2441542"/>
                    <a:gd name="connsiteY7-196" fmla="*/ 4270253 h 4399903"/>
                    <a:gd name="connsiteX8-197" fmla="*/ 416356 w 2441542"/>
                    <a:gd name="connsiteY8-198" fmla="*/ 4270341 h 4399903"/>
                    <a:gd name="connsiteX9-199" fmla="*/ 113121 w 2441542"/>
                    <a:gd name="connsiteY9-200" fmla="*/ 4042521 h 4399903"/>
                    <a:gd name="connsiteX10-201" fmla="*/ 0 w 2441542"/>
                    <a:gd name="connsiteY10-202" fmla="*/ 227820 h 4399903"/>
                    <a:gd name="connsiteX11-203" fmla="*/ 227820 w 2441542"/>
                    <a:gd name="connsiteY11-204" fmla="*/ 0 h 4399903"/>
                    <a:gd name="connsiteX0-205" fmla="*/ 227820 w 2441542"/>
                    <a:gd name="connsiteY0-206" fmla="*/ 0 h 4274451"/>
                    <a:gd name="connsiteX1-207" fmla="*/ 2213722 w 2441542"/>
                    <a:gd name="connsiteY1-208" fmla="*/ 0 h 4274451"/>
                    <a:gd name="connsiteX2-209" fmla="*/ 2441542 w 2441542"/>
                    <a:gd name="connsiteY2-210" fmla="*/ 227820 h 4274451"/>
                    <a:gd name="connsiteX3-211" fmla="*/ 2318994 w 2441542"/>
                    <a:gd name="connsiteY3-212" fmla="*/ 4033095 h 4274451"/>
                    <a:gd name="connsiteX4-213" fmla="*/ 2009478 w 2441542"/>
                    <a:gd name="connsiteY4-214" fmla="*/ 4261375 h 4274451"/>
                    <a:gd name="connsiteX5-215" fmla="*/ 2009478 w 2441542"/>
                    <a:gd name="connsiteY5-216" fmla="*/ 3987536 h 4274451"/>
                    <a:gd name="connsiteX6-217" fmla="*/ 432064 w 2441542"/>
                    <a:gd name="connsiteY6-218" fmla="*/ 3987536 h 4274451"/>
                    <a:gd name="connsiteX7-219" fmla="*/ 432064 w 2441542"/>
                    <a:gd name="connsiteY7-220" fmla="*/ 4270253 h 4274451"/>
                    <a:gd name="connsiteX8-221" fmla="*/ 416356 w 2441542"/>
                    <a:gd name="connsiteY8-222" fmla="*/ 4270341 h 4274451"/>
                    <a:gd name="connsiteX9-223" fmla="*/ 113121 w 2441542"/>
                    <a:gd name="connsiteY9-224" fmla="*/ 4042521 h 4274451"/>
                    <a:gd name="connsiteX10-225" fmla="*/ 0 w 2441542"/>
                    <a:gd name="connsiteY10-226" fmla="*/ 227820 h 4274451"/>
                    <a:gd name="connsiteX11-227" fmla="*/ 227820 w 2441542"/>
                    <a:gd name="connsiteY11-228" fmla="*/ 0 h 4274451"/>
                    <a:gd name="connsiteX0-229" fmla="*/ 227820 w 2441542"/>
                    <a:gd name="connsiteY0-230" fmla="*/ 0 h 4273014"/>
                    <a:gd name="connsiteX1-231" fmla="*/ 2213722 w 2441542"/>
                    <a:gd name="connsiteY1-232" fmla="*/ 0 h 4273014"/>
                    <a:gd name="connsiteX2-233" fmla="*/ 2441542 w 2441542"/>
                    <a:gd name="connsiteY2-234" fmla="*/ 227820 h 4273014"/>
                    <a:gd name="connsiteX3-235" fmla="*/ 2318994 w 2441542"/>
                    <a:gd name="connsiteY3-236" fmla="*/ 4033095 h 4273014"/>
                    <a:gd name="connsiteX4-237" fmla="*/ 2009478 w 2441542"/>
                    <a:gd name="connsiteY4-238" fmla="*/ 4261375 h 4273014"/>
                    <a:gd name="connsiteX5-239" fmla="*/ 2009478 w 2441542"/>
                    <a:gd name="connsiteY5-240" fmla="*/ 3987536 h 4273014"/>
                    <a:gd name="connsiteX6-241" fmla="*/ 432064 w 2441542"/>
                    <a:gd name="connsiteY6-242" fmla="*/ 3987536 h 4273014"/>
                    <a:gd name="connsiteX7-243" fmla="*/ 432064 w 2441542"/>
                    <a:gd name="connsiteY7-244" fmla="*/ 4270253 h 4273014"/>
                    <a:gd name="connsiteX8-245" fmla="*/ 416356 w 2441542"/>
                    <a:gd name="connsiteY8-246" fmla="*/ 4270341 h 4273014"/>
                    <a:gd name="connsiteX9-247" fmla="*/ 113121 w 2441542"/>
                    <a:gd name="connsiteY9-248" fmla="*/ 4042521 h 4273014"/>
                    <a:gd name="connsiteX10-249" fmla="*/ 0 w 2441542"/>
                    <a:gd name="connsiteY10-250" fmla="*/ 227820 h 4273014"/>
                    <a:gd name="connsiteX11-251" fmla="*/ 227820 w 2441542"/>
                    <a:gd name="connsiteY11-252" fmla="*/ 0 h 4273014"/>
                    <a:gd name="connsiteX0-253" fmla="*/ 227820 w 2441542"/>
                    <a:gd name="connsiteY0-254" fmla="*/ 0 h 4273014"/>
                    <a:gd name="connsiteX1-255" fmla="*/ 2213722 w 2441542"/>
                    <a:gd name="connsiteY1-256" fmla="*/ 0 h 4273014"/>
                    <a:gd name="connsiteX2-257" fmla="*/ 2441542 w 2441542"/>
                    <a:gd name="connsiteY2-258" fmla="*/ 227820 h 4273014"/>
                    <a:gd name="connsiteX3-259" fmla="*/ 2318994 w 2441542"/>
                    <a:gd name="connsiteY3-260" fmla="*/ 4033095 h 4273014"/>
                    <a:gd name="connsiteX4-261" fmla="*/ 2009478 w 2441542"/>
                    <a:gd name="connsiteY4-262" fmla="*/ 4261375 h 4273014"/>
                    <a:gd name="connsiteX5-263" fmla="*/ 2009478 w 2441542"/>
                    <a:gd name="connsiteY5-264" fmla="*/ 3987536 h 4273014"/>
                    <a:gd name="connsiteX6-265" fmla="*/ 432064 w 2441542"/>
                    <a:gd name="connsiteY6-266" fmla="*/ 3987536 h 4273014"/>
                    <a:gd name="connsiteX7-267" fmla="*/ 432064 w 2441542"/>
                    <a:gd name="connsiteY7-268" fmla="*/ 4270253 h 4273014"/>
                    <a:gd name="connsiteX8-269" fmla="*/ 416356 w 2441542"/>
                    <a:gd name="connsiteY8-270" fmla="*/ 4270341 h 4273014"/>
                    <a:gd name="connsiteX9-271" fmla="*/ 113121 w 2441542"/>
                    <a:gd name="connsiteY9-272" fmla="*/ 4042521 h 4273014"/>
                    <a:gd name="connsiteX10-273" fmla="*/ 0 w 2441542"/>
                    <a:gd name="connsiteY10-274" fmla="*/ 227820 h 4273014"/>
                    <a:gd name="connsiteX11-275" fmla="*/ 227820 w 2441542"/>
                    <a:gd name="connsiteY11-276" fmla="*/ 0 h 4273014"/>
                    <a:gd name="connsiteX0-277" fmla="*/ 227820 w 2441542"/>
                    <a:gd name="connsiteY0-278" fmla="*/ 0 h 4288626"/>
                    <a:gd name="connsiteX1-279" fmla="*/ 2213722 w 2441542"/>
                    <a:gd name="connsiteY1-280" fmla="*/ 0 h 4288626"/>
                    <a:gd name="connsiteX2-281" fmla="*/ 2441542 w 2441542"/>
                    <a:gd name="connsiteY2-282" fmla="*/ 227820 h 4288626"/>
                    <a:gd name="connsiteX3-283" fmla="*/ 2318994 w 2441542"/>
                    <a:gd name="connsiteY3-284" fmla="*/ 4033095 h 4288626"/>
                    <a:gd name="connsiteX4-285" fmla="*/ 2009478 w 2441542"/>
                    <a:gd name="connsiteY4-286" fmla="*/ 4261375 h 4288626"/>
                    <a:gd name="connsiteX5-287" fmla="*/ 2009478 w 2441542"/>
                    <a:gd name="connsiteY5-288" fmla="*/ 3987536 h 4288626"/>
                    <a:gd name="connsiteX6-289" fmla="*/ 432064 w 2441542"/>
                    <a:gd name="connsiteY6-290" fmla="*/ 3987536 h 4288626"/>
                    <a:gd name="connsiteX7-291" fmla="*/ 432064 w 2441542"/>
                    <a:gd name="connsiteY7-292" fmla="*/ 4270253 h 4288626"/>
                    <a:gd name="connsiteX8-293" fmla="*/ 416356 w 2441542"/>
                    <a:gd name="connsiteY8-294" fmla="*/ 4270341 h 4288626"/>
                    <a:gd name="connsiteX9-295" fmla="*/ 113121 w 2441542"/>
                    <a:gd name="connsiteY9-296" fmla="*/ 4042521 h 4288626"/>
                    <a:gd name="connsiteX10-297" fmla="*/ 0 w 2441542"/>
                    <a:gd name="connsiteY10-298" fmla="*/ 227820 h 4288626"/>
                    <a:gd name="connsiteX11-299" fmla="*/ 227820 w 2441542"/>
                    <a:gd name="connsiteY11-300" fmla="*/ 0 h 4288626"/>
                    <a:gd name="connsiteX0-301" fmla="*/ 227820 w 2441542"/>
                    <a:gd name="connsiteY0-302" fmla="*/ 0 h 4277802"/>
                    <a:gd name="connsiteX1-303" fmla="*/ 2213722 w 2441542"/>
                    <a:gd name="connsiteY1-304" fmla="*/ 0 h 4277802"/>
                    <a:gd name="connsiteX2-305" fmla="*/ 2441542 w 2441542"/>
                    <a:gd name="connsiteY2-306" fmla="*/ 227820 h 4277802"/>
                    <a:gd name="connsiteX3-307" fmla="*/ 2318994 w 2441542"/>
                    <a:gd name="connsiteY3-308" fmla="*/ 4033095 h 4277802"/>
                    <a:gd name="connsiteX4-309" fmla="*/ 2009478 w 2441542"/>
                    <a:gd name="connsiteY4-310" fmla="*/ 4261375 h 4277802"/>
                    <a:gd name="connsiteX5-311" fmla="*/ 2009478 w 2441542"/>
                    <a:gd name="connsiteY5-312" fmla="*/ 3987536 h 4277802"/>
                    <a:gd name="connsiteX6-313" fmla="*/ 432064 w 2441542"/>
                    <a:gd name="connsiteY6-314" fmla="*/ 3987536 h 4277802"/>
                    <a:gd name="connsiteX7-315" fmla="*/ 432064 w 2441542"/>
                    <a:gd name="connsiteY7-316" fmla="*/ 4270253 h 4277802"/>
                    <a:gd name="connsiteX8-317" fmla="*/ 416356 w 2441542"/>
                    <a:gd name="connsiteY8-318" fmla="*/ 4270341 h 4277802"/>
                    <a:gd name="connsiteX9-319" fmla="*/ 113121 w 2441542"/>
                    <a:gd name="connsiteY9-320" fmla="*/ 4042521 h 4277802"/>
                    <a:gd name="connsiteX10-321" fmla="*/ 0 w 2441542"/>
                    <a:gd name="connsiteY10-322" fmla="*/ 227820 h 4277802"/>
                    <a:gd name="connsiteX11-323" fmla="*/ 227820 w 2441542"/>
                    <a:gd name="connsiteY11-324" fmla="*/ 0 h 4277802"/>
                    <a:gd name="connsiteX0-325" fmla="*/ 227820 w 2441542"/>
                    <a:gd name="connsiteY0-326" fmla="*/ 0 h 4273014"/>
                    <a:gd name="connsiteX1-327" fmla="*/ 2213722 w 2441542"/>
                    <a:gd name="connsiteY1-328" fmla="*/ 0 h 4273014"/>
                    <a:gd name="connsiteX2-329" fmla="*/ 2441542 w 2441542"/>
                    <a:gd name="connsiteY2-330" fmla="*/ 227820 h 4273014"/>
                    <a:gd name="connsiteX3-331" fmla="*/ 2318994 w 2441542"/>
                    <a:gd name="connsiteY3-332" fmla="*/ 4033095 h 4273014"/>
                    <a:gd name="connsiteX4-333" fmla="*/ 2009478 w 2441542"/>
                    <a:gd name="connsiteY4-334" fmla="*/ 4261375 h 4273014"/>
                    <a:gd name="connsiteX5-335" fmla="*/ 2009478 w 2441542"/>
                    <a:gd name="connsiteY5-336" fmla="*/ 3987536 h 4273014"/>
                    <a:gd name="connsiteX6-337" fmla="*/ 432064 w 2441542"/>
                    <a:gd name="connsiteY6-338" fmla="*/ 3987536 h 4273014"/>
                    <a:gd name="connsiteX7-339" fmla="*/ 432064 w 2441542"/>
                    <a:gd name="connsiteY7-340" fmla="*/ 4270253 h 4273014"/>
                    <a:gd name="connsiteX8-341" fmla="*/ 416356 w 2441542"/>
                    <a:gd name="connsiteY8-342" fmla="*/ 4270341 h 4273014"/>
                    <a:gd name="connsiteX9-343" fmla="*/ 113121 w 2441542"/>
                    <a:gd name="connsiteY9-344" fmla="*/ 4042521 h 4273014"/>
                    <a:gd name="connsiteX10-345" fmla="*/ 0 w 2441542"/>
                    <a:gd name="connsiteY10-346" fmla="*/ 227820 h 4273014"/>
                    <a:gd name="connsiteX11-347" fmla="*/ 227820 w 2441542"/>
                    <a:gd name="connsiteY11-348" fmla="*/ 0 h 4273014"/>
                    <a:gd name="connsiteX0-349" fmla="*/ 227820 w 2441542"/>
                    <a:gd name="connsiteY0-350" fmla="*/ 0 h 4273014"/>
                    <a:gd name="connsiteX1-351" fmla="*/ 2213722 w 2441542"/>
                    <a:gd name="connsiteY1-352" fmla="*/ 0 h 4273014"/>
                    <a:gd name="connsiteX2-353" fmla="*/ 2441542 w 2441542"/>
                    <a:gd name="connsiteY2-354" fmla="*/ 227820 h 4273014"/>
                    <a:gd name="connsiteX3-355" fmla="*/ 2318994 w 2441542"/>
                    <a:gd name="connsiteY3-356" fmla="*/ 4033095 h 4273014"/>
                    <a:gd name="connsiteX4-357" fmla="*/ 2009478 w 2441542"/>
                    <a:gd name="connsiteY4-358" fmla="*/ 4261375 h 4273014"/>
                    <a:gd name="connsiteX5-359" fmla="*/ 2009478 w 2441542"/>
                    <a:gd name="connsiteY5-360" fmla="*/ 3987536 h 4273014"/>
                    <a:gd name="connsiteX6-361" fmla="*/ 432064 w 2441542"/>
                    <a:gd name="connsiteY6-362" fmla="*/ 3987536 h 4273014"/>
                    <a:gd name="connsiteX7-363" fmla="*/ 432064 w 2441542"/>
                    <a:gd name="connsiteY7-364" fmla="*/ 4270253 h 4273014"/>
                    <a:gd name="connsiteX8-365" fmla="*/ 416356 w 2441542"/>
                    <a:gd name="connsiteY8-366" fmla="*/ 4270341 h 4273014"/>
                    <a:gd name="connsiteX9-367" fmla="*/ 113121 w 2441542"/>
                    <a:gd name="connsiteY9-368" fmla="*/ 4042521 h 4273014"/>
                    <a:gd name="connsiteX10-369" fmla="*/ 0 w 2441542"/>
                    <a:gd name="connsiteY10-370" fmla="*/ 227820 h 4273014"/>
                    <a:gd name="connsiteX11-371" fmla="*/ 227820 w 2441542"/>
                    <a:gd name="connsiteY11-372" fmla="*/ 0 h 4273014"/>
                    <a:gd name="connsiteX0-373" fmla="*/ 227820 w 2441542"/>
                    <a:gd name="connsiteY0-374" fmla="*/ 0 h 4273014"/>
                    <a:gd name="connsiteX1-375" fmla="*/ 2213722 w 2441542"/>
                    <a:gd name="connsiteY1-376" fmla="*/ 0 h 4273014"/>
                    <a:gd name="connsiteX2-377" fmla="*/ 2441542 w 2441542"/>
                    <a:gd name="connsiteY2-378" fmla="*/ 227820 h 4273014"/>
                    <a:gd name="connsiteX3-379" fmla="*/ 2318994 w 2441542"/>
                    <a:gd name="connsiteY3-380" fmla="*/ 4033095 h 4273014"/>
                    <a:gd name="connsiteX4-381" fmla="*/ 2009478 w 2441542"/>
                    <a:gd name="connsiteY4-382" fmla="*/ 4261375 h 4273014"/>
                    <a:gd name="connsiteX5-383" fmla="*/ 2009478 w 2441542"/>
                    <a:gd name="connsiteY5-384" fmla="*/ 3987536 h 4273014"/>
                    <a:gd name="connsiteX6-385" fmla="*/ 432064 w 2441542"/>
                    <a:gd name="connsiteY6-386" fmla="*/ 3987536 h 4273014"/>
                    <a:gd name="connsiteX7-387" fmla="*/ 432064 w 2441542"/>
                    <a:gd name="connsiteY7-388" fmla="*/ 4270253 h 4273014"/>
                    <a:gd name="connsiteX8-389" fmla="*/ 416356 w 2441542"/>
                    <a:gd name="connsiteY8-390" fmla="*/ 4270341 h 4273014"/>
                    <a:gd name="connsiteX9-391" fmla="*/ 113121 w 2441542"/>
                    <a:gd name="connsiteY9-392" fmla="*/ 4042521 h 4273014"/>
                    <a:gd name="connsiteX10-393" fmla="*/ 0 w 2441542"/>
                    <a:gd name="connsiteY10-394" fmla="*/ 227820 h 4273014"/>
                    <a:gd name="connsiteX11-395" fmla="*/ 227820 w 2441542"/>
                    <a:gd name="connsiteY11-396" fmla="*/ 0 h 4273014"/>
                  </a:gdLst>
                  <a:ahLst/>
                  <a:cxnLst>
                    <a:cxn ang="0">
                      <a:pos x="connsiteX0-1" y="connsiteY0-2"/>
                    </a:cxn>
                    <a:cxn ang="0">
                      <a:pos x="connsiteX1-3" y="connsiteY1-4"/>
                    </a:cxn>
                    <a:cxn ang="0">
                      <a:pos x="connsiteX2-5" y="connsiteY2-6"/>
                    </a:cxn>
                    <a:cxn ang="0">
                      <a:pos x="connsiteX3-7" y="connsiteY3-8"/>
                    </a:cxn>
                    <a:cxn ang="0">
                      <a:pos x="connsiteX4-9" y="connsiteY4-10"/>
                    </a:cxn>
                    <a:cxn ang="0">
                      <a:pos x="connsiteX5-11" y="connsiteY5-12"/>
                    </a:cxn>
                    <a:cxn ang="0">
                      <a:pos x="connsiteX6-13" y="connsiteY6-14"/>
                    </a:cxn>
                    <a:cxn ang="0">
                      <a:pos x="connsiteX7-15" y="connsiteY7-16"/>
                    </a:cxn>
                    <a:cxn ang="0">
                      <a:pos x="connsiteX8-17" y="connsiteY8-18"/>
                    </a:cxn>
                    <a:cxn ang="0">
                      <a:pos x="connsiteX9-19" y="connsiteY9-20"/>
                    </a:cxn>
                    <a:cxn ang="0">
                      <a:pos x="connsiteX10-21" y="connsiteY10-22"/>
                    </a:cxn>
                    <a:cxn ang="0">
                      <a:pos x="connsiteX11-23" y="connsiteY11-24"/>
                    </a:cxn>
                  </a:cxnLst>
                  <a:rect l="l" t="t" r="r" b="b"/>
                  <a:pathLst>
                    <a:path w="2441542" h="4273014">
                      <a:moveTo>
                        <a:pt x="227820" y="0"/>
                      </a:moveTo>
                      <a:lnTo>
                        <a:pt x="2213722" y="0"/>
                      </a:lnTo>
                      <a:cubicBezTo>
                        <a:pt x="2339544" y="0"/>
                        <a:pt x="2441542" y="101998"/>
                        <a:pt x="2441542" y="227820"/>
                      </a:cubicBezTo>
                      <a:lnTo>
                        <a:pt x="2318994" y="4033095"/>
                      </a:lnTo>
                      <a:cubicBezTo>
                        <a:pt x="2314039" y="4296922"/>
                        <a:pt x="2128120" y="4275064"/>
                        <a:pt x="2009478" y="4261375"/>
                      </a:cubicBezTo>
                      <a:lnTo>
                        <a:pt x="2009478" y="3987536"/>
                      </a:lnTo>
                      <a:lnTo>
                        <a:pt x="432064" y="3987536"/>
                      </a:lnTo>
                      <a:lnTo>
                        <a:pt x="432064" y="4270253"/>
                      </a:lnTo>
                      <a:lnTo>
                        <a:pt x="416356" y="4270341"/>
                      </a:lnTo>
                      <a:cubicBezTo>
                        <a:pt x="290534" y="4270341"/>
                        <a:pt x="94833" y="4314647"/>
                        <a:pt x="113121" y="4042521"/>
                      </a:cubicBezTo>
                      <a:cubicBezTo>
                        <a:pt x="113121" y="2777238"/>
                        <a:pt x="0" y="1493103"/>
                        <a:pt x="0" y="227820"/>
                      </a:cubicBezTo>
                      <a:cubicBezTo>
                        <a:pt x="0" y="101998"/>
                        <a:pt x="101998" y="0"/>
                        <a:pt x="227820" y="0"/>
                      </a:cubicBezTo>
                      <a:close/>
                    </a:path>
                  </a:pathLst>
                </a:custGeom>
                <a:gradFill>
                  <a:gsLst>
                    <a:gs pos="11000">
                      <a:srgbClr val="EE2626"/>
                    </a:gs>
                    <a:gs pos="30000">
                      <a:srgbClr val="F04242"/>
                    </a:gs>
                    <a:gs pos="54000">
                      <a:srgbClr val="F04242"/>
                    </a:gs>
                    <a:gs pos="89000">
                      <a:srgbClr val="DD1111"/>
                    </a:gs>
                  </a:gsLst>
                  <a:lin ang="108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24" name="组合 23"/>
                <p:cNvGrpSpPr/>
                <p:nvPr/>
              </p:nvGrpSpPr>
              <p:grpSpPr>
                <a:xfrm>
                  <a:off x="1479496" y="2711908"/>
                  <a:ext cx="1592485" cy="2966435"/>
                  <a:chOff x="1430609" y="2769202"/>
                  <a:chExt cx="1592485" cy="2966435"/>
                </a:xfrm>
              </p:grpSpPr>
              <p:sp>
                <p:nvSpPr>
                  <p:cNvPr id="26" name="矩形: 圆角 25"/>
                  <p:cNvSpPr/>
                  <p:nvPr/>
                </p:nvSpPr>
                <p:spPr>
                  <a:xfrm>
                    <a:off x="1430609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A400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7" name="矩形: 圆角 26"/>
                  <p:cNvSpPr/>
                  <p:nvPr/>
                </p:nvSpPr>
                <p:spPr>
                  <a:xfrm>
                    <a:off x="2109337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A400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8" name="矩形: 圆角 27"/>
                  <p:cNvSpPr/>
                  <p:nvPr/>
                </p:nvSpPr>
                <p:spPr>
                  <a:xfrm>
                    <a:off x="2788065" y="2769202"/>
                    <a:ext cx="235029" cy="296643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A40000"/>
                  </a:solidFill>
                  <a:ln>
                    <a:noFill/>
                  </a:ln>
                  <a:effectLst>
                    <a:innerShdw blurRad="114300">
                      <a:prstClr val="black">
                        <a:alpha val="30000"/>
                      </a:prstClr>
                    </a:inn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25" name="矩形: 圆角 24"/>
                <p:cNvSpPr/>
                <p:nvPr/>
              </p:nvSpPr>
              <p:spPr>
                <a:xfrm>
                  <a:off x="977095" y="1717977"/>
                  <a:ext cx="2597285" cy="592755"/>
                </a:xfrm>
                <a:prstGeom prst="roundRect">
                  <a:avLst>
                    <a:gd name="adj" fmla="val 24075"/>
                  </a:avLst>
                </a:prstGeom>
                <a:gradFill>
                  <a:gsLst>
                    <a:gs pos="11000">
                      <a:srgbClr val="EE2626"/>
                    </a:gs>
                    <a:gs pos="30000">
                      <a:srgbClr val="F04242"/>
                    </a:gs>
                    <a:gs pos="54000">
                      <a:srgbClr val="F04242"/>
                    </a:gs>
                    <a:gs pos="89000">
                      <a:srgbClr val="DD1111"/>
                    </a:gs>
                  </a:gsLst>
                  <a:lin ang="10800000" scaled="0"/>
                </a:gradFill>
                <a:ln>
                  <a:solidFill>
                    <a:srgbClr val="7E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0" name="组合 19"/>
              <p:cNvGrpSpPr/>
              <p:nvPr/>
            </p:nvGrpSpPr>
            <p:grpSpPr>
              <a:xfrm>
                <a:off x="4793262" y="4461920"/>
                <a:ext cx="861060" cy="861060"/>
                <a:chOff x="4793262" y="4461920"/>
                <a:chExt cx="861060" cy="861060"/>
              </a:xfrm>
            </p:grpSpPr>
            <p:sp>
              <p:nvSpPr>
                <p:cNvPr id="21" name="矩形: 圆角 20"/>
                <p:cNvSpPr/>
                <p:nvPr/>
              </p:nvSpPr>
              <p:spPr>
                <a:xfrm>
                  <a:off x="4793262" y="4461920"/>
                  <a:ext cx="861060" cy="861060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rgbClr val="DD111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22" name="图片 21"/>
                <p:cNvPicPr>
                  <a:picLocks noChangeAspect="1"/>
                </p:cNvPicPr>
                <p:nvPr/>
              </p:nvPicPr>
              <p:blipFill rotWithShape="1">
                <a:blip r:embed="rId3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589" t="3141" r="3248" b="3842"/>
                <a:stretch>
                  <a:fillRect/>
                </a:stretch>
              </p:blipFill>
              <p:spPr>
                <a:xfrm>
                  <a:off x="4799602" y="4473570"/>
                  <a:ext cx="848065" cy="848065"/>
                </a:xfrm>
                <a:prstGeom prst="roundRect">
                  <a:avLst/>
                </a:prstGeom>
              </p:spPr>
            </p:pic>
          </p:grpSp>
        </p:grpSp>
      </p:grpSp>
      <p:sp>
        <p:nvSpPr>
          <p:cNvPr id="71" name="任意多边形: 形状 70"/>
          <p:cNvSpPr/>
          <p:nvPr/>
        </p:nvSpPr>
        <p:spPr>
          <a:xfrm flipV="1">
            <a:off x="1059151" y="2197514"/>
            <a:ext cx="10052502" cy="1575145"/>
          </a:xfrm>
          <a:custGeom>
            <a:avLst/>
            <a:gdLst>
              <a:gd name="connsiteX0" fmla="*/ 344103 w 8239587"/>
              <a:gd name="connsiteY0" fmla="*/ 2417240 h 2417240"/>
              <a:gd name="connsiteX1" fmla="*/ 7895484 w 8239587"/>
              <a:gd name="connsiteY1" fmla="*/ 2417240 h 2417240"/>
              <a:gd name="connsiteX2" fmla="*/ 8239587 w 8239587"/>
              <a:gd name="connsiteY2" fmla="*/ 2068021 h 2417240"/>
              <a:gd name="connsiteX3" fmla="*/ 8102427 w 8239587"/>
              <a:gd name="connsiteY3" fmla="*/ 702117 h 2417240"/>
              <a:gd name="connsiteX4" fmla="*/ 7804044 w 8239587"/>
              <a:gd name="connsiteY4" fmla="*/ 321965 h 2417240"/>
              <a:gd name="connsiteX5" fmla="*/ 3382114 w 8239587"/>
              <a:gd name="connsiteY5" fmla="*/ 321965 h 2417240"/>
              <a:gd name="connsiteX6" fmla="*/ 3221849 w 8239587"/>
              <a:gd name="connsiteY6" fmla="*/ 0 h 2417240"/>
              <a:gd name="connsiteX7" fmla="*/ 3061584 w 8239587"/>
              <a:gd name="connsiteY7" fmla="*/ 321965 h 2417240"/>
              <a:gd name="connsiteX8" fmla="*/ 466023 w 8239587"/>
              <a:gd name="connsiteY8" fmla="*/ 321965 h 2417240"/>
              <a:gd name="connsiteX9" fmla="*/ 76200 w 8239587"/>
              <a:gd name="connsiteY9" fmla="*/ 640251 h 2417240"/>
              <a:gd name="connsiteX10" fmla="*/ 0 w 8239587"/>
              <a:gd name="connsiteY10" fmla="*/ 2068021 h 2417240"/>
              <a:gd name="connsiteX11" fmla="*/ 344103 w 8239587"/>
              <a:gd name="connsiteY11" fmla="*/ 2417240 h 2417240"/>
              <a:gd name="connsiteX0-1" fmla="*/ 344103 w 8239587"/>
              <a:gd name="connsiteY0-2" fmla="*/ 2417240 h 2417240"/>
              <a:gd name="connsiteX1-3" fmla="*/ 7895484 w 8239587"/>
              <a:gd name="connsiteY1-4" fmla="*/ 2417240 h 2417240"/>
              <a:gd name="connsiteX2-5" fmla="*/ 8239587 w 8239587"/>
              <a:gd name="connsiteY2-6" fmla="*/ 2068021 h 2417240"/>
              <a:gd name="connsiteX3-7" fmla="*/ 8102427 w 8239587"/>
              <a:gd name="connsiteY3-8" fmla="*/ 702117 h 2417240"/>
              <a:gd name="connsiteX4-9" fmla="*/ 7804044 w 8239587"/>
              <a:gd name="connsiteY4-10" fmla="*/ 321965 h 2417240"/>
              <a:gd name="connsiteX5-11" fmla="*/ 3382114 w 8239587"/>
              <a:gd name="connsiteY5-12" fmla="*/ 321965 h 2417240"/>
              <a:gd name="connsiteX6-13" fmla="*/ 3221849 w 8239587"/>
              <a:gd name="connsiteY6-14" fmla="*/ 0 h 2417240"/>
              <a:gd name="connsiteX7-15" fmla="*/ 1547309 w 8239587"/>
              <a:gd name="connsiteY7-16" fmla="*/ 312309 h 2417240"/>
              <a:gd name="connsiteX8-17" fmla="*/ 466023 w 8239587"/>
              <a:gd name="connsiteY8-18" fmla="*/ 321965 h 2417240"/>
              <a:gd name="connsiteX9-19" fmla="*/ 76200 w 8239587"/>
              <a:gd name="connsiteY9-20" fmla="*/ 640251 h 2417240"/>
              <a:gd name="connsiteX10-21" fmla="*/ 0 w 8239587"/>
              <a:gd name="connsiteY10-22" fmla="*/ 2068021 h 2417240"/>
              <a:gd name="connsiteX11-23" fmla="*/ 344103 w 8239587"/>
              <a:gd name="connsiteY11-24" fmla="*/ 2417240 h 2417240"/>
              <a:gd name="connsiteX0-25" fmla="*/ 344103 w 8239587"/>
              <a:gd name="connsiteY0-26" fmla="*/ 2417240 h 2417240"/>
              <a:gd name="connsiteX1-27" fmla="*/ 7895484 w 8239587"/>
              <a:gd name="connsiteY1-28" fmla="*/ 2417240 h 2417240"/>
              <a:gd name="connsiteX2-29" fmla="*/ 8239587 w 8239587"/>
              <a:gd name="connsiteY2-30" fmla="*/ 2068021 h 2417240"/>
              <a:gd name="connsiteX3-31" fmla="*/ 8102427 w 8239587"/>
              <a:gd name="connsiteY3-32" fmla="*/ 702117 h 2417240"/>
              <a:gd name="connsiteX4-33" fmla="*/ 7804044 w 8239587"/>
              <a:gd name="connsiteY4-34" fmla="*/ 321965 h 2417240"/>
              <a:gd name="connsiteX5-35" fmla="*/ 2009802 w 8239587"/>
              <a:gd name="connsiteY5-36" fmla="*/ 321965 h 2417240"/>
              <a:gd name="connsiteX6-37" fmla="*/ 3221849 w 8239587"/>
              <a:gd name="connsiteY6-38" fmla="*/ 0 h 2417240"/>
              <a:gd name="connsiteX7-39" fmla="*/ 1547309 w 8239587"/>
              <a:gd name="connsiteY7-40" fmla="*/ 312309 h 2417240"/>
              <a:gd name="connsiteX8-41" fmla="*/ 466023 w 8239587"/>
              <a:gd name="connsiteY8-42" fmla="*/ 321965 h 2417240"/>
              <a:gd name="connsiteX9-43" fmla="*/ 76200 w 8239587"/>
              <a:gd name="connsiteY9-44" fmla="*/ 640251 h 2417240"/>
              <a:gd name="connsiteX10-45" fmla="*/ 0 w 8239587"/>
              <a:gd name="connsiteY10-46" fmla="*/ 2068021 h 2417240"/>
              <a:gd name="connsiteX11-47" fmla="*/ 344103 w 8239587"/>
              <a:gd name="connsiteY11-48" fmla="*/ 2417240 h 2417240"/>
              <a:gd name="connsiteX0-49" fmla="*/ 344103 w 8239587"/>
              <a:gd name="connsiteY0-50" fmla="*/ 2504154 h 2504154"/>
              <a:gd name="connsiteX1-51" fmla="*/ 7895484 w 8239587"/>
              <a:gd name="connsiteY1-52" fmla="*/ 2504154 h 2504154"/>
              <a:gd name="connsiteX2-53" fmla="*/ 8239587 w 8239587"/>
              <a:gd name="connsiteY2-54" fmla="*/ 2154935 h 2504154"/>
              <a:gd name="connsiteX3-55" fmla="*/ 8102427 w 8239587"/>
              <a:gd name="connsiteY3-56" fmla="*/ 789031 h 2504154"/>
              <a:gd name="connsiteX4-57" fmla="*/ 7804044 w 8239587"/>
              <a:gd name="connsiteY4-58" fmla="*/ 408879 h 2504154"/>
              <a:gd name="connsiteX5-59" fmla="*/ 2009802 w 8239587"/>
              <a:gd name="connsiteY5-60" fmla="*/ 408879 h 2504154"/>
              <a:gd name="connsiteX6-61" fmla="*/ 1739120 w 8239587"/>
              <a:gd name="connsiteY6-62" fmla="*/ 0 h 2504154"/>
              <a:gd name="connsiteX7-63" fmla="*/ 1547309 w 8239587"/>
              <a:gd name="connsiteY7-64" fmla="*/ 399223 h 2504154"/>
              <a:gd name="connsiteX8-65" fmla="*/ 466023 w 8239587"/>
              <a:gd name="connsiteY8-66" fmla="*/ 408879 h 2504154"/>
              <a:gd name="connsiteX9-67" fmla="*/ 76200 w 8239587"/>
              <a:gd name="connsiteY9-68" fmla="*/ 727165 h 2504154"/>
              <a:gd name="connsiteX10-69" fmla="*/ 0 w 8239587"/>
              <a:gd name="connsiteY10-70" fmla="*/ 2154935 h 2504154"/>
              <a:gd name="connsiteX11-71" fmla="*/ 344103 w 8239587"/>
              <a:gd name="connsiteY11-72" fmla="*/ 2504154 h 2504154"/>
              <a:gd name="connsiteX0-73" fmla="*/ 344103 w 8239587"/>
              <a:gd name="connsiteY0-74" fmla="*/ 2504154 h 2504154"/>
              <a:gd name="connsiteX1-75" fmla="*/ 7895484 w 8239587"/>
              <a:gd name="connsiteY1-76" fmla="*/ 2504154 h 2504154"/>
              <a:gd name="connsiteX2-77" fmla="*/ 8239587 w 8239587"/>
              <a:gd name="connsiteY2-78" fmla="*/ 2154935 h 2504154"/>
              <a:gd name="connsiteX3-79" fmla="*/ 8102427 w 8239587"/>
              <a:gd name="connsiteY3-80" fmla="*/ 789031 h 2504154"/>
              <a:gd name="connsiteX4-81" fmla="*/ 7804044 w 8239587"/>
              <a:gd name="connsiteY4-82" fmla="*/ 408879 h 2504154"/>
              <a:gd name="connsiteX5-83" fmla="*/ 2009802 w 8239587"/>
              <a:gd name="connsiteY5-84" fmla="*/ 408879 h 2504154"/>
              <a:gd name="connsiteX6-85" fmla="*/ 1739120 w 8239587"/>
              <a:gd name="connsiteY6-86" fmla="*/ 0 h 2504154"/>
              <a:gd name="connsiteX7-87" fmla="*/ 1547309 w 8239587"/>
              <a:gd name="connsiteY7-88" fmla="*/ 399223 h 2504154"/>
              <a:gd name="connsiteX8-89" fmla="*/ 466023 w 8239587"/>
              <a:gd name="connsiteY8-90" fmla="*/ 408879 h 2504154"/>
              <a:gd name="connsiteX9-91" fmla="*/ 76200 w 8239587"/>
              <a:gd name="connsiteY9-92" fmla="*/ 727165 h 2504154"/>
              <a:gd name="connsiteX10-93" fmla="*/ 0 w 8239587"/>
              <a:gd name="connsiteY10-94" fmla="*/ 2154935 h 2504154"/>
              <a:gd name="connsiteX11-95" fmla="*/ 344103 w 8239587"/>
              <a:gd name="connsiteY11-96" fmla="*/ 2504154 h 2504154"/>
              <a:gd name="connsiteX0-97" fmla="*/ 344103 w 8239587"/>
              <a:gd name="connsiteY0-98" fmla="*/ 2494497 h 2494497"/>
              <a:gd name="connsiteX1-99" fmla="*/ 7895484 w 8239587"/>
              <a:gd name="connsiteY1-100" fmla="*/ 2494497 h 2494497"/>
              <a:gd name="connsiteX2-101" fmla="*/ 8239587 w 8239587"/>
              <a:gd name="connsiteY2-102" fmla="*/ 2145278 h 2494497"/>
              <a:gd name="connsiteX3-103" fmla="*/ 8102427 w 8239587"/>
              <a:gd name="connsiteY3-104" fmla="*/ 779374 h 2494497"/>
              <a:gd name="connsiteX4-105" fmla="*/ 7804044 w 8239587"/>
              <a:gd name="connsiteY4-106" fmla="*/ 399222 h 2494497"/>
              <a:gd name="connsiteX5-107" fmla="*/ 2009802 w 8239587"/>
              <a:gd name="connsiteY5-108" fmla="*/ 399222 h 2494497"/>
              <a:gd name="connsiteX6-109" fmla="*/ 1754894 w 8239587"/>
              <a:gd name="connsiteY6-110" fmla="*/ 0 h 2494497"/>
              <a:gd name="connsiteX7-111" fmla="*/ 1547309 w 8239587"/>
              <a:gd name="connsiteY7-112" fmla="*/ 389566 h 2494497"/>
              <a:gd name="connsiteX8-113" fmla="*/ 466023 w 8239587"/>
              <a:gd name="connsiteY8-114" fmla="*/ 399222 h 2494497"/>
              <a:gd name="connsiteX9-115" fmla="*/ 76200 w 8239587"/>
              <a:gd name="connsiteY9-116" fmla="*/ 717508 h 2494497"/>
              <a:gd name="connsiteX10-117" fmla="*/ 0 w 8239587"/>
              <a:gd name="connsiteY10-118" fmla="*/ 2145278 h 2494497"/>
              <a:gd name="connsiteX11-119" fmla="*/ 344103 w 8239587"/>
              <a:gd name="connsiteY11-120" fmla="*/ 2494497 h 2494497"/>
              <a:gd name="connsiteX0-121" fmla="*/ 344103 w 8239587"/>
              <a:gd name="connsiteY0-122" fmla="*/ 2397925 h 2397925"/>
              <a:gd name="connsiteX1-123" fmla="*/ 7895484 w 8239587"/>
              <a:gd name="connsiteY1-124" fmla="*/ 2397925 h 2397925"/>
              <a:gd name="connsiteX2-125" fmla="*/ 8239587 w 8239587"/>
              <a:gd name="connsiteY2-126" fmla="*/ 2048706 h 2397925"/>
              <a:gd name="connsiteX3-127" fmla="*/ 8102427 w 8239587"/>
              <a:gd name="connsiteY3-128" fmla="*/ 682802 h 2397925"/>
              <a:gd name="connsiteX4-129" fmla="*/ 7804044 w 8239587"/>
              <a:gd name="connsiteY4-130" fmla="*/ 302650 h 2397925"/>
              <a:gd name="connsiteX5-131" fmla="*/ 2009802 w 8239587"/>
              <a:gd name="connsiteY5-132" fmla="*/ 302650 h 2397925"/>
              <a:gd name="connsiteX6-133" fmla="*/ 1770668 w 8239587"/>
              <a:gd name="connsiteY6-134" fmla="*/ 0 h 2397925"/>
              <a:gd name="connsiteX7-135" fmla="*/ 1547309 w 8239587"/>
              <a:gd name="connsiteY7-136" fmla="*/ 292994 h 2397925"/>
              <a:gd name="connsiteX8-137" fmla="*/ 466023 w 8239587"/>
              <a:gd name="connsiteY8-138" fmla="*/ 302650 h 2397925"/>
              <a:gd name="connsiteX9-139" fmla="*/ 76200 w 8239587"/>
              <a:gd name="connsiteY9-140" fmla="*/ 620936 h 2397925"/>
              <a:gd name="connsiteX10-141" fmla="*/ 0 w 8239587"/>
              <a:gd name="connsiteY10-142" fmla="*/ 2048706 h 2397925"/>
              <a:gd name="connsiteX11-143" fmla="*/ 344103 w 8239587"/>
              <a:gd name="connsiteY11-144" fmla="*/ 2397925 h 2397925"/>
              <a:gd name="connsiteX0-145" fmla="*/ 344103 w 8239587"/>
              <a:gd name="connsiteY0-146" fmla="*/ 2397925 h 2397925"/>
              <a:gd name="connsiteX1-147" fmla="*/ 7895484 w 8239587"/>
              <a:gd name="connsiteY1-148" fmla="*/ 2397925 h 2397925"/>
              <a:gd name="connsiteX2-149" fmla="*/ 8239587 w 8239587"/>
              <a:gd name="connsiteY2-150" fmla="*/ 2048706 h 2397925"/>
              <a:gd name="connsiteX3-151" fmla="*/ 8102427 w 8239587"/>
              <a:gd name="connsiteY3-152" fmla="*/ 682802 h 2397925"/>
              <a:gd name="connsiteX4-153" fmla="*/ 7804044 w 8239587"/>
              <a:gd name="connsiteY4-154" fmla="*/ 302650 h 2397925"/>
              <a:gd name="connsiteX5-155" fmla="*/ 2009802 w 8239587"/>
              <a:gd name="connsiteY5-156" fmla="*/ 302650 h 2397925"/>
              <a:gd name="connsiteX6-157" fmla="*/ 1770668 w 8239587"/>
              <a:gd name="connsiteY6-158" fmla="*/ 0 h 2397925"/>
              <a:gd name="connsiteX7-159" fmla="*/ 1547309 w 8239587"/>
              <a:gd name="connsiteY7-160" fmla="*/ 292994 h 2397925"/>
              <a:gd name="connsiteX8-161" fmla="*/ 466023 w 8239587"/>
              <a:gd name="connsiteY8-162" fmla="*/ 302650 h 2397925"/>
              <a:gd name="connsiteX9-163" fmla="*/ 50879 w 8239587"/>
              <a:gd name="connsiteY9-164" fmla="*/ 636138 h 2397925"/>
              <a:gd name="connsiteX10-165" fmla="*/ 0 w 8239587"/>
              <a:gd name="connsiteY10-166" fmla="*/ 2048706 h 2397925"/>
              <a:gd name="connsiteX11-167" fmla="*/ 344103 w 8239587"/>
              <a:gd name="connsiteY11-168" fmla="*/ 2397925 h 2397925"/>
              <a:gd name="connsiteX0-169" fmla="*/ 345917 w 8241401"/>
              <a:gd name="connsiteY0-170" fmla="*/ 2397925 h 2397925"/>
              <a:gd name="connsiteX1-171" fmla="*/ 7897298 w 8241401"/>
              <a:gd name="connsiteY1-172" fmla="*/ 2397925 h 2397925"/>
              <a:gd name="connsiteX2-173" fmla="*/ 8241401 w 8241401"/>
              <a:gd name="connsiteY2-174" fmla="*/ 2048706 h 2397925"/>
              <a:gd name="connsiteX3-175" fmla="*/ 8104241 w 8241401"/>
              <a:gd name="connsiteY3-176" fmla="*/ 682802 h 2397925"/>
              <a:gd name="connsiteX4-177" fmla="*/ 7805858 w 8241401"/>
              <a:gd name="connsiteY4-178" fmla="*/ 302650 h 2397925"/>
              <a:gd name="connsiteX5-179" fmla="*/ 2011616 w 8241401"/>
              <a:gd name="connsiteY5-180" fmla="*/ 302650 h 2397925"/>
              <a:gd name="connsiteX6-181" fmla="*/ 1772482 w 8241401"/>
              <a:gd name="connsiteY6-182" fmla="*/ 0 h 2397925"/>
              <a:gd name="connsiteX7-183" fmla="*/ 1549123 w 8241401"/>
              <a:gd name="connsiteY7-184" fmla="*/ 292994 h 2397925"/>
              <a:gd name="connsiteX8-185" fmla="*/ 467837 w 8241401"/>
              <a:gd name="connsiteY8-186" fmla="*/ 302650 h 2397925"/>
              <a:gd name="connsiteX9-187" fmla="*/ 52693 w 8241401"/>
              <a:gd name="connsiteY9-188" fmla="*/ 636138 h 2397925"/>
              <a:gd name="connsiteX10-189" fmla="*/ 1814 w 8241401"/>
              <a:gd name="connsiteY10-190" fmla="*/ 2048706 h 2397925"/>
              <a:gd name="connsiteX11-191" fmla="*/ 345917 w 8241401"/>
              <a:gd name="connsiteY11-192" fmla="*/ 2397925 h 2397925"/>
              <a:gd name="connsiteX0-193" fmla="*/ 352856 w 8248340"/>
              <a:gd name="connsiteY0-194" fmla="*/ 2397925 h 2397925"/>
              <a:gd name="connsiteX1-195" fmla="*/ 7904237 w 8248340"/>
              <a:gd name="connsiteY1-196" fmla="*/ 2397925 h 2397925"/>
              <a:gd name="connsiteX2-197" fmla="*/ 8248340 w 8248340"/>
              <a:gd name="connsiteY2-198" fmla="*/ 2048706 h 2397925"/>
              <a:gd name="connsiteX3-199" fmla="*/ 8111180 w 8248340"/>
              <a:gd name="connsiteY3-200" fmla="*/ 682802 h 2397925"/>
              <a:gd name="connsiteX4-201" fmla="*/ 7812797 w 8248340"/>
              <a:gd name="connsiteY4-202" fmla="*/ 302650 h 2397925"/>
              <a:gd name="connsiteX5-203" fmla="*/ 2018555 w 8248340"/>
              <a:gd name="connsiteY5-204" fmla="*/ 302650 h 2397925"/>
              <a:gd name="connsiteX6-205" fmla="*/ 1779421 w 8248340"/>
              <a:gd name="connsiteY6-206" fmla="*/ 0 h 2397925"/>
              <a:gd name="connsiteX7-207" fmla="*/ 1556062 w 8248340"/>
              <a:gd name="connsiteY7-208" fmla="*/ 292994 h 2397925"/>
              <a:gd name="connsiteX8-209" fmla="*/ 474776 w 8248340"/>
              <a:gd name="connsiteY8-210" fmla="*/ 302650 h 2397925"/>
              <a:gd name="connsiteX9-211" fmla="*/ 59632 w 8248340"/>
              <a:gd name="connsiteY9-212" fmla="*/ 636138 h 2397925"/>
              <a:gd name="connsiteX10-213" fmla="*/ 313 w 8248340"/>
              <a:gd name="connsiteY10-214" fmla="*/ 2063908 h 2397925"/>
              <a:gd name="connsiteX11-215" fmla="*/ 352856 w 8248340"/>
              <a:gd name="connsiteY11-216" fmla="*/ 2397925 h 2397925"/>
              <a:gd name="connsiteX0-217" fmla="*/ 352856 w 8248340"/>
              <a:gd name="connsiteY0-218" fmla="*/ 2397925 h 2397925"/>
              <a:gd name="connsiteX1-219" fmla="*/ 7904237 w 8248340"/>
              <a:gd name="connsiteY1-220" fmla="*/ 2397925 h 2397925"/>
              <a:gd name="connsiteX2-221" fmla="*/ 8248340 w 8248340"/>
              <a:gd name="connsiteY2-222" fmla="*/ 2048706 h 2397925"/>
              <a:gd name="connsiteX3-223" fmla="*/ 8111180 w 8248340"/>
              <a:gd name="connsiteY3-224" fmla="*/ 682802 h 2397925"/>
              <a:gd name="connsiteX4-225" fmla="*/ 7812797 w 8248340"/>
              <a:gd name="connsiteY4-226" fmla="*/ 302650 h 2397925"/>
              <a:gd name="connsiteX5-227" fmla="*/ 2018555 w 8248340"/>
              <a:gd name="connsiteY5-228" fmla="*/ 302650 h 2397925"/>
              <a:gd name="connsiteX6-229" fmla="*/ 1779421 w 8248340"/>
              <a:gd name="connsiteY6-230" fmla="*/ 0 h 2397925"/>
              <a:gd name="connsiteX7-231" fmla="*/ 1556062 w 8248340"/>
              <a:gd name="connsiteY7-232" fmla="*/ 292994 h 2397925"/>
              <a:gd name="connsiteX8-233" fmla="*/ 272210 w 8248340"/>
              <a:gd name="connsiteY8-234" fmla="*/ 333054 h 2397925"/>
              <a:gd name="connsiteX9-235" fmla="*/ 59632 w 8248340"/>
              <a:gd name="connsiteY9-236" fmla="*/ 636138 h 2397925"/>
              <a:gd name="connsiteX10-237" fmla="*/ 313 w 8248340"/>
              <a:gd name="connsiteY10-238" fmla="*/ 2063908 h 2397925"/>
              <a:gd name="connsiteX11-239" fmla="*/ 352856 w 8248340"/>
              <a:gd name="connsiteY11-240" fmla="*/ 2397925 h 2397925"/>
              <a:gd name="connsiteX0-241" fmla="*/ 352856 w 8248340"/>
              <a:gd name="connsiteY0-242" fmla="*/ 2397925 h 2397925"/>
              <a:gd name="connsiteX1-243" fmla="*/ 7904237 w 8248340"/>
              <a:gd name="connsiteY1-244" fmla="*/ 2397925 h 2397925"/>
              <a:gd name="connsiteX2-245" fmla="*/ 8248340 w 8248340"/>
              <a:gd name="connsiteY2-246" fmla="*/ 2048706 h 2397925"/>
              <a:gd name="connsiteX3-247" fmla="*/ 8111180 w 8248340"/>
              <a:gd name="connsiteY3-248" fmla="*/ 682802 h 2397925"/>
              <a:gd name="connsiteX4-249" fmla="*/ 7812797 w 8248340"/>
              <a:gd name="connsiteY4-250" fmla="*/ 302650 h 2397925"/>
              <a:gd name="connsiteX5-251" fmla="*/ 2018555 w 8248340"/>
              <a:gd name="connsiteY5-252" fmla="*/ 302650 h 2397925"/>
              <a:gd name="connsiteX6-253" fmla="*/ 1779421 w 8248340"/>
              <a:gd name="connsiteY6-254" fmla="*/ 0 h 2397925"/>
              <a:gd name="connsiteX7-255" fmla="*/ 762681 w 8248340"/>
              <a:gd name="connsiteY7-256" fmla="*/ 292994 h 2397925"/>
              <a:gd name="connsiteX8-257" fmla="*/ 272210 w 8248340"/>
              <a:gd name="connsiteY8-258" fmla="*/ 333054 h 2397925"/>
              <a:gd name="connsiteX9-259" fmla="*/ 59632 w 8248340"/>
              <a:gd name="connsiteY9-260" fmla="*/ 636138 h 2397925"/>
              <a:gd name="connsiteX10-261" fmla="*/ 313 w 8248340"/>
              <a:gd name="connsiteY10-262" fmla="*/ 2063908 h 2397925"/>
              <a:gd name="connsiteX11-263" fmla="*/ 352856 w 8248340"/>
              <a:gd name="connsiteY11-264" fmla="*/ 2397925 h 2397925"/>
              <a:gd name="connsiteX0-265" fmla="*/ 352856 w 8248340"/>
              <a:gd name="connsiteY0-266" fmla="*/ 2397925 h 2397925"/>
              <a:gd name="connsiteX1-267" fmla="*/ 7904237 w 8248340"/>
              <a:gd name="connsiteY1-268" fmla="*/ 2397925 h 2397925"/>
              <a:gd name="connsiteX2-269" fmla="*/ 8248340 w 8248340"/>
              <a:gd name="connsiteY2-270" fmla="*/ 2048706 h 2397925"/>
              <a:gd name="connsiteX3-271" fmla="*/ 8111180 w 8248340"/>
              <a:gd name="connsiteY3-272" fmla="*/ 682802 h 2397925"/>
              <a:gd name="connsiteX4-273" fmla="*/ 7812797 w 8248340"/>
              <a:gd name="connsiteY4-274" fmla="*/ 302650 h 2397925"/>
              <a:gd name="connsiteX5-275" fmla="*/ 2018555 w 8248340"/>
              <a:gd name="connsiteY5-276" fmla="*/ 302650 h 2397925"/>
              <a:gd name="connsiteX6-277" fmla="*/ 1779421 w 8248340"/>
              <a:gd name="connsiteY6-278" fmla="*/ 0 h 2397925"/>
              <a:gd name="connsiteX7-279" fmla="*/ 1108731 w 8248340"/>
              <a:gd name="connsiteY7-280" fmla="*/ 369003 h 2397925"/>
              <a:gd name="connsiteX8-281" fmla="*/ 272210 w 8248340"/>
              <a:gd name="connsiteY8-282" fmla="*/ 333054 h 2397925"/>
              <a:gd name="connsiteX9-283" fmla="*/ 59632 w 8248340"/>
              <a:gd name="connsiteY9-284" fmla="*/ 636138 h 2397925"/>
              <a:gd name="connsiteX10-285" fmla="*/ 313 w 8248340"/>
              <a:gd name="connsiteY10-286" fmla="*/ 2063908 h 2397925"/>
              <a:gd name="connsiteX11-287" fmla="*/ 352856 w 8248340"/>
              <a:gd name="connsiteY11-288" fmla="*/ 2397925 h 2397925"/>
              <a:gd name="connsiteX0-289" fmla="*/ 352856 w 8248340"/>
              <a:gd name="connsiteY0-290" fmla="*/ 2397925 h 2397925"/>
              <a:gd name="connsiteX1-291" fmla="*/ 7904237 w 8248340"/>
              <a:gd name="connsiteY1-292" fmla="*/ 2397925 h 2397925"/>
              <a:gd name="connsiteX2-293" fmla="*/ 8248340 w 8248340"/>
              <a:gd name="connsiteY2-294" fmla="*/ 2048706 h 2397925"/>
              <a:gd name="connsiteX3-295" fmla="*/ 8111180 w 8248340"/>
              <a:gd name="connsiteY3-296" fmla="*/ 682802 h 2397925"/>
              <a:gd name="connsiteX4-297" fmla="*/ 7812797 w 8248340"/>
              <a:gd name="connsiteY4-298" fmla="*/ 302650 h 2397925"/>
              <a:gd name="connsiteX5-299" fmla="*/ 2018555 w 8248340"/>
              <a:gd name="connsiteY5-300" fmla="*/ 302650 h 2397925"/>
              <a:gd name="connsiteX6-301" fmla="*/ 1779421 w 8248340"/>
              <a:gd name="connsiteY6-302" fmla="*/ 0 h 2397925"/>
              <a:gd name="connsiteX7-303" fmla="*/ 712040 w 8248340"/>
              <a:gd name="connsiteY7-304" fmla="*/ 308196 h 2397925"/>
              <a:gd name="connsiteX8-305" fmla="*/ 272210 w 8248340"/>
              <a:gd name="connsiteY8-306" fmla="*/ 333054 h 2397925"/>
              <a:gd name="connsiteX9-307" fmla="*/ 59632 w 8248340"/>
              <a:gd name="connsiteY9-308" fmla="*/ 636138 h 2397925"/>
              <a:gd name="connsiteX10-309" fmla="*/ 313 w 8248340"/>
              <a:gd name="connsiteY10-310" fmla="*/ 2063908 h 2397925"/>
              <a:gd name="connsiteX11-311" fmla="*/ 352856 w 8248340"/>
              <a:gd name="connsiteY11-312" fmla="*/ 2397925 h 2397925"/>
              <a:gd name="connsiteX0-313" fmla="*/ 352856 w 8248340"/>
              <a:gd name="connsiteY0-314" fmla="*/ 2397925 h 2397925"/>
              <a:gd name="connsiteX1-315" fmla="*/ 7904237 w 8248340"/>
              <a:gd name="connsiteY1-316" fmla="*/ 2397925 h 2397925"/>
              <a:gd name="connsiteX2-317" fmla="*/ 8248340 w 8248340"/>
              <a:gd name="connsiteY2-318" fmla="*/ 2048706 h 2397925"/>
              <a:gd name="connsiteX3-319" fmla="*/ 8111180 w 8248340"/>
              <a:gd name="connsiteY3-320" fmla="*/ 682802 h 2397925"/>
              <a:gd name="connsiteX4-321" fmla="*/ 7812797 w 8248340"/>
              <a:gd name="connsiteY4-322" fmla="*/ 302650 h 2397925"/>
              <a:gd name="connsiteX5-323" fmla="*/ 2018555 w 8248340"/>
              <a:gd name="connsiteY5-324" fmla="*/ 302650 h 2397925"/>
              <a:gd name="connsiteX6-325" fmla="*/ 1779421 w 8248340"/>
              <a:gd name="connsiteY6-326" fmla="*/ 0 h 2397925"/>
              <a:gd name="connsiteX7-327" fmla="*/ 712040 w 8248340"/>
              <a:gd name="connsiteY7-328" fmla="*/ 308196 h 2397925"/>
              <a:gd name="connsiteX8-329" fmla="*/ 272210 w 8248340"/>
              <a:gd name="connsiteY8-330" fmla="*/ 333054 h 2397925"/>
              <a:gd name="connsiteX9-331" fmla="*/ 59632 w 8248340"/>
              <a:gd name="connsiteY9-332" fmla="*/ 636138 h 2397925"/>
              <a:gd name="connsiteX10-333" fmla="*/ 313 w 8248340"/>
              <a:gd name="connsiteY10-334" fmla="*/ 2063908 h 2397925"/>
              <a:gd name="connsiteX11-335" fmla="*/ 352856 w 8248340"/>
              <a:gd name="connsiteY11-336" fmla="*/ 2397925 h 2397925"/>
              <a:gd name="connsiteX0-337" fmla="*/ 352856 w 8248340"/>
              <a:gd name="connsiteY0-338" fmla="*/ 2397925 h 2397925"/>
              <a:gd name="connsiteX1-339" fmla="*/ 7904237 w 8248340"/>
              <a:gd name="connsiteY1-340" fmla="*/ 2397925 h 2397925"/>
              <a:gd name="connsiteX2-341" fmla="*/ 8248340 w 8248340"/>
              <a:gd name="connsiteY2-342" fmla="*/ 2048706 h 2397925"/>
              <a:gd name="connsiteX3-343" fmla="*/ 8111180 w 8248340"/>
              <a:gd name="connsiteY3-344" fmla="*/ 682802 h 2397925"/>
              <a:gd name="connsiteX4-345" fmla="*/ 7812797 w 8248340"/>
              <a:gd name="connsiteY4-346" fmla="*/ 302650 h 2397925"/>
              <a:gd name="connsiteX5-347" fmla="*/ 2018555 w 8248340"/>
              <a:gd name="connsiteY5-348" fmla="*/ 302650 h 2397925"/>
              <a:gd name="connsiteX6-349" fmla="*/ 1779421 w 8248340"/>
              <a:gd name="connsiteY6-350" fmla="*/ 0 h 2397925"/>
              <a:gd name="connsiteX7-351" fmla="*/ 720480 w 8248340"/>
              <a:gd name="connsiteY7-352" fmla="*/ 353803 h 2397925"/>
              <a:gd name="connsiteX8-353" fmla="*/ 272210 w 8248340"/>
              <a:gd name="connsiteY8-354" fmla="*/ 333054 h 2397925"/>
              <a:gd name="connsiteX9-355" fmla="*/ 59632 w 8248340"/>
              <a:gd name="connsiteY9-356" fmla="*/ 636138 h 2397925"/>
              <a:gd name="connsiteX10-357" fmla="*/ 313 w 8248340"/>
              <a:gd name="connsiteY10-358" fmla="*/ 2063908 h 2397925"/>
              <a:gd name="connsiteX11-359" fmla="*/ 352856 w 8248340"/>
              <a:gd name="connsiteY11-360" fmla="*/ 2397925 h 2397925"/>
              <a:gd name="connsiteX0-361" fmla="*/ 352856 w 8248340"/>
              <a:gd name="connsiteY0-362" fmla="*/ 2549943 h 2549943"/>
              <a:gd name="connsiteX1-363" fmla="*/ 7904237 w 8248340"/>
              <a:gd name="connsiteY1-364" fmla="*/ 2549943 h 2549943"/>
              <a:gd name="connsiteX2-365" fmla="*/ 8248340 w 8248340"/>
              <a:gd name="connsiteY2-366" fmla="*/ 2200724 h 2549943"/>
              <a:gd name="connsiteX3-367" fmla="*/ 8111180 w 8248340"/>
              <a:gd name="connsiteY3-368" fmla="*/ 834820 h 2549943"/>
              <a:gd name="connsiteX4-369" fmla="*/ 7812797 w 8248340"/>
              <a:gd name="connsiteY4-370" fmla="*/ 454668 h 2549943"/>
              <a:gd name="connsiteX5-371" fmla="*/ 2018555 w 8248340"/>
              <a:gd name="connsiteY5-372" fmla="*/ 454668 h 2549943"/>
              <a:gd name="connsiteX6-373" fmla="*/ 994480 w 8248340"/>
              <a:gd name="connsiteY6-374" fmla="*/ 0 h 2549943"/>
              <a:gd name="connsiteX7-375" fmla="*/ 720480 w 8248340"/>
              <a:gd name="connsiteY7-376" fmla="*/ 505821 h 2549943"/>
              <a:gd name="connsiteX8-377" fmla="*/ 272210 w 8248340"/>
              <a:gd name="connsiteY8-378" fmla="*/ 485072 h 2549943"/>
              <a:gd name="connsiteX9-379" fmla="*/ 59632 w 8248340"/>
              <a:gd name="connsiteY9-380" fmla="*/ 788156 h 2549943"/>
              <a:gd name="connsiteX10-381" fmla="*/ 313 w 8248340"/>
              <a:gd name="connsiteY10-382" fmla="*/ 2215926 h 2549943"/>
              <a:gd name="connsiteX11-383" fmla="*/ 352856 w 8248340"/>
              <a:gd name="connsiteY11-384" fmla="*/ 2549943 h 2549943"/>
              <a:gd name="connsiteX0-385" fmla="*/ 352856 w 8248340"/>
              <a:gd name="connsiteY0-386" fmla="*/ 2549943 h 2549943"/>
              <a:gd name="connsiteX1-387" fmla="*/ 7904237 w 8248340"/>
              <a:gd name="connsiteY1-388" fmla="*/ 2549943 h 2549943"/>
              <a:gd name="connsiteX2-389" fmla="*/ 8248340 w 8248340"/>
              <a:gd name="connsiteY2-390" fmla="*/ 2200724 h 2549943"/>
              <a:gd name="connsiteX3-391" fmla="*/ 8111180 w 8248340"/>
              <a:gd name="connsiteY3-392" fmla="*/ 834820 h 2549943"/>
              <a:gd name="connsiteX4-393" fmla="*/ 7812797 w 8248340"/>
              <a:gd name="connsiteY4-394" fmla="*/ 454668 h 2549943"/>
              <a:gd name="connsiteX5-395" fmla="*/ 1208293 w 8248340"/>
              <a:gd name="connsiteY5-396" fmla="*/ 439466 h 2549943"/>
              <a:gd name="connsiteX6-397" fmla="*/ 994480 w 8248340"/>
              <a:gd name="connsiteY6-398" fmla="*/ 0 h 2549943"/>
              <a:gd name="connsiteX7-399" fmla="*/ 720480 w 8248340"/>
              <a:gd name="connsiteY7-400" fmla="*/ 505821 h 2549943"/>
              <a:gd name="connsiteX8-401" fmla="*/ 272210 w 8248340"/>
              <a:gd name="connsiteY8-402" fmla="*/ 485072 h 2549943"/>
              <a:gd name="connsiteX9-403" fmla="*/ 59632 w 8248340"/>
              <a:gd name="connsiteY9-404" fmla="*/ 788156 h 2549943"/>
              <a:gd name="connsiteX10-405" fmla="*/ 313 w 8248340"/>
              <a:gd name="connsiteY10-406" fmla="*/ 2215926 h 2549943"/>
              <a:gd name="connsiteX11-407" fmla="*/ 352856 w 8248340"/>
              <a:gd name="connsiteY11-408" fmla="*/ 2549943 h 2549943"/>
              <a:gd name="connsiteX0-409" fmla="*/ 352856 w 8248340"/>
              <a:gd name="connsiteY0-410" fmla="*/ 2549943 h 2549943"/>
              <a:gd name="connsiteX1-411" fmla="*/ 7904237 w 8248340"/>
              <a:gd name="connsiteY1-412" fmla="*/ 2549943 h 2549943"/>
              <a:gd name="connsiteX2-413" fmla="*/ 8248340 w 8248340"/>
              <a:gd name="connsiteY2-414" fmla="*/ 2200724 h 2549943"/>
              <a:gd name="connsiteX3-415" fmla="*/ 8111180 w 8248340"/>
              <a:gd name="connsiteY3-416" fmla="*/ 834820 h 2549943"/>
              <a:gd name="connsiteX4-417" fmla="*/ 7812797 w 8248340"/>
              <a:gd name="connsiteY4-418" fmla="*/ 454668 h 2549943"/>
              <a:gd name="connsiteX5-419" fmla="*/ 1208293 w 8248340"/>
              <a:gd name="connsiteY5-420" fmla="*/ 439466 h 2549943"/>
              <a:gd name="connsiteX6-421" fmla="*/ 994480 w 8248340"/>
              <a:gd name="connsiteY6-422" fmla="*/ 0 h 2549943"/>
              <a:gd name="connsiteX7-423" fmla="*/ 720480 w 8248340"/>
              <a:gd name="connsiteY7-424" fmla="*/ 505821 h 2549943"/>
              <a:gd name="connsiteX8-425" fmla="*/ 272210 w 8248340"/>
              <a:gd name="connsiteY8-426" fmla="*/ 485072 h 2549943"/>
              <a:gd name="connsiteX9-427" fmla="*/ 59632 w 8248340"/>
              <a:gd name="connsiteY9-428" fmla="*/ 788156 h 2549943"/>
              <a:gd name="connsiteX10-429" fmla="*/ 313 w 8248340"/>
              <a:gd name="connsiteY10-430" fmla="*/ 2215926 h 2549943"/>
              <a:gd name="connsiteX11-431" fmla="*/ 352856 w 8248340"/>
              <a:gd name="connsiteY11-432" fmla="*/ 2549943 h 2549943"/>
              <a:gd name="connsiteX0-433" fmla="*/ 352856 w 8248340"/>
              <a:gd name="connsiteY0-434" fmla="*/ 2549943 h 2549943"/>
              <a:gd name="connsiteX1-435" fmla="*/ 7904237 w 8248340"/>
              <a:gd name="connsiteY1-436" fmla="*/ 2549943 h 2549943"/>
              <a:gd name="connsiteX2-437" fmla="*/ 8248340 w 8248340"/>
              <a:gd name="connsiteY2-438" fmla="*/ 2200724 h 2549943"/>
              <a:gd name="connsiteX3-439" fmla="*/ 8111180 w 8248340"/>
              <a:gd name="connsiteY3-440" fmla="*/ 834820 h 2549943"/>
              <a:gd name="connsiteX4-441" fmla="*/ 7812797 w 8248340"/>
              <a:gd name="connsiteY4-442" fmla="*/ 454668 h 2549943"/>
              <a:gd name="connsiteX5-443" fmla="*/ 1208293 w 8248340"/>
              <a:gd name="connsiteY5-444" fmla="*/ 439466 h 2549943"/>
              <a:gd name="connsiteX6-445" fmla="*/ 994480 w 8248340"/>
              <a:gd name="connsiteY6-446" fmla="*/ 0 h 2549943"/>
              <a:gd name="connsiteX7-447" fmla="*/ 720480 w 8248340"/>
              <a:gd name="connsiteY7-448" fmla="*/ 469125 h 2549943"/>
              <a:gd name="connsiteX8-449" fmla="*/ 272210 w 8248340"/>
              <a:gd name="connsiteY8-450" fmla="*/ 485072 h 2549943"/>
              <a:gd name="connsiteX9-451" fmla="*/ 59632 w 8248340"/>
              <a:gd name="connsiteY9-452" fmla="*/ 788156 h 2549943"/>
              <a:gd name="connsiteX10-453" fmla="*/ 313 w 8248340"/>
              <a:gd name="connsiteY10-454" fmla="*/ 2215926 h 2549943"/>
              <a:gd name="connsiteX11-455" fmla="*/ 352856 w 8248340"/>
              <a:gd name="connsiteY11-456" fmla="*/ 2549943 h 2549943"/>
              <a:gd name="connsiteX0-457" fmla="*/ 352856 w 8248340"/>
              <a:gd name="connsiteY0-458" fmla="*/ 2549943 h 2549943"/>
              <a:gd name="connsiteX1-459" fmla="*/ 7904237 w 8248340"/>
              <a:gd name="connsiteY1-460" fmla="*/ 2549943 h 2549943"/>
              <a:gd name="connsiteX2-461" fmla="*/ 8248340 w 8248340"/>
              <a:gd name="connsiteY2-462" fmla="*/ 2200724 h 2549943"/>
              <a:gd name="connsiteX3-463" fmla="*/ 8111180 w 8248340"/>
              <a:gd name="connsiteY3-464" fmla="*/ 834820 h 2549943"/>
              <a:gd name="connsiteX4-465" fmla="*/ 7812797 w 8248340"/>
              <a:gd name="connsiteY4-466" fmla="*/ 454668 h 2549943"/>
              <a:gd name="connsiteX5-467" fmla="*/ 1208293 w 8248340"/>
              <a:gd name="connsiteY5-468" fmla="*/ 439466 h 2549943"/>
              <a:gd name="connsiteX6-469" fmla="*/ 994480 w 8248340"/>
              <a:gd name="connsiteY6-470" fmla="*/ 0 h 2549943"/>
              <a:gd name="connsiteX7-471" fmla="*/ 720480 w 8248340"/>
              <a:gd name="connsiteY7-472" fmla="*/ 469125 h 2549943"/>
              <a:gd name="connsiteX8-473" fmla="*/ 272210 w 8248340"/>
              <a:gd name="connsiteY8-474" fmla="*/ 485072 h 2549943"/>
              <a:gd name="connsiteX9-475" fmla="*/ 59632 w 8248340"/>
              <a:gd name="connsiteY9-476" fmla="*/ 788156 h 2549943"/>
              <a:gd name="connsiteX10-477" fmla="*/ 313 w 8248340"/>
              <a:gd name="connsiteY10-478" fmla="*/ 2215926 h 2549943"/>
              <a:gd name="connsiteX11-479" fmla="*/ 352856 w 8248340"/>
              <a:gd name="connsiteY11-480" fmla="*/ 2549943 h 2549943"/>
              <a:gd name="connsiteX0-481" fmla="*/ 352856 w 8248340"/>
              <a:gd name="connsiteY0-482" fmla="*/ 2549943 h 2549943"/>
              <a:gd name="connsiteX1-483" fmla="*/ 7904237 w 8248340"/>
              <a:gd name="connsiteY1-484" fmla="*/ 2549943 h 2549943"/>
              <a:gd name="connsiteX2-485" fmla="*/ 8248340 w 8248340"/>
              <a:gd name="connsiteY2-486" fmla="*/ 2200724 h 2549943"/>
              <a:gd name="connsiteX3-487" fmla="*/ 8111180 w 8248340"/>
              <a:gd name="connsiteY3-488" fmla="*/ 834820 h 2549943"/>
              <a:gd name="connsiteX4-489" fmla="*/ 7812797 w 8248340"/>
              <a:gd name="connsiteY4-490" fmla="*/ 454668 h 2549943"/>
              <a:gd name="connsiteX5-491" fmla="*/ 1208293 w 8248340"/>
              <a:gd name="connsiteY5-492" fmla="*/ 439466 h 2549943"/>
              <a:gd name="connsiteX6-493" fmla="*/ 994480 w 8248340"/>
              <a:gd name="connsiteY6-494" fmla="*/ 0 h 2549943"/>
              <a:gd name="connsiteX7-495" fmla="*/ 720480 w 8248340"/>
              <a:gd name="connsiteY7-496" fmla="*/ 469125 h 2549943"/>
              <a:gd name="connsiteX8-497" fmla="*/ 272210 w 8248340"/>
              <a:gd name="connsiteY8-498" fmla="*/ 485072 h 2549943"/>
              <a:gd name="connsiteX9-499" fmla="*/ 59632 w 8248340"/>
              <a:gd name="connsiteY9-500" fmla="*/ 788156 h 2549943"/>
              <a:gd name="connsiteX10-501" fmla="*/ 313 w 8248340"/>
              <a:gd name="connsiteY10-502" fmla="*/ 2215926 h 2549943"/>
              <a:gd name="connsiteX11-503" fmla="*/ 352856 w 8248340"/>
              <a:gd name="connsiteY11-504" fmla="*/ 2549943 h 2549943"/>
              <a:gd name="connsiteX0-505" fmla="*/ 352856 w 8248340"/>
              <a:gd name="connsiteY0-506" fmla="*/ 2549943 h 2549943"/>
              <a:gd name="connsiteX1-507" fmla="*/ 7904237 w 8248340"/>
              <a:gd name="connsiteY1-508" fmla="*/ 2549943 h 2549943"/>
              <a:gd name="connsiteX2-509" fmla="*/ 8248340 w 8248340"/>
              <a:gd name="connsiteY2-510" fmla="*/ 2200724 h 2549943"/>
              <a:gd name="connsiteX3-511" fmla="*/ 8111180 w 8248340"/>
              <a:gd name="connsiteY3-512" fmla="*/ 834820 h 2549943"/>
              <a:gd name="connsiteX4-513" fmla="*/ 7812797 w 8248340"/>
              <a:gd name="connsiteY4-514" fmla="*/ 454668 h 2549943"/>
              <a:gd name="connsiteX5-515" fmla="*/ 1208293 w 8248340"/>
              <a:gd name="connsiteY5-516" fmla="*/ 439466 h 2549943"/>
              <a:gd name="connsiteX6-517" fmla="*/ 994480 w 8248340"/>
              <a:gd name="connsiteY6-518" fmla="*/ 0 h 2549943"/>
              <a:gd name="connsiteX7-519" fmla="*/ 720480 w 8248340"/>
              <a:gd name="connsiteY7-520" fmla="*/ 469125 h 2549943"/>
              <a:gd name="connsiteX8-521" fmla="*/ 272210 w 8248340"/>
              <a:gd name="connsiteY8-522" fmla="*/ 485072 h 2549943"/>
              <a:gd name="connsiteX9-523" fmla="*/ 59632 w 8248340"/>
              <a:gd name="connsiteY9-524" fmla="*/ 788156 h 2549943"/>
              <a:gd name="connsiteX10-525" fmla="*/ 313 w 8248340"/>
              <a:gd name="connsiteY10-526" fmla="*/ 2215926 h 2549943"/>
              <a:gd name="connsiteX11-527" fmla="*/ 352856 w 8248340"/>
              <a:gd name="connsiteY11-528" fmla="*/ 2549943 h 2549943"/>
              <a:gd name="connsiteX0-529" fmla="*/ 352543 w 8248027"/>
              <a:gd name="connsiteY0-530" fmla="*/ 2549943 h 2549943"/>
              <a:gd name="connsiteX1-531" fmla="*/ 7903924 w 8248027"/>
              <a:gd name="connsiteY1-532" fmla="*/ 2549943 h 2549943"/>
              <a:gd name="connsiteX2-533" fmla="*/ 8248027 w 8248027"/>
              <a:gd name="connsiteY2-534" fmla="*/ 2200724 h 2549943"/>
              <a:gd name="connsiteX3-535" fmla="*/ 8110867 w 8248027"/>
              <a:gd name="connsiteY3-536" fmla="*/ 834820 h 2549943"/>
              <a:gd name="connsiteX4-537" fmla="*/ 7812484 w 8248027"/>
              <a:gd name="connsiteY4-538" fmla="*/ 454668 h 2549943"/>
              <a:gd name="connsiteX5-539" fmla="*/ 1207980 w 8248027"/>
              <a:gd name="connsiteY5-540" fmla="*/ 439466 h 2549943"/>
              <a:gd name="connsiteX6-541" fmla="*/ 994167 w 8248027"/>
              <a:gd name="connsiteY6-542" fmla="*/ 0 h 2549943"/>
              <a:gd name="connsiteX7-543" fmla="*/ 720167 w 8248027"/>
              <a:gd name="connsiteY7-544" fmla="*/ 469125 h 2549943"/>
              <a:gd name="connsiteX8-545" fmla="*/ 271897 w 8248027"/>
              <a:gd name="connsiteY8-546" fmla="*/ 485072 h 2549943"/>
              <a:gd name="connsiteX9-547" fmla="*/ 59319 w 8248027"/>
              <a:gd name="connsiteY9-548" fmla="*/ 788156 h 2549943"/>
              <a:gd name="connsiteX10-549" fmla="*/ 0 w 8248027"/>
              <a:gd name="connsiteY10-550" fmla="*/ 2215926 h 2549943"/>
              <a:gd name="connsiteX11-551" fmla="*/ 352543 w 8248027"/>
              <a:gd name="connsiteY11-552" fmla="*/ 2549943 h 2549943"/>
              <a:gd name="connsiteX0-553" fmla="*/ 353696 w 8249180"/>
              <a:gd name="connsiteY0-554" fmla="*/ 2549943 h 2549943"/>
              <a:gd name="connsiteX1-555" fmla="*/ 7905077 w 8249180"/>
              <a:gd name="connsiteY1-556" fmla="*/ 2549943 h 2549943"/>
              <a:gd name="connsiteX2-557" fmla="*/ 8249180 w 8249180"/>
              <a:gd name="connsiteY2-558" fmla="*/ 2200724 h 2549943"/>
              <a:gd name="connsiteX3-559" fmla="*/ 8112020 w 8249180"/>
              <a:gd name="connsiteY3-560" fmla="*/ 834820 h 2549943"/>
              <a:gd name="connsiteX4-561" fmla="*/ 7813637 w 8249180"/>
              <a:gd name="connsiteY4-562" fmla="*/ 454668 h 2549943"/>
              <a:gd name="connsiteX5-563" fmla="*/ 1209133 w 8249180"/>
              <a:gd name="connsiteY5-564" fmla="*/ 439466 h 2549943"/>
              <a:gd name="connsiteX6-565" fmla="*/ 995320 w 8249180"/>
              <a:gd name="connsiteY6-566" fmla="*/ 0 h 2549943"/>
              <a:gd name="connsiteX7-567" fmla="*/ 721320 w 8249180"/>
              <a:gd name="connsiteY7-568" fmla="*/ 469125 h 2549943"/>
              <a:gd name="connsiteX8-569" fmla="*/ 273050 w 8249180"/>
              <a:gd name="connsiteY8-570" fmla="*/ 485072 h 2549943"/>
              <a:gd name="connsiteX9-571" fmla="*/ 41950 w 8249180"/>
              <a:gd name="connsiteY9-572" fmla="*/ 788156 h 2549943"/>
              <a:gd name="connsiteX10-573" fmla="*/ 1153 w 8249180"/>
              <a:gd name="connsiteY10-574" fmla="*/ 2215926 h 2549943"/>
              <a:gd name="connsiteX11-575" fmla="*/ 353696 w 8249180"/>
              <a:gd name="connsiteY11-576" fmla="*/ 2549943 h 2549943"/>
              <a:gd name="connsiteX0-577" fmla="*/ 353696 w 8249180"/>
              <a:gd name="connsiteY0-578" fmla="*/ 2549943 h 2549943"/>
              <a:gd name="connsiteX1-579" fmla="*/ 7905077 w 8249180"/>
              <a:gd name="connsiteY1-580" fmla="*/ 2549943 h 2549943"/>
              <a:gd name="connsiteX2-581" fmla="*/ 8249180 w 8249180"/>
              <a:gd name="connsiteY2-582" fmla="*/ 2200724 h 2549943"/>
              <a:gd name="connsiteX3-583" fmla="*/ 8112020 w 8249180"/>
              <a:gd name="connsiteY3-584" fmla="*/ 834820 h 2549943"/>
              <a:gd name="connsiteX4-585" fmla="*/ 7813637 w 8249180"/>
              <a:gd name="connsiteY4-586" fmla="*/ 454668 h 2549943"/>
              <a:gd name="connsiteX5-587" fmla="*/ 1209133 w 8249180"/>
              <a:gd name="connsiteY5-588" fmla="*/ 439466 h 2549943"/>
              <a:gd name="connsiteX6-589" fmla="*/ 995320 w 8249180"/>
              <a:gd name="connsiteY6-590" fmla="*/ 0 h 2549943"/>
              <a:gd name="connsiteX7-591" fmla="*/ 721320 w 8249180"/>
              <a:gd name="connsiteY7-592" fmla="*/ 469125 h 2549943"/>
              <a:gd name="connsiteX8-593" fmla="*/ 273050 w 8249180"/>
              <a:gd name="connsiteY8-594" fmla="*/ 485072 h 2549943"/>
              <a:gd name="connsiteX9-595" fmla="*/ 41950 w 8249180"/>
              <a:gd name="connsiteY9-596" fmla="*/ 788156 h 2549943"/>
              <a:gd name="connsiteX10-597" fmla="*/ 1153 w 8249180"/>
              <a:gd name="connsiteY10-598" fmla="*/ 2215926 h 2549943"/>
              <a:gd name="connsiteX11-599" fmla="*/ 353696 w 8249180"/>
              <a:gd name="connsiteY11-600" fmla="*/ 2549943 h 2549943"/>
              <a:gd name="connsiteX0-601" fmla="*/ 352575 w 8248059"/>
              <a:gd name="connsiteY0-602" fmla="*/ 2549943 h 2549943"/>
              <a:gd name="connsiteX1-603" fmla="*/ 7903956 w 8248059"/>
              <a:gd name="connsiteY1-604" fmla="*/ 2549943 h 2549943"/>
              <a:gd name="connsiteX2-605" fmla="*/ 8248059 w 8248059"/>
              <a:gd name="connsiteY2-606" fmla="*/ 2200724 h 2549943"/>
              <a:gd name="connsiteX3-607" fmla="*/ 8110899 w 8248059"/>
              <a:gd name="connsiteY3-608" fmla="*/ 834820 h 2549943"/>
              <a:gd name="connsiteX4-609" fmla="*/ 7812516 w 8248059"/>
              <a:gd name="connsiteY4-610" fmla="*/ 454668 h 2549943"/>
              <a:gd name="connsiteX5-611" fmla="*/ 1208012 w 8248059"/>
              <a:gd name="connsiteY5-612" fmla="*/ 439466 h 2549943"/>
              <a:gd name="connsiteX6-613" fmla="*/ 994199 w 8248059"/>
              <a:gd name="connsiteY6-614" fmla="*/ 0 h 2549943"/>
              <a:gd name="connsiteX7-615" fmla="*/ 720199 w 8248059"/>
              <a:gd name="connsiteY7-616" fmla="*/ 469125 h 2549943"/>
              <a:gd name="connsiteX8-617" fmla="*/ 271929 w 8248059"/>
              <a:gd name="connsiteY8-618" fmla="*/ 485072 h 2549943"/>
              <a:gd name="connsiteX9-619" fmla="*/ 40829 w 8248059"/>
              <a:gd name="connsiteY9-620" fmla="*/ 788156 h 2549943"/>
              <a:gd name="connsiteX10-621" fmla="*/ 32 w 8248059"/>
              <a:gd name="connsiteY10-622" fmla="*/ 2215926 h 2549943"/>
              <a:gd name="connsiteX11-623" fmla="*/ 352575 w 8248059"/>
              <a:gd name="connsiteY11-624" fmla="*/ 2549943 h 2549943"/>
              <a:gd name="connsiteX0-625" fmla="*/ 352575 w 8248059"/>
              <a:gd name="connsiteY0-626" fmla="*/ 2563287 h 2563287"/>
              <a:gd name="connsiteX1-627" fmla="*/ 7903956 w 8248059"/>
              <a:gd name="connsiteY1-628" fmla="*/ 2563287 h 2563287"/>
              <a:gd name="connsiteX2-629" fmla="*/ 8248059 w 8248059"/>
              <a:gd name="connsiteY2-630" fmla="*/ 2214068 h 2563287"/>
              <a:gd name="connsiteX3-631" fmla="*/ 8110899 w 8248059"/>
              <a:gd name="connsiteY3-632" fmla="*/ 848164 h 2563287"/>
              <a:gd name="connsiteX4-633" fmla="*/ 7812516 w 8248059"/>
              <a:gd name="connsiteY4-634" fmla="*/ 468012 h 2563287"/>
              <a:gd name="connsiteX5-635" fmla="*/ 1208012 w 8248059"/>
              <a:gd name="connsiteY5-636" fmla="*/ 452810 h 2563287"/>
              <a:gd name="connsiteX6-637" fmla="*/ 962712 w 8248059"/>
              <a:gd name="connsiteY6-638" fmla="*/ 0 h 2563287"/>
              <a:gd name="connsiteX7-639" fmla="*/ 720199 w 8248059"/>
              <a:gd name="connsiteY7-640" fmla="*/ 482469 h 2563287"/>
              <a:gd name="connsiteX8-641" fmla="*/ 271929 w 8248059"/>
              <a:gd name="connsiteY8-642" fmla="*/ 498416 h 2563287"/>
              <a:gd name="connsiteX9-643" fmla="*/ 40829 w 8248059"/>
              <a:gd name="connsiteY9-644" fmla="*/ 801500 h 2563287"/>
              <a:gd name="connsiteX10-645" fmla="*/ 32 w 8248059"/>
              <a:gd name="connsiteY10-646" fmla="*/ 2229270 h 2563287"/>
              <a:gd name="connsiteX11-647" fmla="*/ 352575 w 8248059"/>
              <a:gd name="connsiteY11-648" fmla="*/ 2563287 h 2563287"/>
              <a:gd name="connsiteX0-649" fmla="*/ 352575 w 8248059"/>
              <a:gd name="connsiteY0-650" fmla="*/ 2563287 h 2563287"/>
              <a:gd name="connsiteX1-651" fmla="*/ 7903956 w 8248059"/>
              <a:gd name="connsiteY1-652" fmla="*/ 2563287 h 2563287"/>
              <a:gd name="connsiteX2-653" fmla="*/ 8248059 w 8248059"/>
              <a:gd name="connsiteY2-654" fmla="*/ 2214068 h 2563287"/>
              <a:gd name="connsiteX3-655" fmla="*/ 8110899 w 8248059"/>
              <a:gd name="connsiteY3-656" fmla="*/ 848164 h 2563287"/>
              <a:gd name="connsiteX4-657" fmla="*/ 7812516 w 8248059"/>
              <a:gd name="connsiteY4-658" fmla="*/ 468012 h 2563287"/>
              <a:gd name="connsiteX5-659" fmla="*/ 1163560 w 8248059"/>
              <a:gd name="connsiteY5-660" fmla="*/ 479497 h 2563287"/>
              <a:gd name="connsiteX6-661" fmla="*/ 962712 w 8248059"/>
              <a:gd name="connsiteY6-662" fmla="*/ 0 h 2563287"/>
              <a:gd name="connsiteX7-663" fmla="*/ 720199 w 8248059"/>
              <a:gd name="connsiteY7-664" fmla="*/ 482469 h 2563287"/>
              <a:gd name="connsiteX8-665" fmla="*/ 271929 w 8248059"/>
              <a:gd name="connsiteY8-666" fmla="*/ 498416 h 2563287"/>
              <a:gd name="connsiteX9-667" fmla="*/ 40829 w 8248059"/>
              <a:gd name="connsiteY9-668" fmla="*/ 801500 h 2563287"/>
              <a:gd name="connsiteX10-669" fmla="*/ 32 w 8248059"/>
              <a:gd name="connsiteY10-670" fmla="*/ 2229270 h 2563287"/>
              <a:gd name="connsiteX11-671" fmla="*/ 352575 w 8248059"/>
              <a:gd name="connsiteY11-672" fmla="*/ 2563287 h 2563287"/>
              <a:gd name="connsiteX0-673" fmla="*/ 352575 w 8248059"/>
              <a:gd name="connsiteY0-674" fmla="*/ 2563287 h 2563287"/>
              <a:gd name="connsiteX1-675" fmla="*/ 7903956 w 8248059"/>
              <a:gd name="connsiteY1-676" fmla="*/ 2563287 h 2563287"/>
              <a:gd name="connsiteX2-677" fmla="*/ 8248059 w 8248059"/>
              <a:gd name="connsiteY2-678" fmla="*/ 2214068 h 2563287"/>
              <a:gd name="connsiteX3-679" fmla="*/ 8110899 w 8248059"/>
              <a:gd name="connsiteY3-680" fmla="*/ 848164 h 2563287"/>
              <a:gd name="connsiteX4-681" fmla="*/ 7812516 w 8248059"/>
              <a:gd name="connsiteY4-682" fmla="*/ 468012 h 2563287"/>
              <a:gd name="connsiteX5-683" fmla="*/ 1163560 w 8248059"/>
              <a:gd name="connsiteY5-684" fmla="*/ 479497 h 2563287"/>
              <a:gd name="connsiteX6-685" fmla="*/ 946042 w 8248059"/>
              <a:gd name="connsiteY6-686" fmla="*/ 0 h 2563287"/>
              <a:gd name="connsiteX7-687" fmla="*/ 720199 w 8248059"/>
              <a:gd name="connsiteY7-688" fmla="*/ 482469 h 2563287"/>
              <a:gd name="connsiteX8-689" fmla="*/ 271929 w 8248059"/>
              <a:gd name="connsiteY8-690" fmla="*/ 498416 h 2563287"/>
              <a:gd name="connsiteX9-691" fmla="*/ 40829 w 8248059"/>
              <a:gd name="connsiteY9-692" fmla="*/ 801500 h 2563287"/>
              <a:gd name="connsiteX10-693" fmla="*/ 32 w 8248059"/>
              <a:gd name="connsiteY10-694" fmla="*/ 2229270 h 2563287"/>
              <a:gd name="connsiteX11-695" fmla="*/ 352575 w 8248059"/>
              <a:gd name="connsiteY11-696" fmla="*/ 2563287 h 2563287"/>
              <a:gd name="connsiteX0-697" fmla="*/ 352575 w 8248059"/>
              <a:gd name="connsiteY0-698" fmla="*/ 2563287 h 2563287"/>
              <a:gd name="connsiteX1-699" fmla="*/ 7903956 w 8248059"/>
              <a:gd name="connsiteY1-700" fmla="*/ 2563287 h 2563287"/>
              <a:gd name="connsiteX2-701" fmla="*/ 8248059 w 8248059"/>
              <a:gd name="connsiteY2-702" fmla="*/ 2214068 h 2563287"/>
              <a:gd name="connsiteX3-703" fmla="*/ 8166464 w 8248059"/>
              <a:gd name="connsiteY3-704" fmla="*/ 848164 h 2563287"/>
              <a:gd name="connsiteX4-705" fmla="*/ 7812516 w 8248059"/>
              <a:gd name="connsiteY4-706" fmla="*/ 468012 h 2563287"/>
              <a:gd name="connsiteX5-707" fmla="*/ 1163560 w 8248059"/>
              <a:gd name="connsiteY5-708" fmla="*/ 479497 h 2563287"/>
              <a:gd name="connsiteX6-709" fmla="*/ 946042 w 8248059"/>
              <a:gd name="connsiteY6-710" fmla="*/ 0 h 2563287"/>
              <a:gd name="connsiteX7-711" fmla="*/ 720199 w 8248059"/>
              <a:gd name="connsiteY7-712" fmla="*/ 482469 h 2563287"/>
              <a:gd name="connsiteX8-713" fmla="*/ 271929 w 8248059"/>
              <a:gd name="connsiteY8-714" fmla="*/ 498416 h 2563287"/>
              <a:gd name="connsiteX9-715" fmla="*/ 40829 w 8248059"/>
              <a:gd name="connsiteY9-716" fmla="*/ 801500 h 2563287"/>
              <a:gd name="connsiteX10-717" fmla="*/ 32 w 8248059"/>
              <a:gd name="connsiteY10-718" fmla="*/ 2229270 h 2563287"/>
              <a:gd name="connsiteX11-719" fmla="*/ 352575 w 8248059"/>
              <a:gd name="connsiteY11-720" fmla="*/ 2563287 h 2563287"/>
              <a:gd name="connsiteX0-721" fmla="*/ 352575 w 8248059"/>
              <a:gd name="connsiteY0-722" fmla="*/ 2563287 h 2563287"/>
              <a:gd name="connsiteX1-723" fmla="*/ 7903956 w 8248059"/>
              <a:gd name="connsiteY1-724" fmla="*/ 2563287 h 2563287"/>
              <a:gd name="connsiteX2-725" fmla="*/ 8248059 w 8248059"/>
              <a:gd name="connsiteY2-726" fmla="*/ 2214068 h 2563287"/>
              <a:gd name="connsiteX3-727" fmla="*/ 8166464 w 8248059"/>
              <a:gd name="connsiteY3-728" fmla="*/ 848164 h 2563287"/>
              <a:gd name="connsiteX4-729" fmla="*/ 7812516 w 8248059"/>
              <a:gd name="connsiteY4-730" fmla="*/ 468012 h 2563287"/>
              <a:gd name="connsiteX5-731" fmla="*/ 1163560 w 8248059"/>
              <a:gd name="connsiteY5-732" fmla="*/ 479497 h 2563287"/>
              <a:gd name="connsiteX6-733" fmla="*/ 946042 w 8248059"/>
              <a:gd name="connsiteY6-734" fmla="*/ 0 h 2563287"/>
              <a:gd name="connsiteX7-735" fmla="*/ 720199 w 8248059"/>
              <a:gd name="connsiteY7-736" fmla="*/ 482469 h 2563287"/>
              <a:gd name="connsiteX8-737" fmla="*/ 271929 w 8248059"/>
              <a:gd name="connsiteY8-738" fmla="*/ 498416 h 2563287"/>
              <a:gd name="connsiteX9-739" fmla="*/ 40829 w 8248059"/>
              <a:gd name="connsiteY9-740" fmla="*/ 801500 h 2563287"/>
              <a:gd name="connsiteX10-741" fmla="*/ 32 w 8248059"/>
              <a:gd name="connsiteY10-742" fmla="*/ 2229270 h 2563287"/>
              <a:gd name="connsiteX11-743" fmla="*/ 352575 w 8248059"/>
              <a:gd name="connsiteY11-744" fmla="*/ 2563287 h 2563287"/>
              <a:gd name="connsiteX0-745" fmla="*/ 352575 w 8220277"/>
              <a:gd name="connsiteY0-746" fmla="*/ 2563287 h 2563287"/>
              <a:gd name="connsiteX1-747" fmla="*/ 7903956 w 8220277"/>
              <a:gd name="connsiteY1-748" fmla="*/ 2563287 h 2563287"/>
              <a:gd name="connsiteX2-749" fmla="*/ 8220277 w 8220277"/>
              <a:gd name="connsiteY2-750" fmla="*/ 2214068 h 2563287"/>
              <a:gd name="connsiteX3-751" fmla="*/ 8166464 w 8220277"/>
              <a:gd name="connsiteY3-752" fmla="*/ 848164 h 2563287"/>
              <a:gd name="connsiteX4-753" fmla="*/ 7812516 w 8220277"/>
              <a:gd name="connsiteY4-754" fmla="*/ 468012 h 2563287"/>
              <a:gd name="connsiteX5-755" fmla="*/ 1163560 w 8220277"/>
              <a:gd name="connsiteY5-756" fmla="*/ 479497 h 2563287"/>
              <a:gd name="connsiteX6-757" fmla="*/ 946042 w 8220277"/>
              <a:gd name="connsiteY6-758" fmla="*/ 0 h 2563287"/>
              <a:gd name="connsiteX7-759" fmla="*/ 720199 w 8220277"/>
              <a:gd name="connsiteY7-760" fmla="*/ 482469 h 2563287"/>
              <a:gd name="connsiteX8-761" fmla="*/ 271929 w 8220277"/>
              <a:gd name="connsiteY8-762" fmla="*/ 498416 h 2563287"/>
              <a:gd name="connsiteX9-763" fmla="*/ 40829 w 8220277"/>
              <a:gd name="connsiteY9-764" fmla="*/ 801500 h 2563287"/>
              <a:gd name="connsiteX10-765" fmla="*/ 32 w 8220277"/>
              <a:gd name="connsiteY10-766" fmla="*/ 2229270 h 2563287"/>
              <a:gd name="connsiteX11-767" fmla="*/ 352575 w 8220277"/>
              <a:gd name="connsiteY11-768" fmla="*/ 2563287 h 2563287"/>
              <a:gd name="connsiteX0-769" fmla="*/ 340153 w 8207855"/>
              <a:gd name="connsiteY0-770" fmla="*/ 2563287 h 2563287"/>
              <a:gd name="connsiteX1-771" fmla="*/ 7891534 w 8207855"/>
              <a:gd name="connsiteY1-772" fmla="*/ 2563287 h 2563287"/>
              <a:gd name="connsiteX2-773" fmla="*/ 8207855 w 8207855"/>
              <a:gd name="connsiteY2-774" fmla="*/ 2214068 h 2563287"/>
              <a:gd name="connsiteX3-775" fmla="*/ 8154042 w 8207855"/>
              <a:gd name="connsiteY3-776" fmla="*/ 848164 h 2563287"/>
              <a:gd name="connsiteX4-777" fmla="*/ 7800094 w 8207855"/>
              <a:gd name="connsiteY4-778" fmla="*/ 468012 h 2563287"/>
              <a:gd name="connsiteX5-779" fmla="*/ 1151138 w 8207855"/>
              <a:gd name="connsiteY5-780" fmla="*/ 479497 h 2563287"/>
              <a:gd name="connsiteX6-781" fmla="*/ 933620 w 8207855"/>
              <a:gd name="connsiteY6-782" fmla="*/ 0 h 2563287"/>
              <a:gd name="connsiteX7-783" fmla="*/ 707777 w 8207855"/>
              <a:gd name="connsiteY7-784" fmla="*/ 482469 h 2563287"/>
              <a:gd name="connsiteX8-785" fmla="*/ 259507 w 8207855"/>
              <a:gd name="connsiteY8-786" fmla="*/ 498416 h 2563287"/>
              <a:gd name="connsiteX9-787" fmla="*/ 28407 w 8207855"/>
              <a:gd name="connsiteY9-788" fmla="*/ 801500 h 2563287"/>
              <a:gd name="connsiteX10-789" fmla="*/ 4280 w 8207855"/>
              <a:gd name="connsiteY10-790" fmla="*/ 2209255 h 2563287"/>
              <a:gd name="connsiteX11-791" fmla="*/ 340153 w 8207855"/>
              <a:gd name="connsiteY11-792" fmla="*/ 2563287 h 2563287"/>
              <a:gd name="connsiteX0-793" fmla="*/ 340153 w 8207855"/>
              <a:gd name="connsiteY0-794" fmla="*/ 2563287 h 2563287"/>
              <a:gd name="connsiteX1-795" fmla="*/ 7891534 w 8207855"/>
              <a:gd name="connsiteY1-796" fmla="*/ 2563287 h 2563287"/>
              <a:gd name="connsiteX2-797" fmla="*/ 8207855 w 8207855"/>
              <a:gd name="connsiteY2-798" fmla="*/ 2214068 h 2563287"/>
              <a:gd name="connsiteX3-799" fmla="*/ 8154042 w 8207855"/>
              <a:gd name="connsiteY3-800" fmla="*/ 848164 h 2563287"/>
              <a:gd name="connsiteX4-801" fmla="*/ 7800094 w 8207855"/>
              <a:gd name="connsiteY4-802" fmla="*/ 468012 h 2563287"/>
              <a:gd name="connsiteX5-803" fmla="*/ 1151138 w 8207855"/>
              <a:gd name="connsiteY5-804" fmla="*/ 479497 h 2563287"/>
              <a:gd name="connsiteX6-805" fmla="*/ 933620 w 8207855"/>
              <a:gd name="connsiteY6-806" fmla="*/ 0 h 2563287"/>
              <a:gd name="connsiteX7-807" fmla="*/ 707777 w 8207855"/>
              <a:gd name="connsiteY7-808" fmla="*/ 482469 h 2563287"/>
              <a:gd name="connsiteX8-809" fmla="*/ 259507 w 8207855"/>
              <a:gd name="connsiteY8-810" fmla="*/ 498416 h 2563287"/>
              <a:gd name="connsiteX9-811" fmla="*/ 28407 w 8207855"/>
              <a:gd name="connsiteY9-812" fmla="*/ 801500 h 2563287"/>
              <a:gd name="connsiteX10-813" fmla="*/ 4280 w 8207855"/>
              <a:gd name="connsiteY10-814" fmla="*/ 2209255 h 2563287"/>
              <a:gd name="connsiteX11-815" fmla="*/ 340153 w 8207855"/>
              <a:gd name="connsiteY11-816" fmla="*/ 2563287 h 2563287"/>
              <a:gd name="connsiteX0-817" fmla="*/ 354347 w 8222049"/>
              <a:gd name="connsiteY0-818" fmla="*/ 2563287 h 2563287"/>
              <a:gd name="connsiteX1-819" fmla="*/ 7905728 w 8222049"/>
              <a:gd name="connsiteY1-820" fmla="*/ 2563287 h 2563287"/>
              <a:gd name="connsiteX2-821" fmla="*/ 8222049 w 8222049"/>
              <a:gd name="connsiteY2-822" fmla="*/ 2214068 h 2563287"/>
              <a:gd name="connsiteX3-823" fmla="*/ 8168236 w 8222049"/>
              <a:gd name="connsiteY3-824" fmla="*/ 848164 h 2563287"/>
              <a:gd name="connsiteX4-825" fmla="*/ 7814288 w 8222049"/>
              <a:gd name="connsiteY4-826" fmla="*/ 468012 h 2563287"/>
              <a:gd name="connsiteX5-827" fmla="*/ 1165332 w 8222049"/>
              <a:gd name="connsiteY5-828" fmla="*/ 479497 h 2563287"/>
              <a:gd name="connsiteX6-829" fmla="*/ 947814 w 8222049"/>
              <a:gd name="connsiteY6-830" fmla="*/ 0 h 2563287"/>
              <a:gd name="connsiteX7-831" fmla="*/ 721971 w 8222049"/>
              <a:gd name="connsiteY7-832" fmla="*/ 482469 h 2563287"/>
              <a:gd name="connsiteX8-833" fmla="*/ 273701 w 8222049"/>
              <a:gd name="connsiteY8-834" fmla="*/ 498416 h 2563287"/>
              <a:gd name="connsiteX9-835" fmla="*/ 42601 w 8222049"/>
              <a:gd name="connsiteY9-836" fmla="*/ 801500 h 2563287"/>
              <a:gd name="connsiteX10-837" fmla="*/ 18474 w 8222049"/>
              <a:gd name="connsiteY10-838" fmla="*/ 2209255 h 2563287"/>
              <a:gd name="connsiteX11-839" fmla="*/ 354347 w 8222049"/>
              <a:gd name="connsiteY11-840" fmla="*/ 2563287 h 2563287"/>
              <a:gd name="connsiteX0-841" fmla="*/ 354347 w 8222049"/>
              <a:gd name="connsiteY0-842" fmla="*/ 2464241 h 2464241"/>
              <a:gd name="connsiteX1-843" fmla="*/ 7905728 w 8222049"/>
              <a:gd name="connsiteY1-844" fmla="*/ 2464241 h 2464241"/>
              <a:gd name="connsiteX2-845" fmla="*/ 8222049 w 8222049"/>
              <a:gd name="connsiteY2-846" fmla="*/ 2115022 h 2464241"/>
              <a:gd name="connsiteX3-847" fmla="*/ 8168236 w 8222049"/>
              <a:gd name="connsiteY3-848" fmla="*/ 749118 h 2464241"/>
              <a:gd name="connsiteX4-849" fmla="*/ 7814288 w 8222049"/>
              <a:gd name="connsiteY4-850" fmla="*/ 368966 h 2464241"/>
              <a:gd name="connsiteX5-851" fmla="*/ 1165332 w 8222049"/>
              <a:gd name="connsiteY5-852" fmla="*/ 380451 h 2464241"/>
              <a:gd name="connsiteX6-853" fmla="*/ 954688 w 8222049"/>
              <a:gd name="connsiteY6-854" fmla="*/ 0 h 2464241"/>
              <a:gd name="connsiteX7-855" fmla="*/ 721971 w 8222049"/>
              <a:gd name="connsiteY7-856" fmla="*/ 383423 h 2464241"/>
              <a:gd name="connsiteX8-857" fmla="*/ 273701 w 8222049"/>
              <a:gd name="connsiteY8-858" fmla="*/ 399370 h 2464241"/>
              <a:gd name="connsiteX9-859" fmla="*/ 42601 w 8222049"/>
              <a:gd name="connsiteY9-860" fmla="*/ 702454 h 2464241"/>
              <a:gd name="connsiteX10-861" fmla="*/ 18474 w 8222049"/>
              <a:gd name="connsiteY10-862" fmla="*/ 2110209 h 2464241"/>
              <a:gd name="connsiteX11-863" fmla="*/ 354347 w 8222049"/>
              <a:gd name="connsiteY11-864" fmla="*/ 2464241 h 2464241"/>
              <a:gd name="connsiteX0-865" fmla="*/ 354347 w 8222049"/>
              <a:gd name="connsiteY0-866" fmla="*/ 2464241 h 2464241"/>
              <a:gd name="connsiteX1-867" fmla="*/ 7905728 w 8222049"/>
              <a:gd name="connsiteY1-868" fmla="*/ 2464241 h 2464241"/>
              <a:gd name="connsiteX2-869" fmla="*/ 8222049 w 8222049"/>
              <a:gd name="connsiteY2-870" fmla="*/ 2115022 h 2464241"/>
              <a:gd name="connsiteX3-871" fmla="*/ 8168236 w 8222049"/>
              <a:gd name="connsiteY3-872" fmla="*/ 749118 h 2464241"/>
              <a:gd name="connsiteX4-873" fmla="*/ 7814288 w 8222049"/>
              <a:gd name="connsiteY4-874" fmla="*/ 368966 h 2464241"/>
              <a:gd name="connsiteX5-875" fmla="*/ 1055348 w 8222049"/>
              <a:gd name="connsiteY5-876" fmla="*/ 368070 h 2464241"/>
              <a:gd name="connsiteX6-877" fmla="*/ 954688 w 8222049"/>
              <a:gd name="connsiteY6-878" fmla="*/ 0 h 2464241"/>
              <a:gd name="connsiteX7-879" fmla="*/ 721971 w 8222049"/>
              <a:gd name="connsiteY7-880" fmla="*/ 383423 h 2464241"/>
              <a:gd name="connsiteX8-881" fmla="*/ 273701 w 8222049"/>
              <a:gd name="connsiteY8-882" fmla="*/ 399370 h 2464241"/>
              <a:gd name="connsiteX9-883" fmla="*/ 42601 w 8222049"/>
              <a:gd name="connsiteY9-884" fmla="*/ 702454 h 2464241"/>
              <a:gd name="connsiteX10-885" fmla="*/ 18474 w 8222049"/>
              <a:gd name="connsiteY10-886" fmla="*/ 2110209 h 2464241"/>
              <a:gd name="connsiteX11-887" fmla="*/ 354347 w 8222049"/>
              <a:gd name="connsiteY11-888" fmla="*/ 2464241 h 2464241"/>
              <a:gd name="connsiteX0-889" fmla="*/ 354347 w 8222049"/>
              <a:gd name="connsiteY0-890" fmla="*/ 2464241 h 2464241"/>
              <a:gd name="connsiteX1-891" fmla="*/ 7905728 w 8222049"/>
              <a:gd name="connsiteY1-892" fmla="*/ 2464241 h 2464241"/>
              <a:gd name="connsiteX2-893" fmla="*/ 8222049 w 8222049"/>
              <a:gd name="connsiteY2-894" fmla="*/ 2115022 h 2464241"/>
              <a:gd name="connsiteX3-895" fmla="*/ 8168236 w 8222049"/>
              <a:gd name="connsiteY3-896" fmla="*/ 749118 h 2464241"/>
              <a:gd name="connsiteX4-897" fmla="*/ 7814288 w 8222049"/>
              <a:gd name="connsiteY4-898" fmla="*/ 368966 h 2464241"/>
              <a:gd name="connsiteX5-899" fmla="*/ 1055348 w 8222049"/>
              <a:gd name="connsiteY5-900" fmla="*/ 368070 h 2464241"/>
              <a:gd name="connsiteX6-901" fmla="*/ 954688 w 8222049"/>
              <a:gd name="connsiteY6-902" fmla="*/ 0 h 2464241"/>
              <a:gd name="connsiteX7-903" fmla="*/ 811333 w 8222049"/>
              <a:gd name="connsiteY7-904" fmla="*/ 383423 h 2464241"/>
              <a:gd name="connsiteX8-905" fmla="*/ 273701 w 8222049"/>
              <a:gd name="connsiteY8-906" fmla="*/ 399370 h 2464241"/>
              <a:gd name="connsiteX9-907" fmla="*/ 42601 w 8222049"/>
              <a:gd name="connsiteY9-908" fmla="*/ 702454 h 2464241"/>
              <a:gd name="connsiteX10-909" fmla="*/ 18474 w 8222049"/>
              <a:gd name="connsiteY10-910" fmla="*/ 2110209 h 2464241"/>
              <a:gd name="connsiteX11-911" fmla="*/ 354347 w 8222049"/>
              <a:gd name="connsiteY11-912" fmla="*/ 2464241 h 2464241"/>
              <a:gd name="connsiteX0-913" fmla="*/ 354347 w 8222049"/>
              <a:gd name="connsiteY0-914" fmla="*/ 2464241 h 2464241"/>
              <a:gd name="connsiteX1-915" fmla="*/ 7905728 w 8222049"/>
              <a:gd name="connsiteY1-916" fmla="*/ 2464241 h 2464241"/>
              <a:gd name="connsiteX2-917" fmla="*/ 8222049 w 8222049"/>
              <a:gd name="connsiteY2-918" fmla="*/ 2115022 h 2464241"/>
              <a:gd name="connsiteX3-919" fmla="*/ 8168236 w 8222049"/>
              <a:gd name="connsiteY3-920" fmla="*/ 749118 h 2464241"/>
              <a:gd name="connsiteX4-921" fmla="*/ 7814288 w 8222049"/>
              <a:gd name="connsiteY4-922" fmla="*/ 368966 h 2464241"/>
              <a:gd name="connsiteX5-923" fmla="*/ 1055348 w 8222049"/>
              <a:gd name="connsiteY5-924" fmla="*/ 368070 h 2464241"/>
              <a:gd name="connsiteX6-925" fmla="*/ 954688 w 8222049"/>
              <a:gd name="connsiteY6-926" fmla="*/ 0 h 2464241"/>
              <a:gd name="connsiteX7-927" fmla="*/ 811333 w 8222049"/>
              <a:gd name="connsiteY7-928" fmla="*/ 321519 h 2464241"/>
              <a:gd name="connsiteX8-929" fmla="*/ 273701 w 8222049"/>
              <a:gd name="connsiteY8-930" fmla="*/ 399370 h 2464241"/>
              <a:gd name="connsiteX9-931" fmla="*/ 42601 w 8222049"/>
              <a:gd name="connsiteY9-932" fmla="*/ 702454 h 2464241"/>
              <a:gd name="connsiteX10-933" fmla="*/ 18474 w 8222049"/>
              <a:gd name="connsiteY10-934" fmla="*/ 2110209 h 2464241"/>
              <a:gd name="connsiteX11-935" fmla="*/ 354347 w 8222049"/>
              <a:gd name="connsiteY11-936" fmla="*/ 2464241 h 2464241"/>
              <a:gd name="connsiteX0-937" fmla="*/ 354347 w 8222049"/>
              <a:gd name="connsiteY0-938" fmla="*/ 2464241 h 2464241"/>
              <a:gd name="connsiteX1-939" fmla="*/ 7905728 w 8222049"/>
              <a:gd name="connsiteY1-940" fmla="*/ 2464241 h 2464241"/>
              <a:gd name="connsiteX2-941" fmla="*/ 8222049 w 8222049"/>
              <a:gd name="connsiteY2-942" fmla="*/ 2115022 h 2464241"/>
              <a:gd name="connsiteX3-943" fmla="*/ 8168236 w 8222049"/>
              <a:gd name="connsiteY3-944" fmla="*/ 749118 h 2464241"/>
              <a:gd name="connsiteX4-945" fmla="*/ 7814288 w 8222049"/>
              <a:gd name="connsiteY4-946" fmla="*/ 368966 h 2464241"/>
              <a:gd name="connsiteX5-947" fmla="*/ 1055348 w 8222049"/>
              <a:gd name="connsiteY5-948" fmla="*/ 368070 h 2464241"/>
              <a:gd name="connsiteX6-949" fmla="*/ 954688 w 8222049"/>
              <a:gd name="connsiteY6-950" fmla="*/ 0 h 2464241"/>
              <a:gd name="connsiteX7-951" fmla="*/ 825082 w 8222049"/>
              <a:gd name="connsiteY7-952" fmla="*/ 371042 h 2464241"/>
              <a:gd name="connsiteX8-953" fmla="*/ 273701 w 8222049"/>
              <a:gd name="connsiteY8-954" fmla="*/ 399370 h 2464241"/>
              <a:gd name="connsiteX9-955" fmla="*/ 42601 w 8222049"/>
              <a:gd name="connsiteY9-956" fmla="*/ 702454 h 2464241"/>
              <a:gd name="connsiteX10-957" fmla="*/ 18474 w 8222049"/>
              <a:gd name="connsiteY10-958" fmla="*/ 2110209 h 2464241"/>
              <a:gd name="connsiteX11-959" fmla="*/ 354347 w 8222049"/>
              <a:gd name="connsiteY11-960" fmla="*/ 2464241 h 2464241"/>
              <a:gd name="connsiteX0-961" fmla="*/ 354347 w 8222049"/>
              <a:gd name="connsiteY0-962" fmla="*/ 2451860 h 2451860"/>
              <a:gd name="connsiteX1-963" fmla="*/ 7905728 w 8222049"/>
              <a:gd name="connsiteY1-964" fmla="*/ 2451860 h 2451860"/>
              <a:gd name="connsiteX2-965" fmla="*/ 8222049 w 8222049"/>
              <a:gd name="connsiteY2-966" fmla="*/ 2102641 h 2451860"/>
              <a:gd name="connsiteX3-967" fmla="*/ 8168236 w 8222049"/>
              <a:gd name="connsiteY3-968" fmla="*/ 736737 h 2451860"/>
              <a:gd name="connsiteX4-969" fmla="*/ 7814288 w 8222049"/>
              <a:gd name="connsiteY4-970" fmla="*/ 356585 h 2451860"/>
              <a:gd name="connsiteX5-971" fmla="*/ 1055348 w 8222049"/>
              <a:gd name="connsiteY5-972" fmla="*/ 355689 h 2451860"/>
              <a:gd name="connsiteX6-973" fmla="*/ 940941 w 8222049"/>
              <a:gd name="connsiteY6-974" fmla="*/ 0 h 2451860"/>
              <a:gd name="connsiteX7-975" fmla="*/ 825082 w 8222049"/>
              <a:gd name="connsiteY7-976" fmla="*/ 358661 h 2451860"/>
              <a:gd name="connsiteX8-977" fmla="*/ 273701 w 8222049"/>
              <a:gd name="connsiteY8-978" fmla="*/ 386989 h 2451860"/>
              <a:gd name="connsiteX9-979" fmla="*/ 42601 w 8222049"/>
              <a:gd name="connsiteY9-980" fmla="*/ 690073 h 2451860"/>
              <a:gd name="connsiteX10-981" fmla="*/ 18474 w 8222049"/>
              <a:gd name="connsiteY10-982" fmla="*/ 2097828 h 2451860"/>
              <a:gd name="connsiteX11-983" fmla="*/ 354347 w 8222049"/>
              <a:gd name="connsiteY11-984" fmla="*/ 2451860 h 2451860"/>
              <a:gd name="connsiteX0-985" fmla="*/ 354347 w 8222049"/>
              <a:gd name="connsiteY0-986" fmla="*/ 2427099 h 2427099"/>
              <a:gd name="connsiteX1-987" fmla="*/ 7905728 w 8222049"/>
              <a:gd name="connsiteY1-988" fmla="*/ 2427099 h 2427099"/>
              <a:gd name="connsiteX2-989" fmla="*/ 8222049 w 8222049"/>
              <a:gd name="connsiteY2-990" fmla="*/ 2077880 h 2427099"/>
              <a:gd name="connsiteX3-991" fmla="*/ 8168236 w 8222049"/>
              <a:gd name="connsiteY3-992" fmla="*/ 711976 h 2427099"/>
              <a:gd name="connsiteX4-993" fmla="*/ 7814288 w 8222049"/>
              <a:gd name="connsiteY4-994" fmla="*/ 331824 h 2427099"/>
              <a:gd name="connsiteX5-995" fmla="*/ 1055348 w 8222049"/>
              <a:gd name="connsiteY5-996" fmla="*/ 330928 h 2427099"/>
              <a:gd name="connsiteX6-997" fmla="*/ 954689 w 8222049"/>
              <a:gd name="connsiteY6-998" fmla="*/ 0 h 2427099"/>
              <a:gd name="connsiteX7-999" fmla="*/ 825082 w 8222049"/>
              <a:gd name="connsiteY7-1000" fmla="*/ 333900 h 2427099"/>
              <a:gd name="connsiteX8-1001" fmla="*/ 273701 w 8222049"/>
              <a:gd name="connsiteY8-1002" fmla="*/ 362228 h 2427099"/>
              <a:gd name="connsiteX9-1003" fmla="*/ 42601 w 8222049"/>
              <a:gd name="connsiteY9-1004" fmla="*/ 665312 h 2427099"/>
              <a:gd name="connsiteX10-1005" fmla="*/ 18474 w 8222049"/>
              <a:gd name="connsiteY10-1006" fmla="*/ 2073067 h 2427099"/>
              <a:gd name="connsiteX11-1007" fmla="*/ 354347 w 8222049"/>
              <a:gd name="connsiteY11-1008" fmla="*/ 2427099 h 2427099"/>
              <a:gd name="connsiteX0-1009" fmla="*/ 354347 w 8222049"/>
              <a:gd name="connsiteY0-1010" fmla="*/ 2427099 h 2427099"/>
              <a:gd name="connsiteX1-1011" fmla="*/ 7905728 w 8222049"/>
              <a:gd name="connsiteY1-1012" fmla="*/ 2427099 h 2427099"/>
              <a:gd name="connsiteX2-1013" fmla="*/ 8222049 w 8222049"/>
              <a:gd name="connsiteY2-1014" fmla="*/ 2077880 h 2427099"/>
              <a:gd name="connsiteX3-1015" fmla="*/ 8168236 w 8222049"/>
              <a:gd name="connsiteY3-1016" fmla="*/ 711976 h 2427099"/>
              <a:gd name="connsiteX4-1017" fmla="*/ 7814288 w 8222049"/>
              <a:gd name="connsiteY4-1018" fmla="*/ 331824 h 2427099"/>
              <a:gd name="connsiteX5-1019" fmla="*/ 1055348 w 8222049"/>
              <a:gd name="connsiteY5-1020" fmla="*/ 330928 h 2427099"/>
              <a:gd name="connsiteX6-1021" fmla="*/ 954689 w 8222049"/>
              <a:gd name="connsiteY6-1022" fmla="*/ 0 h 2427099"/>
              <a:gd name="connsiteX7-1023" fmla="*/ 825082 w 8222049"/>
              <a:gd name="connsiteY7-1024" fmla="*/ 333900 h 2427099"/>
              <a:gd name="connsiteX8-1025" fmla="*/ 273701 w 8222049"/>
              <a:gd name="connsiteY8-1026" fmla="*/ 362228 h 2427099"/>
              <a:gd name="connsiteX9-1027" fmla="*/ 42601 w 8222049"/>
              <a:gd name="connsiteY9-1028" fmla="*/ 665312 h 2427099"/>
              <a:gd name="connsiteX10-1029" fmla="*/ 18474 w 8222049"/>
              <a:gd name="connsiteY10-1030" fmla="*/ 2073067 h 2427099"/>
              <a:gd name="connsiteX11-1031" fmla="*/ 354347 w 8222049"/>
              <a:gd name="connsiteY11-1032" fmla="*/ 2427099 h 2427099"/>
              <a:gd name="connsiteX0-1033" fmla="*/ 354347 w 8222049"/>
              <a:gd name="connsiteY0-1034" fmla="*/ 2427099 h 2427099"/>
              <a:gd name="connsiteX1-1035" fmla="*/ 7905728 w 8222049"/>
              <a:gd name="connsiteY1-1036" fmla="*/ 2427099 h 2427099"/>
              <a:gd name="connsiteX2-1037" fmla="*/ 8222049 w 8222049"/>
              <a:gd name="connsiteY2-1038" fmla="*/ 2077880 h 2427099"/>
              <a:gd name="connsiteX3-1039" fmla="*/ 8168236 w 8222049"/>
              <a:gd name="connsiteY3-1040" fmla="*/ 711976 h 2427099"/>
              <a:gd name="connsiteX4-1041" fmla="*/ 7814288 w 8222049"/>
              <a:gd name="connsiteY4-1042" fmla="*/ 331824 h 2427099"/>
              <a:gd name="connsiteX5-1043" fmla="*/ 1055348 w 8222049"/>
              <a:gd name="connsiteY5-1044" fmla="*/ 330928 h 2427099"/>
              <a:gd name="connsiteX6-1045" fmla="*/ 954689 w 8222049"/>
              <a:gd name="connsiteY6-1046" fmla="*/ 0 h 2427099"/>
              <a:gd name="connsiteX7-1047" fmla="*/ 825082 w 8222049"/>
              <a:gd name="connsiteY7-1048" fmla="*/ 333900 h 2427099"/>
              <a:gd name="connsiteX8-1049" fmla="*/ 273701 w 8222049"/>
              <a:gd name="connsiteY8-1050" fmla="*/ 362228 h 2427099"/>
              <a:gd name="connsiteX9-1051" fmla="*/ 42601 w 8222049"/>
              <a:gd name="connsiteY9-1052" fmla="*/ 665312 h 2427099"/>
              <a:gd name="connsiteX10-1053" fmla="*/ 18474 w 8222049"/>
              <a:gd name="connsiteY10-1054" fmla="*/ 2073067 h 2427099"/>
              <a:gd name="connsiteX11-1055" fmla="*/ 354347 w 8222049"/>
              <a:gd name="connsiteY11-1056" fmla="*/ 2427099 h 2427099"/>
              <a:gd name="connsiteX0-1057" fmla="*/ 354347 w 8222049"/>
              <a:gd name="connsiteY0-1058" fmla="*/ 2417091 h 2417091"/>
              <a:gd name="connsiteX1-1059" fmla="*/ 7905728 w 8222049"/>
              <a:gd name="connsiteY1-1060" fmla="*/ 2417091 h 2417091"/>
              <a:gd name="connsiteX2-1061" fmla="*/ 8222049 w 8222049"/>
              <a:gd name="connsiteY2-1062" fmla="*/ 2067872 h 2417091"/>
              <a:gd name="connsiteX3-1063" fmla="*/ 8168236 w 8222049"/>
              <a:gd name="connsiteY3-1064" fmla="*/ 701968 h 2417091"/>
              <a:gd name="connsiteX4-1065" fmla="*/ 7814288 w 8222049"/>
              <a:gd name="connsiteY4-1066" fmla="*/ 321816 h 2417091"/>
              <a:gd name="connsiteX5-1067" fmla="*/ 1055348 w 8222049"/>
              <a:gd name="connsiteY5-1068" fmla="*/ 320920 h 2417091"/>
              <a:gd name="connsiteX6-1069" fmla="*/ 949133 w 8222049"/>
              <a:gd name="connsiteY6-1070" fmla="*/ 0 h 2417091"/>
              <a:gd name="connsiteX7-1071" fmla="*/ 825082 w 8222049"/>
              <a:gd name="connsiteY7-1072" fmla="*/ 323892 h 2417091"/>
              <a:gd name="connsiteX8-1073" fmla="*/ 273701 w 8222049"/>
              <a:gd name="connsiteY8-1074" fmla="*/ 352220 h 2417091"/>
              <a:gd name="connsiteX9-1075" fmla="*/ 42601 w 8222049"/>
              <a:gd name="connsiteY9-1076" fmla="*/ 655304 h 2417091"/>
              <a:gd name="connsiteX10-1077" fmla="*/ 18474 w 8222049"/>
              <a:gd name="connsiteY10-1078" fmla="*/ 2063059 h 2417091"/>
              <a:gd name="connsiteX11-1079" fmla="*/ 354347 w 8222049"/>
              <a:gd name="connsiteY11-1080" fmla="*/ 2417091 h 2417091"/>
              <a:gd name="connsiteX0-1081" fmla="*/ 354347 w 8222896"/>
              <a:gd name="connsiteY0-1082" fmla="*/ 2417091 h 2417091"/>
              <a:gd name="connsiteX1-1083" fmla="*/ 7905728 w 8222896"/>
              <a:gd name="connsiteY1-1084" fmla="*/ 2417091 h 2417091"/>
              <a:gd name="connsiteX2-1085" fmla="*/ 8222049 w 8222896"/>
              <a:gd name="connsiteY2-1086" fmla="*/ 2067872 h 2417091"/>
              <a:gd name="connsiteX3-1087" fmla="*/ 8168236 w 8222896"/>
              <a:gd name="connsiteY3-1088" fmla="*/ 701968 h 2417091"/>
              <a:gd name="connsiteX4-1089" fmla="*/ 7814288 w 8222896"/>
              <a:gd name="connsiteY4-1090" fmla="*/ 321816 h 2417091"/>
              <a:gd name="connsiteX5-1091" fmla="*/ 1055348 w 8222896"/>
              <a:gd name="connsiteY5-1092" fmla="*/ 320920 h 2417091"/>
              <a:gd name="connsiteX6-1093" fmla="*/ 949133 w 8222896"/>
              <a:gd name="connsiteY6-1094" fmla="*/ 0 h 2417091"/>
              <a:gd name="connsiteX7-1095" fmla="*/ 825082 w 8222896"/>
              <a:gd name="connsiteY7-1096" fmla="*/ 323892 h 2417091"/>
              <a:gd name="connsiteX8-1097" fmla="*/ 273701 w 8222896"/>
              <a:gd name="connsiteY8-1098" fmla="*/ 352220 h 2417091"/>
              <a:gd name="connsiteX9-1099" fmla="*/ 42601 w 8222896"/>
              <a:gd name="connsiteY9-1100" fmla="*/ 655304 h 2417091"/>
              <a:gd name="connsiteX10-1101" fmla="*/ 18474 w 8222896"/>
              <a:gd name="connsiteY10-1102" fmla="*/ 2063059 h 2417091"/>
              <a:gd name="connsiteX11-1103" fmla="*/ 354347 w 8222896"/>
              <a:gd name="connsiteY11-1104" fmla="*/ 2417091 h 2417091"/>
              <a:gd name="connsiteX0-1105" fmla="*/ 354347 w 8222896"/>
              <a:gd name="connsiteY0-1106" fmla="*/ 2417091 h 2417091"/>
              <a:gd name="connsiteX1-1107" fmla="*/ 7905728 w 8222896"/>
              <a:gd name="connsiteY1-1108" fmla="*/ 2417091 h 2417091"/>
              <a:gd name="connsiteX2-1109" fmla="*/ 8222049 w 8222896"/>
              <a:gd name="connsiteY2-1110" fmla="*/ 2067872 h 2417091"/>
              <a:gd name="connsiteX3-1111" fmla="*/ 8168236 w 8222896"/>
              <a:gd name="connsiteY3-1112" fmla="*/ 701968 h 2417091"/>
              <a:gd name="connsiteX4-1113" fmla="*/ 7814288 w 8222896"/>
              <a:gd name="connsiteY4-1114" fmla="*/ 321816 h 2417091"/>
              <a:gd name="connsiteX5-1115" fmla="*/ 1055348 w 8222896"/>
              <a:gd name="connsiteY5-1116" fmla="*/ 320920 h 2417091"/>
              <a:gd name="connsiteX6-1117" fmla="*/ 949133 w 8222896"/>
              <a:gd name="connsiteY6-1118" fmla="*/ 0 h 2417091"/>
              <a:gd name="connsiteX7-1119" fmla="*/ 825082 w 8222896"/>
              <a:gd name="connsiteY7-1120" fmla="*/ 323892 h 2417091"/>
              <a:gd name="connsiteX8-1121" fmla="*/ 273701 w 8222896"/>
              <a:gd name="connsiteY8-1122" fmla="*/ 352220 h 2417091"/>
              <a:gd name="connsiteX9-1123" fmla="*/ 42601 w 8222896"/>
              <a:gd name="connsiteY9-1124" fmla="*/ 655304 h 2417091"/>
              <a:gd name="connsiteX10-1125" fmla="*/ 18474 w 8222896"/>
              <a:gd name="connsiteY10-1126" fmla="*/ 2063059 h 2417091"/>
              <a:gd name="connsiteX11-1127" fmla="*/ 354347 w 8222896"/>
              <a:gd name="connsiteY11-1128" fmla="*/ 2417091 h 2417091"/>
              <a:gd name="connsiteX0-1129" fmla="*/ 354347 w 8222896"/>
              <a:gd name="connsiteY0-1130" fmla="*/ 2417091 h 2417091"/>
              <a:gd name="connsiteX1-1131" fmla="*/ 7905728 w 8222896"/>
              <a:gd name="connsiteY1-1132" fmla="*/ 2417091 h 2417091"/>
              <a:gd name="connsiteX2-1133" fmla="*/ 8222049 w 8222896"/>
              <a:gd name="connsiteY2-1134" fmla="*/ 2067872 h 2417091"/>
              <a:gd name="connsiteX3-1135" fmla="*/ 8168236 w 8222896"/>
              <a:gd name="connsiteY3-1136" fmla="*/ 701968 h 2417091"/>
              <a:gd name="connsiteX4-1137" fmla="*/ 7814288 w 8222896"/>
              <a:gd name="connsiteY4-1138" fmla="*/ 321816 h 2417091"/>
              <a:gd name="connsiteX5-1139" fmla="*/ 1055348 w 8222896"/>
              <a:gd name="connsiteY5-1140" fmla="*/ 320920 h 2417091"/>
              <a:gd name="connsiteX6-1141" fmla="*/ 949133 w 8222896"/>
              <a:gd name="connsiteY6-1142" fmla="*/ 0 h 2417091"/>
              <a:gd name="connsiteX7-1143" fmla="*/ 825082 w 8222896"/>
              <a:gd name="connsiteY7-1144" fmla="*/ 323892 h 2417091"/>
              <a:gd name="connsiteX8-1145" fmla="*/ 273701 w 8222896"/>
              <a:gd name="connsiteY8-1146" fmla="*/ 352220 h 2417091"/>
              <a:gd name="connsiteX9-1147" fmla="*/ 42601 w 8222896"/>
              <a:gd name="connsiteY9-1148" fmla="*/ 655304 h 2417091"/>
              <a:gd name="connsiteX10-1149" fmla="*/ 18474 w 8222896"/>
              <a:gd name="connsiteY10-1150" fmla="*/ 2063059 h 2417091"/>
              <a:gd name="connsiteX11-1151" fmla="*/ 354347 w 8222896"/>
              <a:gd name="connsiteY11-1152" fmla="*/ 2417091 h 2417091"/>
              <a:gd name="connsiteX0-1153" fmla="*/ 354347 w 8226128"/>
              <a:gd name="connsiteY0-1154" fmla="*/ 2417091 h 2417091"/>
              <a:gd name="connsiteX1-1155" fmla="*/ 7905728 w 8226128"/>
              <a:gd name="connsiteY1-1156" fmla="*/ 2417091 h 2417091"/>
              <a:gd name="connsiteX2-1157" fmla="*/ 8222049 w 8226128"/>
              <a:gd name="connsiteY2-1158" fmla="*/ 2067872 h 2417091"/>
              <a:gd name="connsiteX3-1159" fmla="*/ 8168236 w 8226128"/>
              <a:gd name="connsiteY3-1160" fmla="*/ 701968 h 2417091"/>
              <a:gd name="connsiteX4-1161" fmla="*/ 7814288 w 8226128"/>
              <a:gd name="connsiteY4-1162" fmla="*/ 321816 h 2417091"/>
              <a:gd name="connsiteX5-1163" fmla="*/ 1055348 w 8226128"/>
              <a:gd name="connsiteY5-1164" fmla="*/ 320920 h 2417091"/>
              <a:gd name="connsiteX6-1165" fmla="*/ 949133 w 8226128"/>
              <a:gd name="connsiteY6-1166" fmla="*/ 0 h 2417091"/>
              <a:gd name="connsiteX7-1167" fmla="*/ 825082 w 8226128"/>
              <a:gd name="connsiteY7-1168" fmla="*/ 323892 h 2417091"/>
              <a:gd name="connsiteX8-1169" fmla="*/ 273701 w 8226128"/>
              <a:gd name="connsiteY8-1170" fmla="*/ 352220 h 2417091"/>
              <a:gd name="connsiteX9-1171" fmla="*/ 42601 w 8226128"/>
              <a:gd name="connsiteY9-1172" fmla="*/ 655304 h 2417091"/>
              <a:gd name="connsiteX10-1173" fmla="*/ 18474 w 8226128"/>
              <a:gd name="connsiteY10-1174" fmla="*/ 2063059 h 2417091"/>
              <a:gd name="connsiteX11-1175" fmla="*/ 354347 w 8226128"/>
              <a:gd name="connsiteY11-1176" fmla="*/ 2417091 h 2417091"/>
              <a:gd name="connsiteX0-1177" fmla="*/ 354347 w 8226128"/>
              <a:gd name="connsiteY0-1178" fmla="*/ 2417091 h 2417091"/>
              <a:gd name="connsiteX1-1179" fmla="*/ 7905728 w 8226128"/>
              <a:gd name="connsiteY1-1180" fmla="*/ 2417091 h 2417091"/>
              <a:gd name="connsiteX2-1181" fmla="*/ 8222049 w 8226128"/>
              <a:gd name="connsiteY2-1182" fmla="*/ 2067872 h 2417091"/>
              <a:gd name="connsiteX3-1183" fmla="*/ 8168236 w 8226128"/>
              <a:gd name="connsiteY3-1184" fmla="*/ 701968 h 2417091"/>
              <a:gd name="connsiteX4-1185" fmla="*/ 7814288 w 8226128"/>
              <a:gd name="connsiteY4-1186" fmla="*/ 321816 h 2417091"/>
              <a:gd name="connsiteX5-1187" fmla="*/ 1055348 w 8226128"/>
              <a:gd name="connsiteY5-1188" fmla="*/ 320920 h 2417091"/>
              <a:gd name="connsiteX6-1189" fmla="*/ 949133 w 8226128"/>
              <a:gd name="connsiteY6-1190" fmla="*/ 0 h 2417091"/>
              <a:gd name="connsiteX7-1191" fmla="*/ 825082 w 8226128"/>
              <a:gd name="connsiteY7-1192" fmla="*/ 323892 h 2417091"/>
              <a:gd name="connsiteX8-1193" fmla="*/ 273701 w 8226128"/>
              <a:gd name="connsiteY8-1194" fmla="*/ 352220 h 2417091"/>
              <a:gd name="connsiteX9-1195" fmla="*/ 42601 w 8226128"/>
              <a:gd name="connsiteY9-1196" fmla="*/ 655304 h 2417091"/>
              <a:gd name="connsiteX10-1197" fmla="*/ 18474 w 8226128"/>
              <a:gd name="connsiteY10-1198" fmla="*/ 2063059 h 2417091"/>
              <a:gd name="connsiteX11-1199" fmla="*/ 354347 w 8226128"/>
              <a:gd name="connsiteY11-1200" fmla="*/ 2417091 h 2417091"/>
              <a:gd name="connsiteX0-1201" fmla="*/ 354347 w 8226128"/>
              <a:gd name="connsiteY0-1202" fmla="*/ 2417091 h 2417091"/>
              <a:gd name="connsiteX1-1203" fmla="*/ 7905728 w 8226128"/>
              <a:gd name="connsiteY1-1204" fmla="*/ 2417091 h 2417091"/>
              <a:gd name="connsiteX2-1205" fmla="*/ 8222049 w 8226128"/>
              <a:gd name="connsiteY2-1206" fmla="*/ 2067872 h 2417091"/>
              <a:gd name="connsiteX3-1207" fmla="*/ 8168236 w 8226128"/>
              <a:gd name="connsiteY3-1208" fmla="*/ 701968 h 2417091"/>
              <a:gd name="connsiteX4-1209" fmla="*/ 7814288 w 8226128"/>
              <a:gd name="connsiteY4-1210" fmla="*/ 321816 h 2417091"/>
              <a:gd name="connsiteX5-1211" fmla="*/ 1536793 w 8226128"/>
              <a:gd name="connsiteY5-1212" fmla="*/ 320920 h 2417091"/>
              <a:gd name="connsiteX6-1213" fmla="*/ 949133 w 8226128"/>
              <a:gd name="connsiteY6-1214" fmla="*/ 0 h 2417091"/>
              <a:gd name="connsiteX7-1215" fmla="*/ 825082 w 8226128"/>
              <a:gd name="connsiteY7-1216" fmla="*/ 323892 h 2417091"/>
              <a:gd name="connsiteX8-1217" fmla="*/ 273701 w 8226128"/>
              <a:gd name="connsiteY8-1218" fmla="*/ 352220 h 2417091"/>
              <a:gd name="connsiteX9-1219" fmla="*/ 42601 w 8226128"/>
              <a:gd name="connsiteY9-1220" fmla="*/ 655304 h 2417091"/>
              <a:gd name="connsiteX10-1221" fmla="*/ 18474 w 8226128"/>
              <a:gd name="connsiteY10-1222" fmla="*/ 2063059 h 2417091"/>
              <a:gd name="connsiteX11-1223" fmla="*/ 354347 w 8226128"/>
              <a:gd name="connsiteY11-1224" fmla="*/ 2417091 h 2417091"/>
              <a:gd name="connsiteX0-1225" fmla="*/ 354347 w 8226128"/>
              <a:gd name="connsiteY0-1226" fmla="*/ 2417091 h 2417091"/>
              <a:gd name="connsiteX1-1227" fmla="*/ 7905728 w 8226128"/>
              <a:gd name="connsiteY1-1228" fmla="*/ 2417091 h 2417091"/>
              <a:gd name="connsiteX2-1229" fmla="*/ 8222049 w 8226128"/>
              <a:gd name="connsiteY2-1230" fmla="*/ 2067872 h 2417091"/>
              <a:gd name="connsiteX3-1231" fmla="*/ 8168236 w 8226128"/>
              <a:gd name="connsiteY3-1232" fmla="*/ 701968 h 2417091"/>
              <a:gd name="connsiteX4-1233" fmla="*/ 7814288 w 8226128"/>
              <a:gd name="connsiteY4-1234" fmla="*/ 321816 h 2417091"/>
              <a:gd name="connsiteX5-1235" fmla="*/ 1536793 w 8226128"/>
              <a:gd name="connsiteY5-1236" fmla="*/ 320920 h 2417091"/>
              <a:gd name="connsiteX6-1237" fmla="*/ 949133 w 8226128"/>
              <a:gd name="connsiteY6-1238" fmla="*/ 0 h 2417091"/>
              <a:gd name="connsiteX7-1239" fmla="*/ 1175225 w 8226128"/>
              <a:gd name="connsiteY7-1240" fmla="*/ 323892 h 2417091"/>
              <a:gd name="connsiteX8-1241" fmla="*/ 273701 w 8226128"/>
              <a:gd name="connsiteY8-1242" fmla="*/ 352220 h 2417091"/>
              <a:gd name="connsiteX9-1243" fmla="*/ 42601 w 8226128"/>
              <a:gd name="connsiteY9-1244" fmla="*/ 655304 h 2417091"/>
              <a:gd name="connsiteX10-1245" fmla="*/ 18474 w 8226128"/>
              <a:gd name="connsiteY10-1246" fmla="*/ 2063059 h 2417091"/>
              <a:gd name="connsiteX11-1247" fmla="*/ 354347 w 8226128"/>
              <a:gd name="connsiteY11-1248" fmla="*/ 2417091 h 2417091"/>
              <a:gd name="connsiteX0-1249" fmla="*/ 354347 w 8226128"/>
              <a:gd name="connsiteY0-1250" fmla="*/ 2417091 h 2417091"/>
              <a:gd name="connsiteX1-1251" fmla="*/ 7905728 w 8226128"/>
              <a:gd name="connsiteY1-1252" fmla="*/ 2417091 h 2417091"/>
              <a:gd name="connsiteX2-1253" fmla="*/ 8222049 w 8226128"/>
              <a:gd name="connsiteY2-1254" fmla="*/ 2067872 h 2417091"/>
              <a:gd name="connsiteX3-1255" fmla="*/ 8168236 w 8226128"/>
              <a:gd name="connsiteY3-1256" fmla="*/ 701968 h 2417091"/>
              <a:gd name="connsiteX4-1257" fmla="*/ 7814288 w 8226128"/>
              <a:gd name="connsiteY4-1258" fmla="*/ 321816 h 2417091"/>
              <a:gd name="connsiteX5-1259" fmla="*/ 1536793 w 8226128"/>
              <a:gd name="connsiteY5-1260" fmla="*/ 320920 h 2417091"/>
              <a:gd name="connsiteX6-1261" fmla="*/ 949133 w 8226128"/>
              <a:gd name="connsiteY6-1262" fmla="*/ 0 h 2417091"/>
              <a:gd name="connsiteX7-1263" fmla="*/ 1236500 w 8226128"/>
              <a:gd name="connsiteY7-1264" fmla="*/ 323892 h 2417091"/>
              <a:gd name="connsiteX8-1265" fmla="*/ 273701 w 8226128"/>
              <a:gd name="connsiteY8-1266" fmla="*/ 352220 h 2417091"/>
              <a:gd name="connsiteX9-1267" fmla="*/ 42601 w 8226128"/>
              <a:gd name="connsiteY9-1268" fmla="*/ 655304 h 2417091"/>
              <a:gd name="connsiteX10-1269" fmla="*/ 18474 w 8226128"/>
              <a:gd name="connsiteY10-1270" fmla="*/ 2063059 h 2417091"/>
              <a:gd name="connsiteX11-1271" fmla="*/ 354347 w 8226128"/>
              <a:gd name="connsiteY11-1272" fmla="*/ 2417091 h 2417091"/>
              <a:gd name="connsiteX0-1273" fmla="*/ 354347 w 8226128"/>
              <a:gd name="connsiteY0-1274" fmla="*/ 2477899 h 2477899"/>
              <a:gd name="connsiteX1-1275" fmla="*/ 7905728 w 8226128"/>
              <a:gd name="connsiteY1-1276" fmla="*/ 2477899 h 2477899"/>
              <a:gd name="connsiteX2-1277" fmla="*/ 8222049 w 8226128"/>
              <a:gd name="connsiteY2-1278" fmla="*/ 2128680 h 2477899"/>
              <a:gd name="connsiteX3-1279" fmla="*/ 8168236 w 8226128"/>
              <a:gd name="connsiteY3-1280" fmla="*/ 762776 h 2477899"/>
              <a:gd name="connsiteX4-1281" fmla="*/ 7814288 w 8226128"/>
              <a:gd name="connsiteY4-1282" fmla="*/ 382624 h 2477899"/>
              <a:gd name="connsiteX5-1283" fmla="*/ 1536793 w 8226128"/>
              <a:gd name="connsiteY5-1284" fmla="*/ 381728 h 2477899"/>
              <a:gd name="connsiteX6-1285" fmla="*/ 1360549 w 8226128"/>
              <a:gd name="connsiteY6-1286" fmla="*/ 0 h 2477899"/>
              <a:gd name="connsiteX7-1287" fmla="*/ 1236500 w 8226128"/>
              <a:gd name="connsiteY7-1288" fmla="*/ 384700 h 2477899"/>
              <a:gd name="connsiteX8-1289" fmla="*/ 273701 w 8226128"/>
              <a:gd name="connsiteY8-1290" fmla="*/ 413028 h 2477899"/>
              <a:gd name="connsiteX9-1291" fmla="*/ 42601 w 8226128"/>
              <a:gd name="connsiteY9-1292" fmla="*/ 716112 h 2477899"/>
              <a:gd name="connsiteX10-1293" fmla="*/ 18474 w 8226128"/>
              <a:gd name="connsiteY10-1294" fmla="*/ 2123867 h 2477899"/>
              <a:gd name="connsiteX11-1295" fmla="*/ 354347 w 8226128"/>
              <a:gd name="connsiteY11-1296" fmla="*/ 2477899 h 2477899"/>
              <a:gd name="connsiteX0-1297" fmla="*/ 354347 w 8226128"/>
              <a:gd name="connsiteY0-1298" fmla="*/ 2477899 h 2477899"/>
              <a:gd name="connsiteX1-1299" fmla="*/ 7905728 w 8226128"/>
              <a:gd name="connsiteY1-1300" fmla="*/ 2477899 h 2477899"/>
              <a:gd name="connsiteX2-1301" fmla="*/ 8222049 w 8226128"/>
              <a:gd name="connsiteY2-1302" fmla="*/ 2128680 h 2477899"/>
              <a:gd name="connsiteX3-1303" fmla="*/ 8168236 w 8226128"/>
              <a:gd name="connsiteY3-1304" fmla="*/ 762776 h 2477899"/>
              <a:gd name="connsiteX4-1305" fmla="*/ 7814288 w 8226128"/>
              <a:gd name="connsiteY4-1306" fmla="*/ 382624 h 2477899"/>
              <a:gd name="connsiteX5-1307" fmla="*/ 1536793 w 8226128"/>
              <a:gd name="connsiteY5-1308" fmla="*/ 381728 h 2477899"/>
              <a:gd name="connsiteX6-1309" fmla="*/ 1413071 w 8226128"/>
              <a:gd name="connsiteY6-1310" fmla="*/ 0 h 2477899"/>
              <a:gd name="connsiteX7-1311" fmla="*/ 1236500 w 8226128"/>
              <a:gd name="connsiteY7-1312" fmla="*/ 384700 h 2477899"/>
              <a:gd name="connsiteX8-1313" fmla="*/ 273701 w 8226128"/>
              <a:gd name="connsiteY8-1314" fmla="*/ 413028 h 2477899"/>
              <a:gd name="connsiteX9-1315" fmla="*/ 42601 w 8226128"/>
              <a:gd name="connsiteY9-1316" fmla="*/ 716112 h 2477899"/>
              <a:gd name="connsiteX10-1317" fmla="*/ 18474 w 8226128"/>
              <a:gd name="connsiteY10-1318" fmla="*/ 2123867 h 2477899"/>
              <a:gd name="connsiteX11-1319" fmla="*/ 354347 w 8226128"/>
              <a:gd name="connsiteY11-1320" fmla="*/ 2477899 h 2477899"/>
              <a:gd name="connsiteX0-1321" fmla="*/ 354347 w 8226128"/>
              <a:gd name="connsiteY0-1322" fmla="*/ 2477899 h 2477899"/>
              <a:gd name="connsiteX1-1323" fmla="*/ 7905728 w 8226128"/>
              <a:gd name="connsiteY1-1324" fmla="*/ 2477899 h 2477899"/>
              <a:gd name="connsiteX2-1325" fmla="*/ 8222049 w 8226128"/>
              <a:gd name="connsiteY2-1326" fmla="*/ 2128680 h 2477899"/>
              <a:gd name="connsiteX3-1327" fmla="*/ 8168236 w 8226128"/>
              <a:gd name="connsiteY3-1328" fmla="*/ 762776 h 2477899"/>
              <a:gd name="connsiteX4-1329" fmla="*/ 7814288 w 8226128"/>
              <a:gd name="connsiteY4-1330" fmla="*/ 382624 h 2477899"/>
              <a:gd name="connsiteX5-1331" fmla="*/ 1580560 w 8226128"/>
              <a:gd name="connsiteY5-1332" fmla="*/ 381727 h 2477899"/>
              <a:gd name="connsiteX6-1333" fmla="*/ 1413071 w 8226128"/>
              <a:gd name="connsiteY6-1334" fmla="*/ 0 h 2477899"/>
              <a:gd name="connsiteX7-1335" fmla="*/ 1236500 w 8226128"/>
              <a:gd name="connsiteY7-1336" fmla="*/ 384700 h 2477899"/>
              <a:gd name="connsiteX8-1337" fmla="*/ 273701 w 8226128"/>
              <a:gd name="connsiteY8-1338" fmla="*/ 413028 h 2477899"/>
              <a:gd name="connsiteX9-1339" fmla="*/ 42601 w 8226128"/>
              <a:gd name="connsiteY9-1340" fmla="*/ 716112 h 2477899"/>
              <a:gd name="connsiteX10-1341" fmla="*/ 18474 w 8226128"/>
              <a:gd name="connsiteY10-1342" fmla="*/ 2123867 h 2477899"/>
              <a:gd name="connsiteX11-1343" fmla="*/ 354347 w 8226128"/>
              <a:gd name="connsiteY11-1344" fmla="*/ 2477899 h 2477899"/>
              <a:gd name="connsiteX0-1345" fmla="*/ 354347 w 8226128"/>
              <a:gd name="connsiteY0-1346" fmla="*/ 2477899 h 2477899"/>
              <a:gd name="connsiteX1-1347" fmla="*/ 7905728 w 8226128"/>
              <a:gd name="connsiteY1-1348" fmla="*/ 2477899 h 2477899"/>
              <a:gd name="connsiteX2-1349" fmla="*/ 8222049 w 8226128"/>
              <a:gd name="connsiteY2-1350" fmla="*/ 2128680 h 2477899"/>
              <a:gd name="connsiteX3-1351" fmla="*/ 8168236 w 8226128"/>
              <a:gd name="connsiteY3-1352" fmla="*/ 762776 h 2477899"/>
              <a:gd name="connsiteX4-1353" fmla="*/ 7814288 w 8226128"/>
              <a:gd name="connsiteY4-1354" fmla="*/ 382624 h 2477899"/>
              <a:gd name="connsiteX5-1355" fmla="*/ 1580560 w 8226128"/>
              <a:gd name="connsiteY5-1356" fmla="*/ 381727 h 2477899"/>
              <a:gd name="connsiteX6-1357" fmla="*/ 1413071 w 8226128"/>
              <a:gd name="connsiteY6-1358" fmla="*/ 0 h 2477899"/>
              <a:gd name="connsiteX7-1359" fmla="*/ 1297775 w 8226128"/>
              <a:gd name="connsiteY7-1360" fmla="*/ 384700 h 2477899"/>
              <a:gd name="connsiteX8-1361" fmla="*/ 273701 w 8226128"/>
              <a:gd name="connsiteY8-1362" fmla="*/ 413028 h 2477899"/>
              <a:gd name="connsiteX9-1363" fmla="*/ 42601 w 8226128"/>
              <a:gd name="connsiteY9-1364" fmla="*/ 716112 h 2477899"/>
              <a:gd name="connsiteX10-1365" fmla="*/ 18474 w 8226128"/>
              <a:gd name="connsiteY10-1366" fmla="*/ 2123867 h 2477899"/>
              <a:gd name="connsiteX11-1367" fmla="*/ 354347 w 8226128"/>
              <a:gd name="connsiteY11-1368" fmla="*/ 2477899 h 2477899"/>
              <a:gd name="connsiteX0-1369" fmla="*/ 354347 w 8226128"/>
              <a:gd name="connsiteY0-1370" fmla="*/ 2477899 h 2477899"/>
              <a:gd name="connsiteX1-1371" fmla="*/ 7905728 w 8226128"/>
              <a:gd name="connsiteY1-1372" fmla="*/ 2477899 h 2477899"/>
              <a:gd name="connsiteX2-1373" fmla="*/ 8222049 w 8226128"/>
              <a:gd name="connsiteY2-1374" fmla="*/ 2128680 h 2477899"/>
              <a:gd name="connsiteX3-1375" fmla="*/ 8168236 w 8226128"/>
              <a:gd name="connsiteY3-1376" fmla="*/ 762776 h 2477899"/>
              <a:gd name="connsiteX4-1377" fmla="*/ 7814288 w 8226128"/>
              <a:gd name="connsiteY4-1378" fmla="*/ 382624 h 2477899"/>
              <a:gd name="connsiteX5-1379" fmla="*/ 1571807 w 8226128"/>
              <a:gd name="connsiteY5-1380" fmla="*/ 381727 h 2477899"/>
              <a:gd name="connsiteX6-1381" fmla="*/ 1413071 w 8226128"/>
              <a:gd name="connsiteY6-1382" fmla="*/ 0 h 2477899"/>
              <a:gd name="connsiteX7-1383" fmla="*/ 1297775 w 8226128"/>
              <a:gd name="connsiteY7-1384" fmla="*/ 384700 h 2477899"/>
              <a:gd name="connsiteX8-1385" fmla="*/ 273701 w 8226128"/>
              <a:gd name="connsiteY8-1386" fmla="*/ 413028 h 2477899"/>
              <a:gd name="connsiteX9-1387" fmla="*/ 42601 w 8226128"/>
              <a:gd name="connsiteY9-1388" fmla="*/ 716112 h 2477899"/>
              <a:gd name="connsiteX10-1389" fmla="*/ 18474 w 8226128"/>
              <a:gd name="connsiteY10-1390" fmla="*/ 2123867 h 2477899"/>
              <a:gd name="connsiteX11-1391" fmla="*/ 354347 w 8226128"/>
              <a:gd name="connsiteY11-1392" fmla="*/ 2477899 h 2477899"/>
              <a:gd name="connsiteX0-1393" fmla="*/ 354347 w 8226128"/>
              <a:gd name="connsiteY0-1394" fmla="*/ 2477899 h 2477899"/>
              <a:gd name="connsiteX1-1395" fmla="*/ 7905728 w 8226128"/>
              <a:gd name="connsiteY1-1396" fmla="*/ 2477899 h 2477899"/>
              <a:gd name="connsiteX2-1397" fmla="*/ 8222049 w 8226128"/>
              <a:gd name="connsiteY2-1398" fmla="*/ 2128680 h 2477899"/>
              <a:gd name="connsiteX3-1399" fmla="*/ 8168236 w 8226128"/>
              <a:gd name="connsiteY3-1400" fmla="*/ 762776 h 2477899"/>
              <a:gd name="connsiteX4-1401" fmla="*/ 7814288 w 8226128"/>
              <a:gd name="connsiteY4-1402" fmla="*/ 382624 h 2477899"/>
              <a:gd name="connsiteX5-1403" fmla="*/ 1571807 w 8226128"/>
              <a:gd name="connsiteY5-1404" fmla="*/ 381727 h 2477899"/>
              <a:gd name="connsiteX6-1405" fmla="*/ 1439332 w 8226128"/>
              <a:gd name="connsiteY6-1406" fmla="*/ 0 h 2477899"/>
              <a:gd name="connsiteX7-1407" fmla="*/ 1297775 w 8226128"/>
              <a:gd name="connsiteY7-1408" fmla="*/ 384700 h 2477899"/>
              <a:gd name="connsiteX8-1409" fmla="*/ 273701 w 8226128"/>
              <a:gd name="connsiteY8-1410" fmla="*/ 413028 h 2477899"/>
              <a:gd name="connsiteX9-1411" fmla="*/ 42601 w 8226128"/>
              <a:gd name="connsiteY9-1412" fmla="*/ 716112 h 2477899"/>
              <a:gd name="connsiteX10-1413" fmla="*/ 18474 w 8226128"/>
              <a:gd name="connsiteY10-1414" fmla="*/ 2123867 h 2477899"/>
              <a:gd name="connsiteX11-1415" fmla="*/ 354347 w 8226128"/>
              <a:gd name="connsiteY11-1416" fmla="*/ 2477899 h 2477899"/>
              <a:gd name="connsiteX0-1417" fmla="*/ 354347 w 8226128"/>
              <a:gd name="connsiteY0-1418" fmla="*/ 2462697 h 2462697"/>
              <a:gd name="connsiteX1-1419" fmla="*/ 7905728 w 8226128"/>
              <a:gd name="connsiteY1-1420" fmla="*/ 2462697 h 2462697"/>
              <a:gd name="connsiteX2-1421" fmla="*/ 8222049 w 8226128"/>
              <a:gd name="connsiteY2-1422" fmla="*/ 2113478 h 2462697"/>
              <a:gd name="connsiteX3-1423" fmla="*/ 8168236 w 8226128"/>
              <a:gd name="connsiteY3-1424" fmla="*/ 747574 h 2462697"/>
              <a:gd name="connsiteX4-1425" fmla="*/ 7814288 w 8226128"/>
              <a:gd name="connsiteY4-1426" fmla="*/ 367422 h 2462697"/>
              <a:gd name="connsiteX5-1427" fmla="*/ 1571807 w 8226128"/>
              <a:gd name="connsiteY5-1428" fmla="*/ 366525 h 2462697"/>
              <a:gd name="connsiteX6-1429" fmla="*/ 1413071 w 8226128"/>
              <a:gd name="connsiteY6-1430" fmla="*/ 0 h 2462697"/>
              <a:gd name="connsiteX7-1431" fmla="*/ 1297775 w 8226128"/>
              <a:gd name="connsiteY7-1432" fmla="*/ 369498 h 2462697"/>
              <a:gd name="connsiteX8-1433" fmla="*/ 273701 w 8226128"/>
              <a:gd name="connsiteY8-1434" fmla="*/ 397826 h 2462697"/>
              <a:gd name="connsiteX9-1435" fmla="*/ 42601 w 8226128"/>
              <a:gd name="connsiteY9-1436" fmla="*/ 700910 h 2462697"/>
              <a:gd name="connsiteX10-1437" fmla="*/ 18474 w 8226128"/>
              <a:gd name="connsiteY10-1438" fmla="*/ 2108665 h 2462697"/>
              <a:gd name="connsiteX11-1439" fmla="*/ 354347 w 8226128"/>
              <a:gd name="connsiteY11-1440" fmla="*/ 2462697 h 2462697"/>
              <a:gd name="connsiteX0-1441" fmla="*/ 354347 w 8226128"/>
              <a:gd name="connsiteY0-1442" fmla="*/ 2462697 h 2462697"/>
              <a:gd name="connsiteX1-1443" fmla="*/ 7905728 w 8226128"/>
              <a:gd name="connsiteY1-1444" fmla="*/ 2462697 h 2462697"/>
              <a:gd name="connsiteX2-1445" fmla="*/ 8222049 w 8226128"/>
              <a:gd name="connsiteY2-1446" fmla="*/ 2113478 h 2462697"/>
              <a:gd name="connsiteX3-1447" fmla="*/ 8168236 w 8226128"/>
              <a:gd name="connsiteY3-1448" fmla="*/ 747574 h 2462697"/>
              <a:gd name="connsiteX4-1449" fmla="*/ 7814288 w 8226128"/>
              <a:gd name="connsiteY4-1450" fmla="*/ 367422 h 2462697"/>
              <a:gd name="connsiteX5-1451" fmla="*/ 1571807 w 8226128"/>
              <a:gd name="connsiteY5-1452" fmla="*/ 366525 h 2462697"/>
              <a:gd name="connsiteX6-1453" fmla="*/ 1430578 w 8226128"/>
              <a:gd name="connsiteY6-1454" fmla="*/ 0 h 2462697"/>
              <a:gd name="connsiteX7-1455" fmla="*/ 1297775 w 8226128"/>
              <a:gd name="connsiteY7-1456" fmla="*/ 369498 h 2462697"/>
              <a:gd name="connsiteX8-1457" fmla="*/ 273701 w 8226128"/>
              <a:gd name="connsiteY8-1458" fmla="*/ 397826 h 2462697"/>
              <a:gd name="connsiteX9-1459" fmla="*/ 42601 w 8226128"/>
              <a:gd name="connsiteY9-1460" fmla="*/ 700910 h 2462697"/>
              <a:gd name="connsiteX10-1461" fmla="*/ 18474 w 8226128"/>
              <a:gd name="connsiteY10-1462" fmla="*/ 2108665 h 2462697"/>
              <a:gd name="connsiteX11-1463" fmla="*/ 354347 w 8226128"/>
              <a:gd name="connsiteY11-1464" fmla="*/ 2462697 h 2462697"/>
              <a:gd name="connsiteX0-1465" fmla="*/ 354347 w 8226128"/>
              <a:gd name="connsiteY0-1466" fmla="*/ 2462697 h 2462697"/>
              <a:gd name="connsiteX1-1467" fmla="*/ 7905728 w 8226128"/>
              <a:gd name="connsiteY1-1468" fmla="*/ 2462697 h 2462697"/>
              <a:gd name="connsiteX2-1469" fmla="*/ 8222049 w 8226128"/>
              <a:gd name="connsiteY2-1470" fmla="*/ 2113478 h 2462697"/>
              <a:gd name="connsiteX3-1471" fmla="*/ 8168236 w 8226128"/>
              <a:gd name="connsiteY3-1472" fmla="*/ 747574 h 2462697"/>
              <a:gd name="connsiteX4-1473" fmla="*/ 7814288 w 8226128"/>
              <a:gd name="connsiteY4-1474" fmla="*/ 367422 h 2462697"/>
              <a:gd name="connsiteX5-1475" fmla="*/ 1740167 w 8226128"/>
              <a:gd name="connsiteY5-1476" fmla="*/ 378212 h 2462697"/>
              <a:gd name="connsiteX6-1477" fmla="*/ 1430578 w 8226128"/>
              <a:gd name="connsiteY6-1478" fmla="*/ 0 h 2462697"/>
              <a:gd name="connsiteX7-1479" fmla="*/ 1297775 w 8226128"/>
              <a:gd name="connsiteY7-1480" fmla="*/ 369498 h 2462697"/>
              <a:gd name="connsiteX8-1481" fmla="*/ 273701 w 8226128"/>
              <a:gd name="connsiteY8-1482" fmla="*/ 397826 h 2462697"/>
              <a:gd name="connsiteX9-1483" fmla="*/ 42601 w 8226128"/>
              <a:gd name="connsiteY9-1484" fmla="*/ 700910 h 2462697"/>
              <a:gd name="connsiteX10-1485" fmla="*/ 18474 w 8226128"/>
              <a:gd name="connsiteY10-1486" fmla="*/ 2108665 h 2462697"/>
              <a:gd name="connsiteX11-1487" fmla="*/ 354347 w 8226128"/>
              <a:gd name="connsiteY11-1488" fmla="*/ 2462697 h 2462697"/>
              <a:gd name="connsiteX0-1489" fmla="*/ 354347 w 8226128"/>
              <a:gd name="connsiteY0-1490" fmla="*/ 2462697 h 2462697"/>
              <a:gd name="connsiteX1-1491" fmla="*/ 7905728 w 8226128"/>
              <a:gd name="connsiteY1-1492" fmla="*/ 2462697 h 2462697"/>
              <a:gd name="connsiteX2-1493" fmla="*/ 8222049 w 8226128"/>
              <a:gd name="connsiteY2-1494" fmla="*/ 2113478 h 2462697"/>
              <a:gd name="connsiteX3-1495" fmla="*/ 8168236 w 8226128"/>
              <a:gd name="connsiteY3-1496" fmla="*/ 747574 h 2462697"/>
              <a:gd name="connsiteX4-1497" fmla="*/ 7814288 w 8226128"/>
              <a:gd name="connsiteY4-1498" fmla="*/ 367422 h 2462697"/>
              <a:gd name="connsiteX5-1499" fmla="*/ 1740167 w 8226128"/>
              <a:gd name="connsiteY5-1500" fmla="*/ 378212 h 2462697"/>
              <a:gd name="connsiteX6-1501" fmla="*/ 1430578 w 8226128"/>
              <a:gd name="connsiteY6-1502" fmla="*/ 0 h 2462697"/>
              <a:gd name="connsiteX7-1503" fmla="*/ 1491077 w 8226128"/>
              <a:gd name="connsiteY7-1504" fmla="*/ 369498 h 2462697"/>
              <a:gd name="connsiteX8-1505" fmla="*/ 273701 w 8226128"/>
              <a:gd name="connsiteY8-1506" fmla="*/ 397826 h 2462697"/>
              <a:gd name="connsiteX9-1507" fmla="*/ 42601 w 8226128"/>
              <a:gd name="connsiteY9-1508" fmla="*/ 700910 h 2462697"/>
              <a:gd name="connsiteX10-1509" fmla="*/ 18474 w 8226128"/>
              <a:gd name="connsiteY10-1510" fmla="*/ 2108665 h 2462697"/>
              <a:gd name="connsiteX11-1511" fmla="*/ 354347 w 8226128"/>
              <a:gd name="connsiteY11-1512" fmla="*/ 2462697 h 2462697"/>
              <a:gd name="connsiteX0-1513" fmla="*/ 354347 w 8226128"/>
              <a:gd name="connsiteY0-1514" fmla="*/ 2415947 h 2415947"/>
              <a:gd name="connsiteX1-1515" fmla="*/ 7905728 w 8226128"/>
              <a:gd name="connsiteY1-1516" fmla="*/ 2415947 h 2415947"/>
              <a:gd name="connsiteX2-1517" fmla="*/ 8222049 w 8226128"/>
              <a:gd name="connsiteY2-1518" fmla="*/ 2066728 h 2415947"/>
              <a:gd name="connsiteX3-1519" fmla="*/ 8168236 w 8226128"/>
              <a:gd name="connsiteY3-1520" fmla="*/ 700824 h 2415947"/>
              <a:gd name="connsiteX4-1521" fmla="*/ 7814288 w 8226128"/>
              <a:gd name="connsiteY4-1522" fmla="*/ 320672 h 2415947"/>
              <a:gd name="connsiteX5-1523" fmla="*/ 1740167 w 8226128"/>
              <a:gd name="connsiteY5-1524" fmla="*/ 331462 h 2415947"/>
              <a:gd name="connsiteX6-1525" fmla="*/ 1611410 w 8226128"/>
              <a:gd name="connsiteY6-1526" fmla="*/ 0 h 2415947"/>
              <a:gd name="connsiteX7-1527" fmla="*/ 1491077 w 8226128"/>
              <a:gd name="connsiteY7-1528" fmla="*/ 322748 h 2415947"/>
              <a:gd name="connsiteX8-1529" fmla="*/ 273701 w 8226128"/>
              <a:gd name="connsiteY8-1530" fmla="*/ 351076 h 2415947"/>
              <a:gd name="connsiteX9-1531" fmla="*/ 42601 w 8226128"/>
              <a:gd name="connsiteY9-1532" fmla="*/ 654160 h 2415947"/>
              <a:gd name="connsiteX10-1533" fmla="*/ 18474 w 8226128"/>
              <a:gd name="connsiteY10-1534" fmla="*/ 2061915 h 2415947"/>
              <a:gd name="connsiteX11-1535" fmla="*/ 354347 w 8226128"/>
              <a:gd name="connsiteY11-1536" fmla="*/ 2415947 h 2415947"/>
              <a:gd name="connsiteX0-1537" fmla="*/ 354347 w 8226128"/>
              <a:gd name="connsiteY0-1538" fmla="*/ 2415947 h 2415947"/>
              <a:gd name="connsiteX1-1539" fmla="*/ 7905728 w 8226128"/>
              <a:gd name="connsiteY1-1540" fmla="*/ 2415947 h 2415947"/>
              <a:gd name="connsiteX2-1541" fmla="*/ 8222049 w 8226128"/>
              <a:gd name="connsiteY2-1542" fmla="*/ 2066728 h 2415947"/>
              <a:gd name="connsiteX3-1543" fmla="*/ 8168236 w 8226128"/>
              <a:gd name="connsiteY3-1544" fmla="*/ 700824 h 2415947"/>
              <a:gd name="connsiteX4-1545" fmla="*/ 7814288 w 8226128"/>
              <a:gd name="connsiteY4-1546" fmla="*/ 320672 h 2415947"/>
              <a:gd name="connsiteX5-1547" fmla="*/ 1740167 w 8226128"/>
              <a:gd name="connsiteY5-1548" fmla="*/ 331462 h 2415947"/>
              <a:gd name="connsiteX6-1549" fmla="*/ 1611410 w 8226128"/>
              <a:gd name="connsiteY6-1550" fmla="*/ 0 h 2415947"/>
              <a:gd name="connsiteX7-1551" fmla="*/ 1491077 w 8226128"/>
              <a:gd name="connsiteY7-1552" fmla="*/ 322748 h 2415947"/>
              <a:gd name="connsiteX8-1553" fmla="*/ 273701 w 8226128"/>
              <a:gd name="connsiteY8-1554" fmla="*/ 351076 h 2415947"/>
              <a:gd name="connsiteX9-1555" fmla="*/ 42601 w 8226128"/>
              <a:gd name="connsiteY9-1556" fmla="*/ 654160 h 2415947"/>
              <a:gd name="connsiteX10-1557" fmla="*/ 18474 w 8226128"/>
              <a:gd name="connsiteY10-1558" fmla="*/ 2061915 h 2415947"/>
              <a:gd name="connsiteX11-1559" fmla="*/ 354347 w 8226128"/>
              <a:gd name="connsiteY11-1560" fmla="*/ 2415947 h 241594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</a:cxnLst>
            <a:rect l="l" t="t" r="r" b="b"/>
            <a:pathLst>
              <a:path w="8226128" h="2415947">
                <a:moveTo>
                  <a:pt x="354347" y="2415947"/>
                </a:moveTo>
                <a:lnTo>
                  <a:pt x="7905728" y="2415947"/>
                </a:lnTo>
                <a:cubicBezTo>
                  <a:pt x="8095771" y="2415947"/>
                  <a:pt x="8208713" y="2299629"/>
                  <a:pt x="8222049" y="2066728"/>
                </a:cubicBezTo>
                <a:cubicBezTo>
                  <a:pt x="8234857" y="1635446"/>
                  <a:pt x="8217660" y="1186149"/>
                  <a:pt x="8168236" y="700824"/>
                </a:cubicBezTo>
                <a:cubicBezTo>
                  <a:pt x="8168236" y="507956"/>
                  <a:pt x="8004331" y="320672"/>
                  <a:pt x="7814288" y="320672"/>
                </a:cubicBezTo>
                <a:lnTo>
                  <a:pt x="1740167" y="331462"/>
                </a:lnTo>
                <a:lnTo>
                  <a:pt x="1611410" y="0"/>
                </a:lnTo>
                <a:cubicBezTo>
                  <a:pt x="1536746" y="198631"/>
                  <a:pt x="1575001" y="127453"/>
                  <a:pt x="1491077" y="322748"/>
                </a:cubicBezTo>
                <a:lnTo>
                  <a:pt x="273701" y="351076"/>
                </a:lnTo>
                <a:cubicBezTo>
                  <a:pt x="83658" y="351076"/>
                  <a:pt x="68531" y="414589"/>
                  <a:pt x="42601" y="654160"/>
                </a:cubicBezTo>
                <a:cubicBezTo>
                  <a:pt x="-843" y="1172050"/>
                  <a:pt x="-14865" y="1656350"/>
                  <a:pt x="18474" y="2061915"/>
                </a:cubicBezTo>
                <a:cubicBezTo>
                  <a:pt x="29587" y="2314831"/>
                  <a:pt x="164304" y="2415947"/>
                  <a:pt x="354347" y="2415947"/>
                </a:cubicBezTo>
                <a:close/>
              </a:path>
            </a:pathLst>
          </a:custGeom>
          <a:solidFill>
            <a:srgbClr val="FFDE9B"/>
          </a:solidFill>
          <a:ln w="76200">
            <a:solidFill>
              <a:srgbClr val="604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2" name="副标题 2"/>
          <p:cNvSpPr txBox="1"/>
          <p:nvPr/>
        </p:nvSpPr>
        <p:spPr>
          <a:xfrm>
            <a:off x="1156999" y="2239030"/>
            <a:ext cx="3755254" cy="11147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buNone/>
            </a:pPr>
            <a:r>
              <a:rPr lang="zh-CN" altLang="en-US" sz="5400" b="1" dirty="0">
                <a:solidFill>
                  <a:srgbClr val="DD1111"/>
                </a:solidFill>
                <a:latin typeface="思源宋体" panose="02020400000000000000" pitchFamily="18" charset="-122"/>
                <a:ea typeface="思源宋体" panose="02020400000000000000" pitchFamily="18" charset="-122"/>
                <a:cs typeface="+mj-cs"/>
              </a:rPr>
              <a:t>有害垃圾</a:t>
            </a:r>
            <a:endParaRPr lang="en-US" altLang="zh-CN" sz="5400" b="1" dirty="0">
              <a:solidFill>
                <a:srgbClr val="DD1111"/>
              </a:solidFill>
              <a:latin typeface="思源宋体" panose="02020400000000000000" pitchFamily="18" charset="-122"/>
              <a:ea typeface="思源宋体" panose="02020400000000000000" pitchFamily="18" charset="-122"/>
              <a:cs typeface="+mj-cs"/>
            </a:endParaRPr>
          </a:p>
        </p:txBody>
      </p:sp>
      <p:sp>
        <p:nvSpPr>
          <p:cNvPr id="73" name="副标题 2"/>
          <p:cNvSpPr txBox="1"/>
          <p:nvPr/>
        </p:nvSpPr>
        <p:spPr>
          <a:xfrm>
            <a:off x="4856797" y="2294514"/>
            <a:ext cx="5716628" cy="117374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zh-CN" altLang="en-US" sz="2400" b="1" dirty="0">
                <a:latin typeface="思源宋体" panose="02020400000000000000" pitchFamily="18" charset="-122"/>
                <a:ea typeface="思源宋体" panose="02020400000000000000" pitchFamily="18" charset="-122"/>
                <a:cs typeface="+mj-cs"/>
              </a:rPr>
              <a:t>指具有一定化学污染性的废弃物。</a:t>
            </a:r>
            <a:endParaRPr lang="en-US" altLang="zh-CN" sz="2400" b="1" dirty="0">
              <a:latin typeface="思源宋体" panose="02020400000000000000" pitchFamily="18" charset="-122"/>
              <a:ea typeface="思源宋体" panose="02020400000000000000" pitchFamily="18" charset="-122"/>
              <a:cs typeface="+mj-cs"/>
            </a:endParaRPr>
          </a:p>
          <a:p>
            <a:pPr marL="0" indent="0">
              <a:spcBef>
                <a:spcPct val="0"/>
              </a:spcBef>
              <a:buNone/>
            </a:pPr>
            <a:r>
              <a:rPr lang="zh-CN" altLang="en-US" sz="2400" b="1" dirty="0">
                <a:latin typeface="思源宋体" panose="02020400000000000000" pitchFamily="18" charset="-122"/>
                <a:ea typeface="思源宋体" panose="02020400000000000000" pitchFamily="18" charset="-122"/>
                <a:cs typeface="+mj-cs"/>
              </a:rPr>
              <a:t>如：电池、荧光棒、染发剂、指甲油、节能灯、杀虫剂、过期药品等。</a:t>
            </a:r>
            <a:endParaRPr lang="zh-CN" altLang="en-US" sz="2400" b="1" dirty="0">
              <a:latin typeface="思源宋体" panose="02020400000000000000" pitchFamily="18" charset="-122"/>
              <a:ea typeface="思源宋体" panose="02020400000000000000" pitchFamily="18" charset="-122"/>
              <a:cs typeface="+mj-cs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529933" y="3831596"/>
            <a:ext cx="4648425" cy="2324358"/>
            <a:chOff x="7908718" y="4540096"/>
            <a:chExt cx="3842149" cy="1921195"/>
          </a:xfrm>
        </p:grpSpPr>
        <p:pic>
          <p:nvPicPr>
            <p:cNvPr id="5" name="图形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629643" y="4540096"/>
              <a:ext cx="1905000" cy="1905000"/>
            </a:xfrm>
            <a:prstGeom prst="rect">
              <a:avLst/>
            </a:prstGeom>
          </p:spPr>
        </p:pic>
        <p:pic>
          <p:nvPicPr>
            <p:cNvPr id="7" name="图形 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908718" y="5843948"/>
              <a:ext cx="481212" cy="481212"/>
            </a:xfrm>
            <a:prstGeom prst="rect">
              <a:avLst/>
            </a:prstGeom>
          </p:spPr>
        </p:pic>
        <p:pic>
          <p:nvPicPr>
            <p:cNvPr id="9" name="图形 8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 flipH="1">
              <a:off x="8392960" y="5149500"/>
              <a:ext cx="1237419" cy="1237419"/>
            </a:xfrm>
            <a:prstGeom prst="rect">
              <a:avLst/>
            </a:prstGeom>
          </p:spPr>
        </p:pic>
        <p:pic>
          <p:nvPicPr>
            <p:cNvPr id="11" name="图形 10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9170757" y="5099604"/>
              <a:ext cx="1337210" cy="1337210"/>
            </a:xfrm>
            <a:prstGeom prst="rect">
              <a:avLst/>
            </a:prstGeom>
          </p:spPr>
        </p:pic>
        <p:pic>
          <p:nvPicPr>
            <p:cNvPr id="13" name="图形 12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 flipH="1" flipV="1">
              <a:off x="10750264" y="5460688"/>
              <a:ext cx="1000603" cy="1000603"/>
            </a:xfrm>
            <a:prstGeom prst="rect">
              <a:avLst/>
            </a:prstGeom>
          </p:spPr>
        </p:pic>
        <p:pic>
          <p:nvPicPr>
            <p:cNvPr id="157" name="图形 15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 rot="19429958">
              <a:off x="8294901" y="5738136"/>
              <a:ext cx="515887" cy="515887"/>
            </a:xfrm>
            <a:prstGeom prst="rect">
              <a:avLst/>
            </a:prstGeom>
          </p:spPr>
        </p:pic>
      </p:grpSp>
      <p:grpSp>
        <p:nvGrpSpPr>
          <p:cNvPr id="224" name="组合 223"/>
          <p:cNvGrpSpPr/>
          <p:nvPr/>
        </p:nvGrpSpPr>
        <p:grpSpPr>
          <a:xfrm>
            <a:off x="938396" y="467270"/>
            <a:ext cx="6630996" cy="1367945"/>
            <a:chOff x="4659078" y="2768561"/>
            <a:chExt cx="6630996" cy="1367945"/>
          </a:xfrm>
        </p:grpSpPr>
        <p:sp>
          <p:nvSpPr>
            <p:cNvPr id="225" name="任意多边形: 形状 224"/>
            <p:cNvSpPr/>
            <p:nvPr/>
          </p:nvSpPr>
          <p:spPr>
            <a:xfrm>
              <a:off x="5403795" y="2878765"/>
              <a:ext cx="5886279" cy="1147536"/>
            </a:xfrm>
            <a:custGeom>
              <a:avLst/>
              <a:gdLst>
                <a:gd name="connsiteX0" fmla="*/ 0 w 5886279"/>
                <a:gd name="connsiteY0" fmla="*/ 0 h 923555"/>
                <a:gd name="connsiteX1" fmla="*/ 5886279 w 5886279"/>
                <a:gd name="connsiteY1" fmla="*/ 0 h 923555"/>
                <a:gd name="connsiteX2" fmla="*/ 5886279 w 5886279"/>
                <a:gd name="connsiteY2" fmla="*/ 923555 h 923555"/>
                <a:gd name="connsiteX3" fmla="*/ 0 w 5886279"/>
                <a:gd name="connsiteY3" fmla="*/ 923555 h 923555"/>
                <a:gd name="connsiteX4" fmla="*/ 0 w 5886279"/>
                <a:gd name="connsiteY4" fmla="*/ 0 h 92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86279" h="923555">
                  <a:moveTo>
                    <a:pt x="0" y="0"/>
                  </a:moveTo>
                  <a:lnTo>
                    <a:pt x="5886279" y="0"/>
                  </a:lnTo>
                  <a:lnTo>
                    <a:pt x="5886279" y="923555"/>
                  </a:lnTo>
                  <a:lnTo>
                    <a:pt x="0" y="9235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111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3072" tIns="109220" rIns="109220" bIns="109220" numCol="1" spcCol="1270" anchor="ctr" anchorCtr="0">
              <a:noAutofit/>
            </a:bodyPr>
            <a:lstStyle/>
            <a:p>
              <a:pPr marL="0" lvl="0" indent="0" algn="l" defTabSz="1911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4300" kern="1200"/>
            </a:p>
          </p:txBody>
        </p:sp>
        <p:grpSp>
          <p:nvGrpSpPr>
            <p:cNvPr id="226" name="组合 225"/>
            <p:cNvGrpSpPr/>
            <p:nvPr/>
          </p:nvGrpSpPr>
          <p:grpSpPr>
            <a:xfrm>
              <a:off x="5824587" y="2954424"/>
              <a:ext cx="5291592" cy="1002181"/>
              <a:chOff x="5948319" y="3102463"/>
              <a:chExt cx="5291592" cy="1002181"/>
            </a:xfrm>
          </p:grpSpPr>
          <p:sp>
            <p:nvSpPr>
              <p:cNvPr id="230" name="副标题 2"/>
              <p:cNvSpPr txBox="1"/>
              <p:nvPr/>
            </p:nvSpPr>
            <p:spPr>
              <a:xfrm>
                <a:off x="5950624" y="3102463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zh-CN" altLang="en-US" sz="36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垃圾分类的方法</a:t>
                </a:r>
                <a:endParaRPr lang="zh-CN" altLang="en-US" sz="36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  <p:sp>
            <p:nvSpPr>
              <p:cNvPr id="231" name="副标题 2"/>
              <p:cNvSpPr txBox="1"/>
              <p:nvPr/>
            </p:nvSpPr>
            <p:spPr>
              <a:xfrm>
                <a:off x="5948319" y="3381165"/>
                <a:ext cx="5289287" cy="72347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spcBef>
                    <a:spcPct val="0"/>
                  </a:spcBef>
                  <a:buNone/>
                </a:pPr>
                <a:r>
                  <a:rPr lang="en-US" altLang="zh-CN" sz="2000" b="1" dirty="0">
                    <a:solidFill>
                      <a:schemeClr val="bg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  <a:cs typeface="+mj-cs"/>
                  </a:rPr>
                  <a:t>—  HOW  —</a:t>
                </a:r>
                <a:endParaRPr lang="zh-CN" altLang="en-US" sz="2000" b="1" dirty="0">
                  <a:solidFill>
                    <a:schemeClr val="bg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  <a:cs typeface="+mj-cs"/>
                </a:endParaRPr>
              </a:p>
            </p:txBody>
          </p:sp>
        </p:grpSp>
        <p:grpSp>
          <p:nvGrpSpPr>
            <p:cNvPr id="227" name="组合 226"/>
            <p:cNvGrpSpPr/>
            <p:nvPr/>
          </p:nvGrpSpPr>
          <p:grpSpPr>
            <a:xfrm>
              <a:off x="4659078" y="2768561"/>
              <a:ext cx="1367945" cy="1367945"/>
              <a:chOff x="4659078" y="2976911"/>
              <a:chExt cx="1367945" cy="1367945"/>
            </a:xfrm>
          </p:grpSpPr>
          <p:sp>
            <p:nvSpPr>
              <p:cNvPr id="228" name="椭圆 227"/>
              <p:cNvSpPr/>
              <p:nvPr/>
            </p:nvSpPr>
            <p:spPr>
              <a:xfrm>
                <a:off x="4659078" y="2976911"/>
                <a:ext cx="1367945" cy="1367945"/>
              </a:xfrm>
              <a:prstGeom prst="ellipse">
                <a:avLst/>
              </a:prstGeom>
              <a:solidFill>
                <a:schemeClr val="bg1"/>
              </a:solidFill>
              <a:ln w="76200">
                <a:solidFill>
                  <a:srgbClr val="DD1111"/>
                </a:solidFill>
              </a:ln>
              <a:effectLst>
                <a:outerShdw blurRad="63500" sx="102000" sy="102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sp>
          <p:sp>
            <p:nvSpPr>
              <p:cNvPr id="229" name="文本框 228"/>
              <p:cNvSpPr txBox="1"/>
              <p:nvPr/>
            </p:nvSpPr>
            <p:spPr>
              <a:xfrm>
                <a:off x="4779833" y="3199218"/>
                <a:ext cx="1126435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5400" b="1" dirty="0">
                    <a:solidFill>
                      <a:srgbClr val="DD1111"/>
                    </a:solidFill>
                    <a:latin typeface="思源宋体" panose="02020400000000000000" pitchFamily="18" charset="-122"/>
                    <a:ea typeface="思源宋体" panose="02020400000000000000" pitchFamily="18" charset="-122"/>
                  </a:rPr>
                  <a:t>02</a:t>
                </a:r>
                <a:endParaRPr lang="zh-CN" altLang="en-US" sz="5400" b="1" dirty="0">
                  <a:solidFill>
                    <a:srgbClr val="DD1111"/>
                  </a:solidFill>
                  <a:latin typeface="思源宋体" panose="02020400000000000000" pitchFamily="18" charset="-122"/>
                  <a:ea typeface="思源宋体" panose="02020400000000000000" pitchFamily="18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/>
      <p:bldP spid="73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1195</Words>
  <Application>WPS 演示</Application>
  <PresentationFormat>宽屏</PresentationFormat>
  <Paragraphs>282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Arial</vt:lpstr>
      <vt:lpstr>宋体</vt:lpstr>
      <vt:lpstr>Wingdings</vt:lpstr>
      <vt:lpstr>思源宋体</vt:lpstr>
      <vt:lpstr>等线</vt:lpstr>
      <vt:lpstr>微软雅黑</vt:lpstr>
      <vt:lpstr>Arial Unicode MS</vt:lpstr>
      <vt:lpstr>等线 Light</vt:lpstr>
      <vt:lpstr>Office 主题​​</vt:lpstr>
      <vt:lpstr>垃圾分类科普PPT</vt:lpstr>
      <vt:lpstr>目录</vt:lpstr>
      <vt:lpstr>目录</vt:lpstr>
      <vt:lpstr>PowerPoint 演示文稿</vt:lpstr>
      <vt:lpstr>PowerPoint 演示文稿</vt:lpstr>
      <vt:lpstr>目录</vt:lpstr>
      <vt:lpstr>目录</vt:lpstr>
      <vt:lpstr>PowerPoint 演示文稿</vt:lpstr>
      <vt:lpstr>PowerPoint 演示文稿</vt:lpstr>
      <vt:lpstr>PowerPoint 演示文稿</vt:lpstr>
      <vt:lpstr>PowerPoint 演示文稿</vt:lpstr>
      <vt:lpstr>目录</vt:lpstr>
      <vt:lpstr>目录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垃圾分类培训PPT</dc:title>
  <dc:creator>MMM Michelle</dc:creator>
  <cp:lastModifiedBy>一颗西柚科科</cp:lastModifiedBy>
  <cp:revision>48</cp:revision>
  <dcterms:created xsi:type="dcterms:W3CDTF">2019-06-28T02:40:00Z</dcterms:created>
  <dcterms:modified xsi:type="dcterms:W3CDTF">2019-11-14T02:38:26Z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2052-11.1.0.9145</vt:lpwstr>
  </property>
</Properties>
</file>